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7" r:id="rId3"/>
    <p:sldId id="258" r:id="rId4"/>
    <p:sldId id="259" r:id="rId5"/>
    <p:sldId id="261" r:id="rId6"/>
    <p:sldId id="262" r:id="rId7"/>
    <p:sldId id="263" r:id="rId8"/>
    <p:sldId id="264" r:id="rId9"/>
    <p:sldId id="265" r:id="rId11"/>
    <p:sldId id="269" r:id="rId12"/>
    <p:sldId id="271" r:id="rId13"/>
    <p:sldId id="273" r:id="rId14"/>
    <p:sldId id="267"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Internship%20Project%20Submission%20PPT%20(2).ppt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1025" y="728980"/>
            <a:ext cx="10993755" cy="588010"/>
          </a:xfrm>
        </p:spPr>
        <p:txBody>
          <a:bodyPr>
            <a:normAutofit fontScale="90000"/>
          </a:bodyPr>
          <a:lstStyle/>
          <a:p>
            <a:r>
              <a:rPr lang="en-GB" sz="3600"/>
              <a:t>Student </a:t>
            </a:r>
            <a:r>
              <a:rPr lang="en-GB"/>
              <a:t>Details</a:t>
            </a:r>
            <a:endParaRPr lang="en-US"/>
          </a:p>
        </p:txBody>
      </p:sp>
      <p:sp>
        <p:nvSpPr>
          <p:cNvPr id="3" name="Subtitle 2"/>
          <p:cNvSpPr>
            <a:spLocks noGrp="1"/>
          </p:cNvSpPr>
          <p:nvPr>
            <p:ph type="subTitle" idx="1"/>
          </p:nvPr>
        </p:nvSpPr>
        <p:spPr>
          <a:xfrm>
            <a:off x="581025" y="1316990"/>
            <a:ext cx="10993755" cy="2773680"/>
          </a:xfrm>
        </p:spPr>
        <p:txBody>
          <a:bodyPr>
            <a:normAutofit/>
          </a:bodyPr>
          <a:lstStyle/>
          <a:p>
            <a:r>
              <a:rPr lang="en-IN" altLang="en-GB">
                <a:solidFill>
                  <a:srgbClr val="002060"/>
                </a:solidFill>
              </a:rPr>
              <a:t>Name:kUmari Nikita</a:t>
            </a:r>
            <a:endParaRPr lang="en-IN" altLang="en-GB">
              <a:solidFill>
                <a:srgbClr val="002060"/>
              </a:solidFill>
            </a:endParaRPr>
          </a:p>
          <a:p>
            <a:r>
              <a:rPr lang="en-IN" altLang="en-GB">
                <a:solidFill>
                  <a:srgbClr val="002060"/>
                </a:solidFill>
              </a:rPr>
              <a:t>AICTE Internship Registration ID) : STU64638bd5a86901684245461</a:t>
            </a:r>
            <a:endParaRPr lang="en-IN" altLang="en-GB">
              <a:solidFill>
                <a:srgbClr val="002060"/>
              </a:solidFill>
            </a:endParaRPr>
          </a:p>
          <a:p>
            <a:r>
              <a:rPr lang="en-IN" altLang="en-GB">
                <a:solidFill>
                  <a:srgbClr val="002060"/>
                </a:solidFill>
              </a:rPr>
              <a:t>COLLEGE NAME:Institute of Technical Education and Research, Siksha O Anusandhan-Bhubaneswar</a:t>
            </a:r>
            <a:endParaRPr lang="en-IN" altLang="en-GB">
              <a:solidFill>
                <a:srgbClr val="002060"/>
              </a:solidFill>
            </a:endParaRPr>
          </a:p>
          <a:p>
            <a:r>
              <a:rPr lang="en-IN" altLang="en-GB">
                <a:solidFill>
                  <a:srgbClr val="002060"/>
                </a:solidFill>
              </a:rPr>
              <a:t>SkillsBuild Email ID  :2041014084.kumarinikita@gmail.com</a:t>
            </a:r>
            <a:endParaRPr lang="en-IN" altLang="en-GB">
              <a:solidFill>
                <a:srgbClr val="002060"/>
              </a:solidFill>
              <a:latin typeface="Blackadder ITC" panose="04020505051007020D02" charset="0"/>
              <a:cs typeface="Blackadder ITC" panose="04020505051007020D02" charset="0"/>
            </a:endParaRPr>
          </a:p>
          <a:p>
            <a:r>
              <a:rPr lang="en-IN" altLang="en-GB">
                <a:solidFill>
                  <a:srgbClr val="002060"/>
                </a:solidFill>
              </a:rPr>
              <a:t> </a:t>
            </a:r>
            <a:endParaRPr lang="en-IN" altLang="en-GB">
              <a:solidFill>
                <a:srgbClr val="002060"/>
              </a:solidFill>
            </a:endParaRPr>
          </a:p>
          <a:p>
            <a:endParaRPr lang="en-IN" altLang="en-GB">
              <a:solidFill>
                <a:srgbClr val="002060"/>
              </a:solidFill>
            </a:endParaRPr>
          </a:p>
          <a:p>
            <a:endParaRPr lang="en-IN" altLang="en-GB">
              <a:solidFill>
                <a:srgbClr val="002060"/>
              </a:solidFill>
            </a:endParaRPr>
          </a:p>
          <a:p>
            <a:endParaRPr lang="en-IN" altLang="en-GB">
              <a:solidFill>
                <a:srgbClr val="002060"/>
              </a:solidFill>
            </a:endParaRPr>
          </a:p>
          <a:p>
            <a:endParaRPr lang="en-IN" altLang="en-GB">
              <a:solidFill>
                <a:srgbClr val="002060"/>
              </a:solidFill>
            </a:endParaRPr>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470323" y="3081867"/>
            <a:ext cx="11260667" cy="331046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SCREEN-SHORT</a:t>
            </a:r>
            <a:endParaRPr lang="en-IN" altLang="en-US"/>
          </a:p>
        </p:txBody>
      </p:sp>
      <p:pic>
        <p:nvPicPr>
          <p:cNvPr id="4" name="Content Placeholder 3" descr="Screenshot (18)"/>
          <p:cNvPicPr>
            <a:picLocks noChangeAspect="1"/>
          </p:cNvPicPr>
          <p:nvPr>
            <p:ph idx="1"/>
          </p:nvPr>
        </p:nvPicPr>
        <p:blipFill>
          <a:blip r:embed="rId1"/>
          <a:stretch>
            <a:fillRect/>
          </a:stretch>
        </p:blipFill>
        <p:spPr>
          <a:xfrm>
            <a:off x="2865120" y="2175510"/>
            <a:ext cx="6461125" cy="43707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FINAL RESULT-CLONE</a:t>
            </a:r>
            <a:endParaRPr lang="en-IN" altLang="en-US"/>
          </a:p>
        </p:txBody>
      </p:sp>
      <p:pic>
        <p:nvPicPr>
          <p:cNvPr id="4" name="Content Placeholder 3" descr="Screenshot (21)"/>
          <p:cNvPicPr>
            <a:picLocks noChangeAspect="1"/>
          </p:cNvPicPr>
          <p:nvPr>
            <p:ph idx="1"/>
          </p:nvPr>
        </p:nvPicPr>
        <p:blipFill>
          <a:blip r:embed="rId1"/>
          <a:srcRect t="12299" r="2722" b="10482"/>
          <a:stretch>
            <a:fillRect/>
          </a:stretch>
        </p:blipFill>
        <p:spPr>
          <a:xfrm>
            <a:off x="2865120" y="2787650"/>
            <a:ext cx="6285230" cy="28067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p:cNvSpPr>
            <a:spLocks noGrp="1"/>
          </p:cNvSpPr>
          <p:nvPr>
            <p:ph idx="1"/>
          </p:nvPr>
        </p:nvSpPr>
        <p:spPr>
          <a:xfrm>
            <a:off x="581025" y="1464310"/>
            <a:ext cx="11029315" cy="5259070"/>
          </a:xfrm>
        </p:spPr>
        <p:style>
          <a:lnRef idx="2">
            <a:schemeClr val="accent1"/>
          </a:lnRef>
          <a:fillRef idx="1">
            <a:schemeClr val="lt1"/>
          </a:fillRef>
          <a:effectRef idx="0">
            <a:schemeClr val="accent1"/>
          </a:effectRef>
          <a:fontRef idx="minor">
            <a:schemeClr val="dk1"/>
          </a:fontRef>
        </p:style>
        <p:txBody>
          <a:bodyPr>
            <a:noAutofit/>
          </a:bodyPr>
          <a:lstStyle/>
          <a:p>
            <a:pPr marL="0" indent="0">
              <a:buNone/>
            </a:pPr>
            <a:endParaRPr lang="en-IN" altLang="en-US" sz="1400" b="1"/>
          </a:p>
          <a:p>
            <a:pPr marL="0" indent="0">
              <a:buNone/>
            </a:pPr>
            <a:endParaRPr lang="en-IN" altLang="en-US" sz="1400" b="1"/>
          </a:p>
          <a:p>
            <a:pPr marL="0" indent="0">
              <a:buNone/>
            </a:pPr>
            <a:endParaRPr lang="en-IN" altLang="en-US" sz="1400" b="1"/>
          </a:p>
          <a:p>
            <a:pPr marL="0" indent="0">
              <a:buNone/>
            </a:pPr>
            <a:endParaRPr lang="en-IN" altLang="en-US" sz="1400" b="1"/>
          </a:p>
          <a:p>
            <a:pPr marL="0" indent="0">
              <a:buNone/>
            </a:pPr>
            <a:r>
              <a:rPr lang="en-IN" altLang="en-US" sz="1400" b="1"/>
              <a:t>S</a:t>
            </a:r>
            <a:r>
              <a:rPr lang="en-US" sz="1400" b="1"/>
              <a:t>uccessful Project Implementation:</a:t>
            </a:r>
            <a:r>
              <a:rPr lang="en-US" sz="1400"/>
              <a:t>The Netflix clone project was successfully implemented using HTML, CSS, and JavaScript.</a:t>
            </a:r>
            <a:endParaRPr lang="en-US" sz="1400"/>
          </a:p>
          <a:p>
            <a:pPr marL="0" indent="0">
              <a:buNone/>
            </a:pPr>
            <a:r>
              <a:rPr lang="en-US" sz="1400"/>
              <a:t>The project achieved its objectives of replicating key features of the Netflix platform.</a:t>
            </a:r>
            <a:endParaRPr lang="en-US" sz="1400"/>
          </a:p>
          <a:p>
            <a:pPr marL="0" indent="0">
              <a:buNone/>
            </a:pPr>
            <a:endParaRPr lang="en-US" sz="1400" b="1"/>
          </a:p>
          <a:p>
            <a:pPr marL="0" indent="0">
              <a:buNone/>
            </a:pPr>
            <a:r>
              <a:rPr lang="en-US" sz="1400" b="1"/>
              <a:t>Seamless Content Browsing:</a:t>
            </a:r>
            <a:r>
              <a:rPr lang="en-US" sz="1400"/>
              <a:t>The project provides a user-friendly interface for content browsing and searching.</a:t>
            </a:r>
            <a:endParaRPr lang="en-US" sz="1400"/>
          </a:p>
          <a:p>
            <a:pPr marL="0" indent="0">
              <a:buNone/>
            </a:pPr>
            <a:r>
              <a:rPr lang="en-US" sz="1400"/>
              <a:t>Users can effortlessly explore a wide range of movies and TV shows.</a:t>
            </a:r>
            <a:endParaRPr lang="en-US" sz="1400"/>
          </a:p>
          <a:p>
            <a:pPr marL="0" indent="0">
              <a:buNone/>
            </a:pPr>
            <a:endParaRPr lang="en-US" sz="1400"/>
          </a:p>
          <a:p>
            <a:pPr marL="0" indent="0">
              <a:buNone/>
            </a:pPr>
            <a:r>
              <a:rPr lang="en-US" sz="1400" b="1"/>
              <a:t>Movie Sections:</a:t>
            </a:r>
            <a:r>
              <a:rPr lang="en-US" sz="1400"/>
              <a:t>Movies are effectively categorized into different sections based on genres.</a:t>
            </a:r>
            <a:endParaRPr lang="en-US" sz="1400"/>
          </a:p>
          <a:p>
            <a:pPr marL="0" indent="0">
              <a:buNone/>
            </a:pPr>
            <a:r>
              <a:rPr lang="en-US" sz="1400"/>
              <a:t>The project fetches and displays movies for each category, providing a well-organized content library.</a:t>
            </a:r>
            <a:endParaRPr lang="en-US" sz="1400"/>
          </a:p>
          <a:p>
            <a:pPr marL="0" indent="0">
              <a:buNone/>
            </a:pPr>
            <a:endParaRPr lang="en-IN" altLang="en-US" sz="1400" b="1"/>
          </a:p>
          <a:p>
            <a:pPr marL="0" indent="0">
              <a:buNone/>
            </a:pPr>
            <a:r>
              <a:rPr lang="en-IN" altLang="en-US" sz="1400" b="1"/>
              <a:t>C</a:t>
            </a:r>
            <a:r>
              <a:rPr lang="en-US" sz="1400" b="1"/>
              <a:t>hallenges and Solutions:</a:t>
            </a:r>
            <a:r>
              <a:rPr lang="en-US" sz="1400"/>
              <a:t>Some challenges were encountered during the development process, such as API integration and responsive design.</a:t>
            </a:r>
            <a:endParaRPr lang="en-US" sz="1400"/>
          </a:p>
          <a:p>
            <a:pPr marL="0" indent="0">
              <a:buNone/>
            </a:pPr>
            <a:r>
              <a:rPr lang="en-US" sz="1400"/>
              <a:t>Innovative solutions were implemented to overcome these challenges and deliver a polished application.</a:t>
            </a:r>
            <a:endParaRPr lang="en-US" sz="1400"/>
          </a:p>
          <a:p>
            <a:pPr marL="0" indent="0">
              <a:buNone/>
            </a:pPr>
            <a:endParaRPr lang="en-US" sz="1400"/>
          </a:p>
          <a:p>
            <a:pPr marL="0" indent="0">
              <a:buNone/>
            </a:pPr>
            <a:r>
              <a:rPr lang="en-IN" altLang="en-US" sz="1400" b="1"/>
              <a:t>github-link</a:t>
            </a:r>
            <a:r>
              <a:rPr lang="en-IN" altLang="en-US" sz="1400"/>
              <a:t>:</a:t>
            </a:r>
            <a:r>
              <a:rPr lang="en-IN" altLang="en-US" sz="1400">
                <a:gradFill>
                  <a:gsLst>
                    <a:gs pos="0">
                      <a:srgbClr val="007BD3"/>
                    </a:gs>
                    <a:gs pos="100000">
                      <a:srgbClr val="034373"/>
                    </a:gs>
                  </a:gsLst>
                  <a:lin scaled="0"/>
                </a:gradFill>
              </a:rPr>
              <a:t> https://nikita22288.github.io/NetflixClone.github.io/</a:t>
            </a:r>
            <a:endParaRPr lang="en-IN" altLang="en-US" sz="1400">
              <a:gradFill>
                <a:gsLst>
                  <a:gs pos="0">
                    <a:srgbClr val="007BD3"/>
                  </a:gs>
                  <a:gs pos="100000">
                    <a:srgbClr val="034373"/>
                  </a:gs>
                </a:gsLst>
                <a:lin scaled="0"/>
              </a:gradFill>
            </a:endParaRPr>
          </a:p>
          <a:p>
            <a:pPr marL="0" indent="0">
              <a:buNone/>
            </a:pPr>
            <a:endParaRPr lang="en-US" sz="1400"/>
          </a:p>
          <a:p>
            <a:pPr marL="0" indent="0">
              <a:buNone/>
            </a:pPr>
            <a:endParaRPr lang="en-US" sz="1400"/>
          </a:p>
          <a:p>
            <a:pPr marL="0" indent="0">
              <a:buNone/>
            </a:pPr>
            <a:endParaRPr lang="en-US"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p:cNvSpPr>
            <a:spLocks noGrp="1"/>
          </p:cNvSpPr>
          <p:nvPr>
            <p:ph idx="1"/>
          </p:nvPr>
        </p:nvSpPr>
        <p:spPr>
          <a:xfrm>
            <a:off x="581191" y="2074646"/>
            <a:ext cx="11029615" cy="3634486"/>
          </a:xfrm>
        </p:spPr>
        <p:txBody>
          <a:bodyPr/>
          <a:lstStyle/>
          <a:p>
            <a:r>
              <a:rPr lang="en-US" b="1"/>
              <a:t>The Movie Database (TMDb)</a:t>
            </a:r>
            <a:r>
              <a:rPr lang="en-IN" altLang="en-US"/>
              <a:t>:</a:t>
            </a:r>
            <a:r>
              <a:rPr lang="en-IN" altLang="en-US">
                <a:hlinkClick r:id="rId1" action="ppaction://hlinkfile">
                  <a:extLst>
                    <a:ext uri="{DAF060AB-1E55-43B9-8AAB-6FB025537F2F}">
                      <wpsdc:hlinkClr xmlns:wpsdc="http://www.wps.cn/officeDocument/2017/drawingmlCustomData" val="0070C0"/>
                      <wpsdc:folHlinkClr xmlns:wpsdc="http://www.wps.cn/officeDocument/2017/drawingmlCustomData" val="0070C0"/>
                      <wpsdc:hlinkUnderline xmlns:wpsdc="http://www.wps.cn/officeDocument/2017/drawingmlCustomData" val="1"/>
                    </a:ext>
                  </a:extLst>
                </a:hlinkClick>
              </a:rPr>
              <a:t>https://www.themoviedb.org/</a:t>
            </a:r>
            <a:endParaRPr lang="en-IN" altLang="en-US">
              <a:hlinkClick r:id="rId1" action="ppaction://hlinkfile">
                <a:extLst>
                  <a:ext uri="{DAF060AB-1E55-43B9-8AAB-6FB025537F2F}">
                    <wpsdc:hlinkClr xmlns:wpsdc="http://www.wps.cn/officeDocument/2017/drawingmlCustomData" val="0070C0"/>
                    <wpsdc:folHlinkClr xmlns:wpsdc="http://www.wps.cn/officeDocument/2017/drawingmlCustomData" val="0070C0"/>
                    <wpsdc:hlinkUnderline xmlns:wpsdc="http://www.wps.cn/officeDocument/2017/drawingmlCustomData" val="1"/>
                  </a:ext>
                </a:extLst>
              </a:hlinkClick>
            </a:endParaRPr>
          </a:p>
          <a:p>
            <a:r>
              <a:rPr lang="en-IN" altLang="en-US" b="1"/>
              <a:t>Javscript documentation</a:t>
            </a:r>
            <a:r>
              <a:rPr lang="en-IN" altLang="en-US"/>
              <a:t>:</a:t>
            </a:r>
            <a:r>
              <a:rPr lang="en-IN" altLang="en-US">
                <a:hlinkClick r:id="rId1" action="ppaction://hlinkfile">
                  <a:extLst>
                    <a:ext uri="{DAF060AB-1E55-43B9-8AAB-6FB025537F2F}">
                      <wpsdc:hlinkClr xmlns:wpsdc="http://www.wps.cn/officeDocument/2017/drawingmlCustomData" val="00B0F0"/>
                      <wpsdc:folHlinkClr xmlns:wpsdc="http://www.wps.cn/officeDocument/2017/drawingmlCustomData" val="0070C0"/>
                      <wpsdc:hlinkUnderline xmlns:wpsdc="http://www.wps.cn/officeDocument/2017/drawingmlCustomData" val="1"/>
                    </a:ext>
                  </a:extLst>
                </a:hlinkClick>
              </a:rPr>
              <a:t>https://www.w3schools.com/jsrEF/default.asp</a:t>
            </a:r>
            <a:endParaRPr lang="en-IN" altLang="en-US"/>
          </a:p>
          <a:p>
            <a:r>
              <a:rPr lang="en-IN" altLang="en-US" b="1"/>
              <a:t>Youtube open source</a:t>
            </a:r>
            <a:r>
              <a:rPr lang="en-IN" altLang="en-US"/>
              <a:t>:</a:t>
            </a:r>
            <a:r>
              <a:rPr lang="en-IN" altLang="en-US">
                <a:hlinkClick r:id="rId1" action="ppaction://hlinkfile">
                  <a:extLst>
                    <a:ext uri="{DAF060AB-1E55-43B9-8AAB-6FB025537F2F}">
                      <wpsdc:hlinkClr xmlns:wpsdc="http://www.wps.cn/officeDocument/2017/drawingmlCustomData" val="002060"/>
                      <wpsdc:folHlinkClr xmlns:wpsdc="http://www.wps.cn/officeDocument/2017/drawingmlCustomData" val="002060"/>
                      <wpsdc:hlinkUnderline xmlns:wpsdc="http://www.wps.cn/officeDocument/2017/drawingmlCustomData" val="1"/>
                    </a:ext>
                  </a:extLst>
                </a:hlinkClick>
              </a:rPr>
              <a:t>https://youtu.be/P7t13SGytRk</a:t>
            </a:r>
            <a:endParaRPr lang="en-IN" altLang="en-US"/>
          </a:p>
          <a:p>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GB"/>
              <a:t>A NETFLIX CLONE </a:t>
            </a:r>
            <a:br>
              <a:rPr lang="en-GB"/>
            </a:br>
            <a:endParaRPr lang="en-US"/>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r>
              <a:rPr lang="en-IN" altLang="en-US"/>
              <a:t>In this project, I proudly present  a Netflix clone web that is designed to replicate the key features of the renowned streaming platform. It help to explore the world of trending movies, browse various genres, Let's dive into the details of how I built this remarkable project using HTML, CSS, JavaScript, and external APIs.</a:t>
            </a:r>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AGENDA</a:t>
            </a:r>
            <a:endParaRPr lang="en-US"/>
          </a:p>
        </p:txBody>
      </p:sp>
      <p:sp>
        <p:nvSpPr>
          <p:cNvPr id="3" name="Content Placeholder 2"/>
          <p:cNvSpPr>
            <a:spLocks noGrp="1"/>
          </p:cNvSpPr>
          <p:nvPr>
            <p:ph idx="1"/>
          </p:nvPr>
        </p:nvSpPr>
        <p:spPr>
          <a:xfrm>
            <a:off x="400685" y="1787525"/>
            <a:ext cx="11029315" cy="4232910"/>
          </a:xfrm>
        </p:spPr>
        <p:style>
          <a:lnRef idx="2">
            <a:schemeClr val="accent1"/>
          </a:lnRef>
          <a:fillRef idx="1">
            <a:schemeClr val="lt1"/>
          </a:fillRef>
          <a:effectRef idx="0">
            <a:schemeClr val="accent1"/>
          </a:effectRef>
          <a:fontRef idx="minor">
            <a:schemeClr val="dk1"/>
          </a:fontRef>
        </p:style>
        <p:txBody>
          <a:bodyPr>
            <a:normAutofit fontScale="80000"/>
          </a:bodyPr>
          <a:lstStyle/>
          <a:p>
            <a:pPr marL="0" indent="0">
              <a:buNone/>
            </a:pPr>
            <a:r>
              <a:rPr lang="en-US">
                <a:sym typeface="+mn-ea"/>
              </a:rPr>
              <a:t>Netflix is one of the world's leading entertainment services with over 238 million paid memberships in over 190 countries enjoying TV series, films and games across a wide variety of genres and languages</a:t>
            </a:r>
            <a:r>
              <a:rPr lang="en-IN" altLang="en-US">
                <a:sym typeface="+mn-ea"/>
              </a:rPr>
              <a:t>.</a:t>
            </a:r>
            <a:endParaRPr lang="en-IN" altLang="en-US"/>
          </a:p>
          <a:p>
            <a:pPr marL="0" indent="0">
              <a:buNone/>
            </a:pPr>
            <a:r>
              <a:rPr lang="en-IN" altLang="en-US">
                <a:sym typeface="+mn-ea"/>
              </a:rPr>
              <a:t>In this project,  I have created a Netflix clone application using HTML, CSS, and JavaScript. The purpose of this project is to replicate the key features of the popular streaming platform, Netflix, and provide users with a similar movie-watching experience. By building this clone, I aimed to showcase my front-end development skills and demonstrate the ability to integrate external APIs to fetch movie data and trailers.</a:t>
            </a:r>
            <a:endParaRPr lang="en-IN" altLang="en-US"/>
          </a:p>
          <a:p>
            <a:pPr marL="0" indent="0">
              <a:buNone/>
            </a:pPr>
            <a:r>
              <a:rPr lang="en-IN" altLang="en-US" b="1"/>
              <a:t>Key Objectives:</a:t>
            </a:r>
            <a:endParaRPr lang="en-IN" altLang="en-US" b="1"/>
          </a:p>
          <a:p>
            <a:r>
              <a:rPr lang="en-IN" altLang="en-US" b="1" u="sng"/>
              <a:t>Replicate Key Features</a:t>
            </a:r>
            <a:r>
              <a:rPr lang="en-IN" altLang="en-US" u="sng"/>
              <a:t>:</a:t>
            </a:r>
            <a:r>
              <a:rPr lang="en-IN" altLang="en-US"/>
              <a:t> My aim of this project is to replicate essential features of the Netflix platform, such as the dynamic banner, categorized movie sections, and movie trailers.</a:t>
            </a:r>
            <a:endParaRPr lang="en-IN" altLang="en-US"/>
          </a:p>
          <a:p>
            <a:r>
              <a:rPr lang="en-IN" altLang="en-US" b="1" u="sng"/>
              <a:t>API Integration</a:t>
            </a:r>
            <a:r>
              <a:rPr lang="en-IN" altLang="en-US"/>
              <a:t>: I integrated external APIs, specifically The Movie Database (TMDb) API and YouTube API, to fetch movie data and trailers for a diverse movie catalog.</a:t>
            </a:r>
            <a:endParaRPr lang="en-IN" altLang="en-US"/>
          </a:p>
          <a:p>
            <a:r>
              <a:rPr lang="en-IN" altLang="en-US" b="1" u="sng"/>
              <a:t>Responsive Design</a:t>
            </a:r>
            <a:r>
              <a:rPr lang="en-IN" altLang="en-US"/>
              <a:t>: Ensuring the application's compatibility across various devices and screen sizes was crucial to enhance user accessibility.</a:t>
            </a:r>
            <a:endParaRPr lang="en-IN" altLang="en-US"/>
          </a:p>
          <a:p>
            <a:r>
              <a:rPr lang="en-IN" altLang="en-US" b="1" u="sng"/>
              <a:t>User Experience</a:t>
            </a:r>
            <a:r>
              <a:rPr lang="en-IN" altLang="en-US"/>
              <a:t>: I prioritized creating a seamless and intuitive user experience, allowing users to navigate through the app with ease.</a:t>
            </a:r>
            <a:endParaRPr lang="en-IN" altLang="en-US"/>
          </a:p>
          <a:p>
            <a:r>
              <a:rPr lang="en-IN" altLang="en-US" b="1" u="sng"/>
              <a:t>Showcasing Skills</a:t>
            </a:r>
            <a:r>
              <a:rPr lang="en-IN" altLang="en-US"/>
              <a:t>: Through this project, I demonstrate my ability to work with APIs, manage data, and apply modern web development principles.</a:t>
            </a:r>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PROJECT  OVERVIEW</a:t>
            </a:r>
            <a:endParaRPr lang="en-US"/>
          </a:p>
        </p:txBody>
      </p:sp>
      <p:sp>
        <p:nvSpPr>
          <p:cNvPr id="3" name="Content Placeholder 2"/>
          <p:cNvSpPr>
            <a:spLocks noGrp="1"/>
          </p:cNvSpPr>
          <p:nvPr>
            <p:ph idx="1"/>
          </p:nvPr>
        </p:nvSpPr>
        <p:spPr>
          <a:xfrm>
            <a:off x="581025" y="1675130"/>
            <a:ext cx="11029315" cy="4300220"/>
          </a:xfrm>
        </p:spPr>
        <p:style>
          <a:lnRef idx="2">
            <a:schemeClr val="accent1"/>
          </a:lnRef>
          <a:fillRef idx="1">
            <a:schemeClr val="lt1"/>
          </a:fillRef>
          <a:effectRef idx="0">
            <a:schemeClr val="accent1"/>
          </a:effectRef>
          <a:fontRef idx="minor">
            <a:schemeClr val="dk1"/>
          </a:fontRef>
        </p:style>
        <p:txBody>
          <a:bodyPr>
            <a:noAutofit/>
          </a:bodyPr>
          <a:lstStyle/>
          <a:p>
            <a:r>
              <a:rPr lang="en-IN" altLang="en-US" sz="1000"/>
              <a:t>Netflixclone </a:t>
            </a:r>
            <a:r>
              <a:rPr lang="en-US" sz="1000"/>
              <a:t>is an ambitious web application project aimed at emulating the key features and user experience of the popular streaming platform, Netflix. </a:t>
            </a:r>
            <a:r>
              <a:rPr lang="en-IN" altLang="en-US" sz="1000"/>
              <a:t>My </a:t>
            </a:r>
            <a:r>
              <a:rPr lang="en-US" sz="1000"/>
              <a:t>goal was to create a captivating and user-friendly movie streaming platform, allowing users to explore trending movies, view comprehensive movie details, and watch official trailers, all within a dynamic and visually appealing interface.</a:t>
            </a:r>
            <a:endParaRPr lang="en-US" sz="1000"/>
          </a:p>
          <a:p>
            <a:endParaRPr lang="en-US" sz="1000"/>
          </a:p>
          <a:p>
            <a:r>
              <a:rPr lang="en-US" sz="1000"/>
              <a:t>Key Features:</a:t>
            </a:r>
            <a:endParaRPr lang="en-US" sz="1000"/>
          </a:p>
          <a:p>
            <a:endParaRPr lang="en-US" sz="1000"/>
          </a:p>
          <a:p>
            <a:r>
              <a:rPr lang="en-US" sz="1000"/>
              <a:t>Trending Movies: </a:t>
            </a:r>
            <a:r>
              <a:rPr lang="en-IN" altLang="en-US" sz="1000"/>
              <a:t>Netf</a:t>
            </a:r>
            <a:r>
              <a:rPr lang="en-US" sz="1000"/>
              <a:t>lixClone showcases the latest trending movies from various genres, allowing users to stay up-to-date with the most popular titles in the industry.</a:t>
            </a:r>
            <a:endParaRPr lang="en-US" sz="1000"/>
          </a:p>
          <a:p>
            <a:endParaRPr lang="en-US" sz="1000"/>
          </a:p>
          <a:p>
            <a:r>
              <a:rPr lang="en-US" sz="1000"/>
              <a:t>Movie Sections: The application is thoughtfully organized into distinct movie sections, making it easy for users to explore movies based on their interests and preferences.</a:t>
            </a:r>
            <a:endParaRPr lang="en-US" sz="1000"/>
          </a:p>
          <a:p>
            <a:endParaRPr lang="en-US" sz="1000"/>
          </a:p>
          <a:p>
            <a:r>
              <a:rPr lang="en-US" sz="1000"/>
              <a:t>Captivating Banner: FlixClone features a dynamic banner section that displays captivating backdrop images and essential movie details, capturing users' attention from the moment they land on the platform.</a:t>
            </a:r>
            <a:endParaRPr lang="en-US" sz="1000"/>
          </a:p>
          <a:p>
            <a:endParaRPr lang="en-US" sz="1000"/>
          </a:p>
          <a:p>
            <a:r>
              <a:rPr lang="en-US" sz="1000"/>
              <a:t>Clone's frontend development heavily relied on HTML, CSS, and JavaScript. HTML provided the foundation for structuring the application's content, while CSS was employed for designing and styling the user interface, ensuring a visually cohesive and appealing design. JavaScript played a crucial role in implementing dynamic functionalities, such as fetching movie data and handling user interactions, to create an engaging and interactive user experience.</a:t>
            </a:r>
            <a:endParaRPr lang="en-US" sz="1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a:t>WHO ARE THE END USERS of this project?</a:t>
            </a:r>
            <a:endParaRPr lang="en-US"/>
          </a:p>
        </p:txBody>
      </p:sp>
      <p:sp>
        <p:nvSpPr>
          <p:cNvPr id="3" name="Content Placeholder 2"/>
          <p:cNvSpPr>
            <a:spLocks noGrp="1"/>
          </p:cNvSpPr>
          <p:nvPr>
            <p:ph idx="1"/>
          </p:nvPr>
        </p:nvSpPr>
        <p:spPr>
          <a:xfrm>
            <a:off x="581025" y="1787525"/>
            <a:ext cx="11029315" cy="4187825"/>
          </a:xfrm>
        </p:spPr>
        <p:style>
          <a:lnRef idx="2">
            <a:schemeClr val="accent1"/>
          </a:lnRef>
          <a:fillRef idx="1">
            <a:schemeClr val="lt1"/>
          </a:fillRef>
          <a:effectRef idx="0">
            <a:schemeClr val="accent1"/>
          </a:effectRef>
          <a:fontRef idx="minor">
            <a:schemeClr val="dk1"/>
          </a:fontRef>
        </p:style>
        <p:txBody>
          <a:bodyPr>
            <a:normAutofit fontScale="50000"/>
          </a:bodyPr>
          <a:lstStyle/>
          <a:p>
            <a:endParaRPr lang="en-IN" altLang="en-US" sz="2300"/>
          </a:p>
          <a:p>
            <a:endParaRPr lang="en-IN" altLang="en-US" sz="2300"/>
          </a:p>
          <a:p>
            <a:r>
              <a:rPr lang="en-IN" altLang="en-US" sz="2300"/>
              <a:t>T</a:t>
            </a:r>
            <a:r>
              <a:rPr lang="en-US" sz="2300"/>
              <a:t>he end users of the </a:t>
            </a:r>
            <a:r>
              <a:rPr lang="en-IN" altLang="en-US" sz="2300"/>
              <a:t>netflix-clone</a:t>
            </a:r>
            <a:r>
              <a:rPr lang="en-US" sz="2300"/>
              <a:t> project are individuals who enjoy streaming and watching movies online. The application targets movie enthusiasts and users seeking a platform to discover trending movies, explore various genres, and watch movie trailers. </a:t>
            </a:r>
            <a:r>
              <a:rPr lang="en-IN" altLang="en-US" sz="2300"/>
              <a:t>It</a:t>
            </a:r>
            <a:r>
              <a:rPr lang="en-US" sz="2300"/>
              <a:t> caters to anyone looking for an immersive and user-friendly movie-watching experience, similar to what is offered by popular streaming platforms like Netflix.</a:t>
            </a:r>
            <a:endParaRPr lang="en-US" sz="2300"/>
          </a:p>
          <a:p>
            <a:endParaRPr lang="en-US" sz="2300"/>
          </a:p>
          <a:p>
            <a:r>
              <a:rPr lang="en-US" sz="2300"/>
              <a:t>The project aims to provide a diverse range of movie options, making it suitable for users with different tastes and preferences in movies. Whether users enjoy action, romance, comedy, sci-fi, or any other genre, FlixClone offers a collection of movies to cater to their interests.</a:t>
            </a:r>
            <a:endParaRPr lang="en-US" sz="2300"/>
          </a:p>
          <a:p>
            <a:r>
              <a:rPr lang="en-US" sz="2300"/>
              <a:t>As the project is designed to be responsive and optimized for various devices, it appeals to users accessing the platform through desktops, laptops, tablets, and mobile phones. FlixClone's intuitive user interface and engaging movie discovery features aim to provide a seamless experience to users of all ages and technological backgrounds.</a:t>
            </a:r>
            <a:endParaRPr lang="en-US" sz="2300"/>
          </a:p>
          <a:p>
            <a:endParaRPr lang="en-US" sz="2300"/>
          </a:p>
          <a:p>
            <a:r>
              <a:rPr lang="en-US" sz="2300"/>
              <a:t>In summary, the end users of the FlixClone project are movie enthusiasts and anyone seeking a convenient and enjoyable way to browse, explore, and watch movies online within a visually appealing and dynamic platform.</a:t>
            </a:r>
            <a:endParaRPr lang="en-US" sz="2300"/>
          </a:p>
          <a:p>
            <a:endParaRPr lang="en-US" sz="2300"/>
          </a:p>
          <a:p>
            <a:endParaRPr lang="en-US"/>
          </a:p>
          <a:p>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p:cNvSpPr>
            <a:spLocks noGrp="1"/>
          </p:cNvSpPr>
          <p:nvPr>
            <p:ph idx="1"/>
          </p:nvPr>
        </p:nvSpPr>
        <p:spPr>
          <a:xfrm>
            <a:off x="581025" y="1682115"/>
            <a:ext cx="11029315" cy="5030470"/>
          </a:xfrm>
        </p:spPr>
        <p:style>
          <a:lnRef idx="2">
            <a:schemeClr val="accent1"/>
          </a:lnRef>
          <a:fillRef idx="1">
            <a:schemeClr val="lt1"/>
          </a:fillRef>
          <a:effectRef idx="0">
            <a:schemeClr val="accent1"/>
          </a:effectRef>
          <a:fontRef idx="minor">
            <a:schemeClr val="dk1"/>
          </a:fontRef>
        </p:style>
        <p:txBody>
          <a:bodyPr>
            <a:noAutofit/>
          </a:bodyPr>
          <a:lstStyle/>
          <a:p>
            <a:endParaRPr lang="en-IN" altLang="en-US" sz="980"/>
          </a:p>
          <a:p>
            <a:endParaRPr lang="en-IN" altLang="en-US" sz="1080"/>
          </a:p>
          <a:p>
            <a:r>
              <a:rPr lang="en-IN" altLang="en-US" sz="1080"/>
              <a:t>Netflix</a:t>
            </a:r>
            <a:r>
              <a:rPr lang="en-US" sz="1080"/>
              <a:t>Clone is a web application that replicates the key features and user experience of the popular streaming platform, Netflix. It offers a visually engaging and user-friendly platform for movie enthusiasts to explore, discover, and watch movies online. The project encompasses a range of functionalities, including showcasing trending movies, organizing movies into categorized sections, and providing comprehensive movie details and official trailers.</a:t>
            </a:r>
            <a:endParaRPr lang="en-US" sz="1080"/>
          </a:p>
          <a:p>
            <a:endParaRPr lang="en-US" sz="1080"/>
          </a:p>
          <a:p>
            <a:r>
              <a:rPr lang="en-US" sz="1080"/>
              <a:t>Key Features:</a:t>
            </a:r>
            <a:endParaRPr lang="en-US" sz="1080"/>
          </a:p>
          <a:p>
            <a:endParaRPr lang="en-US" sz="1080"/>
          </a:p>
          <a:p>
            <a:r>
              <a:rPr lang="en-US" sz="1080"/>
              <a:t>Trending Movies:</a:t>
            </a:r>
            <a:r>
              <a:rPr lang="en-IN" altLang="en-US" sz="1080"/>
              <a:t>Netf</a:t>
            </a:r>
            <a:r>
              <a:rPr lang="en-US" sz="1080"/>
              <a:t>lixClone keeps users up-to-date with the latest trending movies across various genres, ensuring they never miss out on popular titles.</a:t>
            </a:r>
            <a:endParaRPr lang="en-US" sz="1080"/>
          </a:p>
          <a:p>
            <a:endParaRPr lang="en-US" sz="1080"/>
          </a:p>
          <a:p>
            <a:r>
              <a:rPr lang="en-US" sz="1080"/>
              <a:t>Categorized Movie Sections: With intelligently organized movie sections, users can effortlessly explore movies based on their interests and preferences.</a:t>
            </a:r>
            <a:endParaRPr lang="en-US" sz="1080"/>
          </a:p>
          <a:p>
            <a:r>
              <a:rPr lang="en-US" sz="1080"/>
              <a:t>Captivating Banner: The dynamic banner section presents captivating backdrop images and movie details, creating an immersive movie-watching experience.</a:t>
            </a:r>
            <a:endParaRPr lang="en-US" sz="1080"/>
          </a:p>
          <a:p>
            <a:endParaRPr lang="en-US" sz="1080"/>
          </a:p>
          <a:p>
            <a:r>
              <a:rPr lang="en-US" sz="1080"/>
              <a:t>Intuitive Movie Cards: Each movie is presented as an attractive card, displaying the movie poster and essential details in an intuitive layout.</a:t>
            </a:r>
            <a:endParaRPr lang="en-US" sz="1080"/>
          </a:p>
          <a:p>
            <a:endParaRPr lang="en-US" sz="1080"/>
          </a:p>
          <a:p>
            <a:r>
              <a:rPr lang="en-US" sz="1080"/>
              <a:t>Interactive User Experience: FlixClone incorporates smooth animations and interactive elements to provide a seamless and enjoyable user experience.</a:t>
            </a:r>
            <a:endParaRPr lang="en-US" sz="1080"/>
          </a:p>
          <a:p>
            <a:endParaRPr lang="en-US" sz="1080"/>
          </a:p>
          <a:p>
            <a:r>
              <a:rPr lang="en-US" sz="1080"/>
              <a:t>In summary, </a:t>
            </a:r>
            <a:r>
              <a:rPr lang="en-IN" altLang="en-US" sz="1080"/>
              <a:t>Net</a:t>
            </a:r>
            <a:r>
              <a:rPr lang="en-US" sz="1080"/>
              <a:t>lixClone offers a unique value proposition by providing an enticing movie streaming platform that replicates the best aspects of Netflix. With its user-friendly interface, diverse movie collection, and dynamic features, FlixClone aims to provide an unparalleled movie-watching experience for all users.</a:t>
            </a:r>
            <a:endParaRPr lang="en-US" sz="1080"/>
          </a:p>
          <a:p>
            <a:endParaRPr lang="en-US" sz="108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US"/>
              <a:t>How did you customize the project and make it your own</a:t>
            </a:r>
            <a:endParaRPr lang="en-US"/>
          </a:p>
        </p:txBody>
      </p:sp>
      <p:sp>
        <p:nvSpPr>
          <p:cNvPr id="3" name="Content Placeholder 2"/>
          <p:cNvSpPr>
            <a:spLocks noGrp="1"/>
          </p:cNvSpPr>
          <p:nvPr>
            <p:ph idx="1"/>
          </p:nvPr>
        </p:nvSpPr>
        <p:spPr>
          <a:xfrm>
            <a:off x="581191" y="2074646"/>
            <a:ext cx="11029615" cy="3634486"/>
          </a:xfrm>
        </p:spPr>
        <p:style>
          <a:lnRef idx="2">
            <a:schemeClr val="accent1"/>
          </a:lnRef>
          <a:fillRef idx="1">
            <a:schemeClr val="lt1"/>
          </a:fillRef>
          <a:effectRef idx="0">
            <a:schemeClr val="accent1"/>
          </a:effectRef>
          <a:fontRef idx="minor">
            <a:schemeClr val="dk1"/>
          </a:fontRef>
        </p:style>
        <p:txBody>
          <a:bodyPr/>
          <a:lstStyle/>
          <a:p>
            <a:r>
              <a:rPr lang="en-US" b="1"/>
              <a:t>Custom Styling</a:t>
            </a:r>
            <a:r>
              <a:rPr lang="en-US"/>
              <a:t>: </a:t>
            </a:r>
            <a:r>
              <a:rPr lang="en-IN" altLang="en-US"/>
              <a:t>T</a:t>
            </a:r>
            <a:r>
              <a:rPr lang="en-US"/>
              <a:t>o create a unique visual theme for the application. </a:t>
            </a:r>
            <a:r>
              <a:rPr lang="en-IN" altLang="en-US"/>
              <a:t>I </a:t>
            </a:r>
            <a:r>
              <a:rPr lang="en-US"/>
              <a:t>change</a:t>
            </a:r>
            <a:r>
              <a:rPr lang="en-IN" altLang="en-US"/>
              <a:t>d</a:t>
            </a:r>
            <a:r>
              <a:rPr lang="en-US"/>
              <a:t> the color scheme, font styles, button designs, and overall layout to give the project a fresh and distinct look.</a:t>
            </a:r>
            <a:endParaRPr lang="en-US"/>
          </a:p>
          <a:p>
            <a:r>
              <a:rPr lang="en-US" b="1"/>
              <a:t>Interactive UI Elements</a:t>
            </a:r>
            <a:r>
              <a:rPr lang="en-US"/>
              <a:t>: Implement</a:t>
            </a:r>
            <a:r>
              <a:rPr lang="en-IN" altLang="en-US"/>
              <a:t>ed</a:t>
            </a:r>
            <a:r>
              <a:rPr lang="en-US"/>
              <a:t> interactive UI elements such as animated buttons, hover effects, and transitions to enhance the user experience and make the application more engaging.</a:t>
            </a:r>
            <a:endParaRPr lang="en-US"/>
          </a:p>
          <a:p>
            <a:r>
              <a:rPr lang="en-US" b="1"/>
              <a:t>Responsive Design</a:t>
            </a:r>
            <a:r>
              <a:rPr lang="en-US"/>
              <a:t>: </a:t>
            </a:r>
            <a:r>
              <a:rPr lang="en-IN" altLang="en-US"/>
              <a:t>I </a:t>
            </a:r>
            <a:r>
              <a:rPr lang="en-US"/>
              <a:t>Ensure that the application is fully responsive and works well on various devices, including desktops, tablets, and smartphones. This will improve accessibility and user satisfaction. </a:t>
            </a:r>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p:cNvSpPr>
            <a:spLocks noGrp="1"/>
          </p:cNvSpPr>
          <p:nvPr>
            <p:ph idx="1"/>
          </p:nvPr>
        </p:nvSpPr>
        <p:spPr>
          <a:xfrm>
            <a:off x="581025" y="1488440"/>
            <a:ext cx="11029315" cy="3519170"/>
          </a:xfrm>
        </p:spPr>
        <p:style>
          <a:lnRef idx="2">
            <a:schemeClr val="accent1"/>
          </a:lnRef>
          <a:fillRef idx="1">
            <a:schemeClr val="lt1"/>
          </a:fillRef>
          <a:effectRef idx="0">
            <a:schemeClr val="accent1"/>
          </a:effectRef>
          <a:fontRef idx="minor">
            <a:schemeClr val="dk1"/>
          </a:fontRef>
        </p:style>
        <p:txBody>
          <a:bodyPr>
            <a:normAutofit lnSpcReduction="20000"/>
          </a:bodyPr>
          <a:lstStyle/>
          <a:p>
            <a:endParaRPr lang="en-US"/>
          </a:p>
          <a:p>
            <a:endParaRPr lang="en-US"/>
          </a:p>
          <a:p>
            <a:r>
              <a:rPr lang="en-US"/>
              <a:t>add</a:t>
            </a:r>
            <a:r>
              <a:rPr lang="en-IN" altLang="en-US"/>
              <a:t> </a:t>
            </a:r>
            <a:r>
              <a:rPr lang="en-US"/>
              <a:t>movies to  netflix clone with html and css full design with TMDB api</a:t>
            </a:r>
            <a:endParaRPr lang="en-US"/>
          </a:p>
          <a:p>
            <a:r>
              <a:rPr lang="en-US"/>
              <a:t>Header Building</a:t>
            </a:r>
            <a:endParaRPr lang="en-US"/>
          </a:p>
          <a:p>
            <a:r>
              <a:rPr lang="en-US"/>
              <a:t>Load All Movies Categories</a:t>
            </a:r>
            <a:endParaRPr lang="en-US"/>
          </a:p>
          <a:p>
            <a:r>
              <a:rPr lang="en-US"/>
              <a:t>Fetch All Movies for a category and show all movies in the section</a:t>
            </a:r>
            <a:endParaRPr lang="en-US"/>
          </a:p>
          <a:p>
            <a:r>
              <a:rPr lang="en-US"/>
              <a:t>Fetch Trending Now Movies List and build its section</a:t>
            </a:r>
            <a:endParaRPr lang="en-US"/>
          </a:p>
          <a:p>
            <a:r>
              <a:rPr lang="en-US"/>
              <a:t>Build Banner Section</a:t>
            </a:r>
            <a:endParaRPr lang="en-US"/>
          </a:p>
          <a:p>
            <a:r>
              <a:rPr lang="en-US"/>
              <a:t>Find trailer of a movies using Youtube Search API</a:t>
            </a:r>
            <a:endParaRPr lang="en-US"/>
          </a:p>
          <a:p>
            <a:pPr marL="0" indent="0">
              <a:buNone/>
            </a:pPr>
            <a:endParaRPr lang="en-US"/>
          </a:p>
          <a:p>
            <a:endParaRPr lang="en-US"/>
          </a:p>
          <a:p>
            <a:endParaRPr lang="en-US"/>
          </a:p>
        </p:txBody>
      </p:sp>
      <p:sp>
        <p:nvSpPr>
          <p:cNvPr id="4" name="Text Box 3"/>
          <p:cNvSpPr txBox="1"/>
          <p:nvPr/>
        </p:nvSpPr>
        <p:spPr>
          <a:xfrm>
            <a:off x="3261360" y="6555740"/>
            <a:ext cx="309880" cy="368300"/>
          </a:xfrm>
          <a:prstGeom prst="rect">
            <a:avLst/>
          </a:prstGeom>
          <a:noFill/>
        </p:spPr>
        <p:txBody>
          <a:bodyPr wrap="none" rtlCol="0">
            <a:spAutoFit/>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SCREEN-SHOT</a:t>
            </a:r>
            <a:endParaRPr lang="en-IN" altLang="en-US"/>
          </a:p>
        </p:txBody>
      </p:sp>
      <p:pic>
        <p:nvPicPr>
          <p:cNvPr id="20" name="Content Placeholder 19" descr="Screenshot (15)"/>
          <p:cNvPicPr>
            <a:picLocks noChangeAspect="1"/>
          </p:cNvPicPr>
          <p:nvPr>
            <p:ph idx="1"/>
          </p:nvPr>
        </p:nvPicPr>
        <p:blipFill>
          <a:blip r:embed="rId1"/>
          <a:stretch>
            <a:fillRect/>
          </a:stretch>
        </p:blipFill>
        <p:spPr>
          <a:xfrm>
            <a:off x="2623185" y="2066925"/>
            <a:ext cx="6703060" cy="4303395"/>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8338</Words>
  <Application>WPS Presentation</Application>
  <PresentationFormat>Widescreen</PresentationFormat>
  <Paragraphs>130</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Wingdings 2</vt:lpstr>
      <vt:lpstr>Blackadder ITC</vt:lpstr>
      <vt:lpstr>Franklin Gothic Book</vt:lpstr>
      <vt:lpstr>Franklin Gothic Demi</vt:lpstr>
      <vt:lpstr>Microsoft YaHei</vt:lpstr>
      <vt:lpstr>Arial Unicode MS</vt:lpstr>
      <vt:lpstr>Calibri</vt:lpstr>
      <vt:lpstr>DividendVTI</vt:lpstr>
      <vt:lpstr>Student Details</vt:lpstr>
      <vt:lpstr>A NETFLIX CLONE  </vt:lpstr>
      <vt:lpstr>AGENDA</vt:lpstr>
      <vt:lpstr>PROJECT  OVERVIEW</vt:lpstr>
      <vt:lpstr>WHO ARE THE END USERS of this project?</vt:lpstr>
      <vt:lpstr> YOUR SOLUTION AND ITS VALUE PROPOSITION</vt:lpstr>
      <vt:lpstr>How did you customize the project and make it your own</vt:lpstr>
      <vt:lpstr>MODELLING</vt:lpstr>
      <vt:lpstr>SCREEN-SHOT</vt:lpstr>
      <vt:lpstr>SCREEN-SHORT</vt:lpstr>
      <vt:lpstr>FINAL RESULT-CLONE</vt:lpstr>
      <vt:lpstr>Results</vt:lpstr>
      <vt:lpstr>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kumar</cp:lastModifiedBy>
  <cp:revision>15</cp:revision>
  <dcterms:created xsi:type="dcterms:W3CDTF">2021-05-26T16:50:00Z</dcterms:created>
  <dcterms:modified xsi:type="dcterms:W3CDTF">2023-07-23T19:07:35Z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5396C4E1DED242568879BCAD1967526D_13</vt:lpwstr>
  </property>
  <property fmtid="{D5CDD505-2E9C-101B-9397-08002B2CF9AE}" pid="4" name="KSOProductBuildVer">
    <vt:lpwstr>1033-12.2.0.13085</vt:lpwstr>
  </property>
</Properties>
</file>