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ankitgupta/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Insights - Data Analysis Project using Tableau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Nikita Joshi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7985760" y="5357714"/>
            <a:ext cx="4072705" cy="741334"/>
            <a:chOff x="7905491" y="5823469"/>
            <a:chExt cx="4072705" cy="741334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491" y="5823469"/>
              <a:ext cx="3659079" cy="741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https://github.com/NIKITAJOSHI2 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https://www.linkedin.com/in/nikitajoshi22/  </a:t>
              </a: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3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31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>Nikita Joshi</dc:creator>
  <cp:lastModifiedBy>Nikita Joshi</cp:lastModifiedBy>
  <cp:revision>7</cp:revision>
  <dcterms:created xsi:type="dcterms:W3CDTF">2022-04-19T20:18:35Z</dcterms:created>
  <dcterms:modified xsi:type="dcterms:W3CDTF">2025-03-06T09:31:02Z</dcterms:modified>
</cp:coreProperties>
</file>