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0344-30C9-D896-50EB-BF0C7A1C4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02DB-65C5-867F-8966-69CCA9211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FF108-7B8C-24B6-0710-71AACC1A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DA4F-401A-5D50-76CD-19753192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15F2-0766-0902-A021-99425301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5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FCBC-B9F5-B2D7-BAEA-3B69436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AC6F1-F268-00EE-C58B-61BDAEE10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0999-89AB-8366-E31C-16B8DF0A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3E8E6-D7C4-3CF7-F9D6-B9485DBB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0666-AE40-3E5D-7304-1CA06702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7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95F38-0A60-18A3-38D7-FEDBD5593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C770E-F23A-B4A9-32C9-3432580AB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4BE8-9FAF-6769-BAB9-59F2C1C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B6A4-072A-DB61-518F-EE3E78EA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65C5-FAA3-97CF-3BB8-2F986C0B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9AB3-C550-D976-C8A8-44859AA9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748AD-48F7-4A0D-0372-9A385490A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371D9-BF97-B868-79EC-5966B316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E64B-994D-28AE-5B0F-E96A0FAE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04BC-DA56-12F4-DD16-9665A1C1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2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9C5C-E1BE-5606-AECB-EF9039B4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8AB2F-6C34-3AAB-CE48-52AFD141D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F2104-A44C-B894-E550-D01E2719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0C3F-87DB-981F-26ED-52F441F2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8A0B-40E6-F7FC-78B3-E0939829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5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C80B-420F-CBA8-E52B-C2712814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CBE8-4780-CCD1-FFEB-49234C681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7725B-5968-F071-0563-97370D6EA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0192-74C6-A744-9236-B7CEB9A5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F7E5D-C287-09BB-22CA-423F724F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B21A-C3AF-C3E7-9A1C-0353D327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8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A39C-3960-C3DE-4DF8-44E47BEB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09D3-A415-5435-E443-F28A12CE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F9CA1-2798-4D11-E39B-2C145FC0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84678-05DD-F2CA-D298-3E2826FF2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8C06A-B2AC-88DC-2C4D-96367AE15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07CCE-1AE6-F992-400E-50481494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3AD2-69E2-1C31-943A-81BF28B4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A591B-EAA9-2453-8D3B-0D599C38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5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5E1-1E71-41F3-EED8-4BC5BA1B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AE996-82EB-F6DA-B53A-BC52AD3A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2EADB-54BB-629C-CBDF-779177BA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5EC2B-5F71-C163-3F50-675829CF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7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2A5D1-1C71-863F-33DE-88C520BC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F12D7-D933-5C2C-8209-8E9EDE5A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62590-1A27-5ADE-09F3-B19C8CD3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CCA7-7A1A-B46E-0F38-CB6DE326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F67E-62DC-D5DE-C61D-46011B9F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FBEA6-2544-2E6F-ACBE-E58E24BE2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BBC58-8483-2BEE-190E-4A727BA9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B253E-CE8F-201A-3CE2-82964BE0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227B5-FA1E-CC50-4BC6-8D22A7B1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91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AF71-F3CC-408B-ECF2-E25C121D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BD75-4158-B2E3-3147-A46F0183F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D0A25-7F43-C5A8-DB93-ABDE20BCE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A1FE0-CF74-37DE-1CD6-3A774EA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5276E-6FF7-98D0-2603-6B4AAAE5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49280-B184-5295-5C06-180B492E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1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0724E-7AB9-6A7B-5E50-0505468B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B38E1-D6AD-DA20-F03E-4A2894CF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4ED6-846F-1141-F5E7-3A4BA12AC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7669E-34FF-407E-A911-D6EF276AB92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5AEE-5838-3086-685E-880C8A3EA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4BCC-9D53-4B1E-9B3C-1D2683AEF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A031-B766-4C48-A3A8-74F1E3B7F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6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A2F9-78B3-D1C4-DDED-A8878A760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Auto Sales Dashboard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7057A-24A6-877E-A81C-3C1C5446D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Task-4: Dashboard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E29A8-3765-DB58-B170-D57E0E889C58}"/>
              </a:ext>
            </a:extLst>
          </p:cNvPr>
          <p:cNvSpPr txBox="1"/>
          <p:nvPr/>
        </p:nvSpPr>
        <p:spPr>
          <a:xfrm>
            <a:off x="8321654" y="5179554"/>
            <a:ext cx="287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Nikhil H R</a:t>
            </a:r>
          </a:p>
        </p:txBody>
      </p:sp>
    </p:spTree>
    <p:extLst>
      <p:ext uri="{BB962C8B-B14F-4D97-AF65-F5344CB8AC3E}">
        <p14:creationId xmlns:p14="http://schemas.microsoft.com/office/powerpoint/2010/main" val="257830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6FF4-A35C-FB95-680D-734C5DEB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6"/>
            <a:ext cx="10515600" cy="959196"/>
          </a:xfrm>
        </p:spPr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Auto Sales Summary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157C-9F0A-C75B-E008-467ED7BCC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637"/>
            <a:ext cx="10515600" cy="4401326"/>
          </a:xfrm>
        </p:spPr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o provide insights into auto sales by product line, country, deal size, and over time using interactive Power BI visuals.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64355-0378-C371-5C19-C2C8F10A3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51529"/>
              </p:ext>
            </p:extLst>
          </p:nvPr>
        </p:nvGraphicFramePr>
        <p:xfrm>
          <a:off x="2296630" y="2879157"/>
          <a:ext cx="7113182" cy="2596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591">
                  <a:extLst>
                    <a:ext uri="{9D8B030D-6E8A-4147-A177-3AD203B41FA5}">
                      <a16:colId xmlns:a16="http://schemas.microsoft.com/office/drawing/2014/main" val="3306365502"/>
                    </a:ext>
                  </a:extLst>
                </a:gridCol>
                <a:gridCol w="3556591">
                  <a:extLst>
                    <a:ext uri="{9D8B030D-6E8A-4147-A177-3AD203B41FA5}">
                      <a16:colId xmlns:a16="http://schemas.microsoft.com/office/drawing/2014/main" val="3429959905"/>
                    </a:ext>
                  </a:extLst>
                </a:gridCol>
              </a:tblGrid>
              <a:tr h="642459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68162"/>
                  </a:ext>
                </a:extLst>
              </a:tr>
              <a:tr h="6513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2,747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97046"/>
                  </a:ext>
                </a:extLst>
              </a:tr>
              <a:tr h="6513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Quantity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41089"/>
                  </a:ext>
                </a:extLst>
              </a:tr>
              <a:tr h="6513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9.76M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0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1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ECEA-007F-448F-99E7-4A481BEB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Visual Highlights &amp;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9154-F8F2-F21F-2933-D8703BD1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070"/>
            <a:ext cx="10515600" cy="494413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Visual Highlights: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🔥 Sales by Product Line: Classic Cars dominate overall sales (~40%).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🧩 Deal Size Breakdown: Large deals make up ~61% of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🌍 Top Countries by Quantity: USA, Spain, and France lead.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📈 Sales Over Time: Noticeable peaks in late 2018 and late 2019.</a:t>
            </a:r>
          </a:p>
          <a:p>
            <a:pPr>
              <a:buNone/>
            </a:pPr>
            <a:r>
              <a:rPr lang="en-US" sz="2400" b="1" dirty="0"/>
              <a:t>Interactive Filters: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Deal Size:</a:t>
            </a:r>
            <a:r>
              <a:rPr lang="en-US" sz="2400" dirty="0"/>
              <a:t> Large, Medium, Small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Product Types:</a:t>
            </a:r>
            <a:r>
              <a:rPr lang="en-US" sz="2400" dirty="0"/>
              <a:t> Classic Cars, Motorcycles, Planes, etc.</a:t>
            </a:r>
          </a:p>
          <a:p>
            <a:pPr>
              <a:buNone/>
            </a:pPr>
            <a:r>
              <a:rPr lang="en-US" sz="2400" b="1" dirty="0"/>
              <a:t>Benefits: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Uncovers market demand by product line and geography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Supports business strategy with sales timing and deal size patterns</a:t>
            </a:r>
          </a:p>
        </p:txBody>
      </p:sp>
    </p:spTree>
    <p:extLst>
      <p:ext uri="{BB962C8B-B14F-4D97-AF65-F5344CB8AC3E}">
        <p14:creationId xmlns:p14="http://schemas.microsoft.com/office/powerpoint/2010/main" val="18547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50CAA2-1A5E-E0A1-BD03-9468DB908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6" y="308344"/>
            <a:ext cx="11536326" cy="6166883"/>
          </a:xfrm>
        </p:spPr>
      </p:pic>
    </p:spTree>
    <p:extLst>
      <p:ext uri="{BB962C8B-B14F-4D97-AF65-F5344CB8AC3E}">
        <p14:creationId xmlns:p14="http://schemas.microsoft.com/office/powerpoint/2010/main" val="140630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555B-85EB-E72E-A209-D5B7A0B8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605"/>
            <a:ext cx="10515600" cy="5326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96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N" sz="9600" dirty="0">
                <a:solidFill>
                  <a:srgbClr val="002060"/>
                </a:solidFill>
                <a:latin typeface="Bauhaus 93" panose="04030905020B02020C02" pitchFamily="82" charset="0"/>
              </a:rPr>
              <a:t>Thank</a:t>
            </a:r>
            <a:r>
              <a:rPr lang="en-IN" sz="9600" dirty="0">
                <a:solidFill>
                  <a:srgbClr val="002060"/>
                </a:solidFill>
                <a:latin typeface="Arial Black" panose="020B0A04020102020204" pitchFamily="34" charset="0"/>
              </a:rPr>
              <a:t> you.. </a:t>
            </a:r>
          </a:p>
        </p:txBody>
      </p:sp>
    </p:spTree>
    <p:extLst>
      <p:ext uri="{BB962C8B-B14F-4D97-AF65-F5344CB8AC3E}">
        <p14:creationId xmlns:p14="http://schemas.microsoft.com/office/powerpoint/2010/main" val="168772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Arial Black</vt:lpstr>
      <vt:lpstr>Bauhaus 93</vt:lpstr>
      <vt:lpstr>Calibri</vt:lpstr>
      <vt:lpstr>Calibri Light</vt:lpstr>
      <vt:lpstr>Office Theme</vt:lpstr>
      <vt:lpstr>Auto Sales Dashboard Summary</vt:lpstr>
      <vt:lpstr>Auto Sales Summary Dashboard</vt:lpstr>
      <vt:lpstr>Visual Highlights &amp; Interactivity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Rakshitha K B</dc:creator>
  <cp:lastModifiedBy>Rakshitha K B</cp:lastModifiedBy>
  <cp:revision>4</cp:revision>
  <dcterms:created xsi:type="dcterms:W3CDTF">2025-04-25T16:11:58Z</dcterms:created>
  <dcterms:modified xsi:type="dcterms:W3CDTF">2025-04-25T16:45:10Z</dcterms:modified>
</cp:coreProperties>
</file>