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With the Required </a:t>
            </a:r>
            <a:r>
              <a:rPr lang="en"/>
              <a:t>Credentials</a:t>
            </a:r>
            <a:r>
              <a:rPr lang="en"/>
              <a:t> or Login If u Already have an Account.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a133fb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da133fb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Claasify Your issue as a First Aid,Critical Emergency or You want to talk to your Doctor.Basic Advice In first Aid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a133fb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da133fb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Ambulance Number,Nearest Hospital and Tips in Emergency.Book an Appointemnt </a:t>
            </a:r>
            <a:r>
              <a:rPr lang="en"/>
              <a:t>with</a:t>
            </a:r>
            <a:r>
              <a:rPr lang="en"/>
              <a:t> the doctor at Live Doctor Call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200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900" y="152400"/>
            <a:ext cx="52200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49325" y="1018700"/>
            <a:ext cx="1758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Registration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ID: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Password: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Have an Account?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Login Here</a:t>
            </a:r>
            <a:endParaRPr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330450" y="1018700"/>
            <a:ext cx="167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Login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ID: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694350" y="2134400"/>
            <a:ext cx="945900" cy="35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831225" y="3068225"/>
            <a:ext cx="1200600" cy="35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5096" l="0" r="0" t="0"/>
          <a:stretch/>
        </p:blipFill>
        <p:spPr>
          <a:xfrm>
            <a:off x="6288150" y="2680150"/>
            <a:ext cx="1758300" cy="13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75" y="0"/>
            <a:ext cx="52200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52200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940375" y="909550"/>
            <a:ext cx="17100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087925" y="1006575"/>
            <a:ext cx="171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 u="sng"/>
              <a:t> FIRST AID: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--------------------------------------------------------------------------</a:t>
            </a:r>
            <a:r>
              <a:rPr lang="en">
                <a:solidFill>
                  <a:schemeClr val="dk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940375" y="1115725"/>
            <a:ext cx="1710000" cy="5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 sz="1500" u="sng"/>
              <a:t>First-Aid</a:t>
            </a:r>
            <a:endParaRPr b="1" sz="1500" u="sng"/>
          </a:p>
        </p:txBody>
      </p:sp>
      <p:sp>
        <p:nvSpPr>
          <p:cNvPr id="70" name="Google Shape;70;p14"/>
          <p:cNvSpPr/>
          <p:nvPr/>
        </p:nvSpPr>
        <p:spPr>
          <a:xfrm>
            <a:off x="1940375" y="2123125"/>
            <a:ext cx="1661400" cy="5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 u="sng"/>
              <a:t>Emergency</a:t>
            </a:r>
            <a:endParaRPr b="1" u="sng"/>
          </a:p>
        </p:txBody>
      </p:sp>
      <p:sp>
        <p:nvSpPr>
          <p:cNvPr id="71" name="Google Shape;71;p14"/>
          <p:cNvSpPr/>
          <p:nvPr/>
        </p:nvSpPr>
        <p:spPr>
          <a:xfrm>
            <a:off x="1940375" y="3130500"/>
            <a:ext cx="1710000" cy="5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 u="sng"/>
              <a:t>Live Doctor Call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75" y="0"/>
            <a:ext cx="52200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275" y="0"/>
            <a:ext cx="52200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904000" y="861050"/>
            <a:ext cx="1770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Emergency: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Ambulance:100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Hospital Near You(GPS):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257700" y="933800"/>
            <a:ext cx="1758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Live Doctor Call: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Appointment</a:t>
            </a:r>
            <a:r>
              <a:rPr lang="en"/>
              <a:t> Time: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Or Chat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