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4D34C-8ED5-4F5F-9C86-3C4520F545CE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8F4-D4EB-DB6E-B238-4CAB104CD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Resume Classification using NLP</a:t>
            </a:r>
          </a:p>
        </p:txBody>
      </p:sp>
    </p:spTree>
    <p:extLst>
      <p:ext uri="{BB962C8B-B14F-4D97-AF65-F5344CB8AC3E}">
        <p14:creationId xmlns:p14="http://schemas.microsoft.com/office/powerpoint/2010/main" val="26409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78C-040F-7F0C-193B-05CA4EE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93D56-2D9A-982B-073C-0CB248F0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9" t="36863" r="43088" b="31503"/>
          <a:stretch/>
        </p:blipFill>
        <p:spPr>
          <a:xfrm>
            <a:off x="1097280" y="1953337"/>
            <a:ext cx="7257826" cy="3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BD577-8B3C-DADD-BC9A-50DB7598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4" t="24183" r="15001" b="12942"/>
          <a:stretch/>
        </p:blipFill>
        <p:spPr>
          <a:xfrm>
            <a:off x="811305" y="376517"/>
            <a:ext cx="10569389" cy="5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862-2DC7-B615-7820-E8416E2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FAEF-944B-FF92-9EE0-61ECE111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Ms. Komal Nikole</a:t>
            </a:r>
          </a:p>
          <a:p>
            <a:r>
              <a:rPr lang="en-IN" dirty="0"/>
              <a:t>Ms. </a:t>
            </a:r>
            <a:r>
              <a:rPr lang="en-IN" dirty="0" err="1"/>
              <a:t>Misba</a:t>
            </a:r>
            <a:r>
              <a:rPr lang="en-IN" dirty="0"/>
              <a:t> Pathan</a:t>
            </a:r>
          </a:p>
          <a:p>
            <a:r>
              <a:rPr lang="en-IN" dirty="0"/>
              <a:t>Mr. Nitish Rajendra Kale</a:t>
            </a:r>
          </a:p>
          <a:p>
            <a:r>
              <a:rPr lang="en-IN" dirty="0"/>
              <a:t>Mr. </a:t>
            </a:r>
            <a:r>
              <a:rPr lang="en-IN" dirty="0" err="1"/>
              <a:t>Kshitij</a:t>
            </a:r>
            <a:r>
              <a:rPr lang="en-IN" dirty="0"/>
              <a:t> </a:t>
            </a:r>
            <a:r>
              <a:rPr lang="en-IN" dirty="0" err="1"/>
              <a:t>Adesh</a:t>
            </a:r>
            <a:r>
              <a:rPr lang="en-IN" dirty="0"/>
              <a:t> Jadhav</a:t>
            </a:r>
          </a:p>
          <a:p>
            <a:r>
              <a:rPr lang="en-IN" dirty="0"/>
              <a:t>Mr. Naman Lodhi</a:t>
            </a:r>
          </a:p>
          <a:p>
            <a:r>
              <a:rPr lang="en-IN" dirty="0"/>
              <a:t>Ms. </a:t>
            </a:r>
            <a:r>
              <a:rPr lang="en-IN" dirty="0" err="1"/>
              <a:t>Basireddy</a:t>
            </a:r>
            <a:r>
              <a:rPr lang="en-IN" dirty="0"/>
              <a:t> </a:t>
            </a:r>
            <a:r>
              <a:rPr lang="en-IN" dirty="0" err="1"/>
              <a:t>Thanusha</a:t>
            </a:r>
            <a:r>
              <a:rPr lang="en-IN" dirty="0"/>
              <a:t> Reddy</a:t>
            </a:r>
          </a:p>
          <a:p>
            <a:r>
              <a:rPr lang="en-IN" dirty="0"/>
              <a:t>Mr. </a:t>
            </a:r>
            <a:r>
              <a:rPr lang="en-IN" dirty="0" err="1"/>
              <a:t>Ranajitsinh</a:t>
            </a:r>
            <a:r>
              <a:rPr lang="en-IN" dirty="0"/>
              <a:t> Tukaram Jadhav</a:t>
            </a:r>
          </a:p>
        </p:txBody>
      </p:sp>
    </p:spTree>
    <p:extLst>
      <p:ext uri="{BB962C8B-B14F-4D97-AF65-F5344CB8AC3E}">
        <p14:creationId xmlns:p14="http://schemas.microsoft.com/office/powerpoint/2010/main" val="23643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CB1-328D-A09E-700F-233C048E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B119-1B15-AAFC-811E-8BBC1C4A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amount of resume that companies get is insane. </a:t>
            </a: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It takes a lot of time to check every single resume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In order to reduce this effort, Resume classification can be done using Machine Learning.</a:t>
            </a:r>
            <a:endParaRPr lang="en-IN" sz="2400" dirty="0">
              <a:solidFill>
                <a:srgbClr val="000000"/>
              </a:solidFill>
              <a:latin typeface="+mj-lt"/>
              <a:ea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 </a:t>
            </a:r>
            <a:r>
              <a:rPr lang="en-IN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</a:rPr>
              <a:t>Sample Dat Set. 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70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18B8-603A-D6E9-3EE0-BCB44EFC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E01F-AF41-8152-31A7-266303C9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set contains 79 resumes divided into 4 categories. They are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Peoplesoft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React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SQL Developer Lightning insights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Workday resumes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The resume are in 3 different formats-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362365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C3A-AC2B-A3E3-2183-7F515C1B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EE4C8-9C86-1C9C-4068-3554637DF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07" t="43967" r="37299" b="30726"/>
          <a:stretch/>
        </p:blipFill>
        <p:spPr>
          <a:xfrm>
            <a:off x="1264667" y="2164170"/>
            <a:ext cx="4507483" cy="11102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43FC5-CB27-0C65-C248-6DE1207F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67" y="3701231"/>
            <a:ext cx="4928837" cy="25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AAE-1CBD-1B34-D428-252B1F8E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and Data </a:t>
            </a:r>
            <a:r>
              <a:rPr lang="en-IN" dirty="0" err="1"/>
              <a:t>Preprocessing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64EDA4-45AD-B659-BBCC-09DCF7CA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63" t="20551" r="19313" b="5831"/>
          <a:stretch/>
        </p:blipFill>
        <p:spPr>
          <a:xfrm>
            <a:off x="6758940" y="1838114"/>
            <a:ext cx="4564380" cy="3078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1A077-344F-DEAF-7769-2BFCF7790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2" t="25223" r="13841" b="11111"/>
          <a:stretch/>
        </p:blipFill>
        <p:spPr>
          <a:xfrm>
            <a:off x="304800" y="1838114"/>
            <a:ext cx="593598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BC6-C956-279D-B828-DE0B647F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Processing-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700F-B88A-4153-B2B5-70C4B64D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</a:t>
            </a:r>
            <a:r>
              <a:rPr lang="en-IN" dirty="0" err="1"/>
              <a:t>Urls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cleaning – Punctuations, lowercase, Square brackets,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</a:t>
            </a:r>
            <a:r>
              <a:rPr lang="en-IN" dirty="0" err="1"/>
              <a:t>Emogis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</a:t>
            </a:r>
            <a:r>
              <a:rPr lang="en-IN" dirty="0" err="1"/>
              <a:t>stopwords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Lemmatization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</a:t>
            </a:r>
            <a:r>
              <a:rPr lang="en-IN" dirty="0" err="1"/>
              <a:t>CountVectorizer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</a:t>
            </a:r>
            <a:r>
              <a:rPr lang="en-IN" dirty="0" err="1"/>
              <a:t>CountVectorizer</a:t>
            </a:r>
            <a:r>
              <a:rPr lang="en-IN" dirty="0"/>
              <a:t> on </a:t>
            </a:r>
            <a:r>
              <a:rPr lang="en-IN" dirty="0" err="1"/>
              <a:t>NGrams</a:t>
            </a:r>
            <a:endParaRPr lang="en-IN" dirty="0"/>
          </a:p>
          <a:p>
            <a:pPr algn="r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2272-F38B-A492-B596-CD90BDE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used words-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3144-DF4B-F291-A53E-BDA01DEA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0E2E-8DF4-7ED9-B1AA-1FE8BD2BE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0" t="35333" r="28156" b="18222"/>
          <a:stretch/>
        </p:blipFill>
        <p:spPr>
          <a:xfrm>
            <a:off x="2950845" y="2264834"/>
            <a:ext cx="629031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3621-B6BF-8E70-BB56-50C1B89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Wordcloud</a:t>
            </a:r>
            <a:r>
              <a:rPr lang="en-IN" dirty="0"/>
              <a:t>-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E2311-0DBA-19FD-A64E-14AFDDB78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89" y="3950131"/>
            <a:ext cx="7251577" cy="17329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DEDA0-4C66-AFC7-CBE5-D86963F0E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" b="48206"/>
          <a:stretch/>
        </p:blipFill>
        <p:spPr>
          <a:xfrm>
            <a:off x="2166890" y="1833844"/>
            <a:ext cx="7251577" cy="17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5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195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Resume Classification using NLP</vt:lpstr>
      <vt:lpstr>Group Members-</vt:lpstr>
      <vt:lpstr>Introduction-</vt:lpstr>
      <vt:lpstr>Data set-</vt:lpstr>
      <vt:lpstr>Extraction-</vt:lpstr>
      <vt:lpstr>EDA and Data Preprocessing</vt:lpstr>
      <vt:lpstr>Text Processing-</vt:lpstr>
      <vt:lpstr>Most used words-</vt:lpstr>
      <vt:lpstr>Wordcloud- </vt:lpstr>
      <vt:lpstr>Model building-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using NLP</dc:title>
  <dc:creator>sakshi jadhav</dc:creator>
  <cp:lastModifiedBy>sakshi jadhav</cp:lastModifiedBy>
  <cp:revision>4</cp:revision>
  <dcterms:created xsi:type="dcterms:W3CDTF">2023-03-27T17:34:03Z</dcterms:created>
  <dcterms:modified xsi:type="dcterms:W3CDTF">2023-04-02T22:56:23Z</dcterms:modified>
</cp:coreProperties>
</file>