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10"/>
  </p:normalViewPr>
  <p:slideViewPr>
    <p:cSldViewPr snapToGrid="0" snapToObjects="1">
      <p:cViewPr varScale="1">
        <p:scale>
          <a:sx n="103" d="100"/>
          <a:sy n="103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51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673548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 Boot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3840004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 Boot — мощный инструмент для построения приложений на платформе Java. Он основан на принципах Clean Architecture, DDD и Hexagonal Architecture.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2037993" y="1504474"/>
            <a:ext cx="83060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Layers of the Onion Architecture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643188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6" name="Text 4"/>
          <p:cNvSpPr/>
          <p:nvPr/>
        </p:nvSpPr>
        <p:spPr>
          <a:xfrm>
            <a:off x="2273975" y="2879169"/>
            <a:ext cx="2372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Presentation Layer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448526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Обеспечивает взаимодействие с пользователем через UI-компоненты.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643188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7"/>
          <p:cNvSpPr/>
          <p:nvPr/>
        </p:nvSpPr>
        <p:spPr>
          <a:xfrm>
            <a:off x="7662267" y="287916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 Layer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448526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Контролирует бизнес-логику и обрабатывает запросы от Presentation Layer.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617482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2" name="Text 10"/>
          <p:cNvSpPr/>
          <p:nvPr/>
        </p:nvSpPr>
        <p:spPr>
          <a:xfrm>
            <a:off x="2273975" y="485346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Domain Layer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422821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Содержит модель предметной области, бизнес-правила и сущности.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617482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5" name="Text 13"/>
          <p:cNvSpPr/>
          <p:nvPr/>
        </p:nvSpPr>
        <p:spPr>
          <a:xfrm>
            <a:off x="7662267" y="4853464"/>
            <a:ext cx="25080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Infrastructure Layer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42282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Имплементирует инфраструктурные компоненты и взаимодействие с внешними системами.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2934"/>
          </a:xfrm>
          <a:prstGeom prst="rect">
            <a:avLst/>
          </a:prstGeom>
          <a:solidFill>
            <a:srgbClr val="FFFFFF"/>
          </a:solidFill>
          <a:ln w="13097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3293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44127" y="576858"/>
            <a:ext cx="9399746" cy="13111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62"/>
              </a:lnSpc>
              <a:buNone/>
            </a:pPr>
            <a:r>
              <a:rPr lang="en-US" sz="4129" b="1" kern="0" spc="-12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Implementing Rest Controllers with Spring Boot</a:t>
            </a:r>
            <a:endParaRPr lang="en-US" sz="4129" dirty="0"/>
          </a:p>
        </p:txBody>
      </p:sp>
      <p:sp>
        <p:nvSpPr>
          <p:cNvPr id="6" name="Shape 3"/>
          <p:cNvSpPr/>
          <p:nvPr/>
        </p:nvSpPr>
        <p:spPr>
          <a:xfrm>
            <a:off x="4737735" y="2202537"/>
            <a:ext cx="41910" cy="5453539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" name="Shape 4"/>
          <p:cNvSpPr/>
          <p:nvPr/>
        </p:nvSpPr>
        <p:spPr>
          <a:xfrm>
            <a:off x="4994672" y="2581394"/>
            <a:ext cx="734139" cy="419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8" name="Shape 5"/>
          <p:cNvSpPr/>
          <p:nvPr/>
        </p:nvSpPr>
        <p:spPr>
          <a:xfrm>
            <a:off x="4522708" y="2366367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3097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6"/>
          <p:cNvSpPr/>
          <p:nvPr/>
        </p:nvSpPr>
        <p:spPr>
          <a:xfrm>
            <a:off x="4684514" y="2405658"/>
            <a:ext cx="148233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478" dirty="0"/>
          </a:p>
        </p:txBody>
      </p:sp>
      <p:sp>
        <p:nvSpPr>
          <p:cNvPr id="10" name="Text 7"/>
          <p:cNvSpPr/>
          <p:nvPr/>
        </p:nvSpPr>
        <p:spPr>
          <a:xfrm>
            <a:off x="5912406" y="2412206"/>
            <a:ext cx="2097643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 MVC</a:t>
            </a:r>
            <a:endParaRPr lang="en-US" sz="2065" dirty="0"/>
          </a:p>
        </p:txBody>
      </p:sp>
      <p:sp>
        <p:nvSpPr>
          <p:cNvPr id="11" name="Text 8"/>
          <p:cNvSpPr/>
          <p:nvPr/>
        </p:nvSpPr>
        <p:spPr>
          <a:xfrm>
            <a:off x="5912406" y="2949535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Основа для создания Rest контроллеров. Обеспечивает интеграцию с DispatcherServlet.</a:t>
            </a:r>
            <a:endParaRPr lang="en-US" sz="1652" dirty="0"/>
          </a:p>
        </p:txBody>
      </p:sp>
      <p:sp>
        <p:nvSpPr>
          <p:cNvPr id="12" name="Shape 9"/>
          <p:cNvSpPr/>
          <p:nvPr/>
        </p:nvSpPr>
        <p:spPr>
          <a:xfrm>
            <a:off x="4994672" y="4469130"/>
            <a:ext cx="734139" cy="419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3" name="Shape 10"/>
          <p:cNvSpPr/>
          <p:nvPr/>
        </p:nvSpPr>
        <p:spPr>
          <a:xfrm>
            <a:off x="4522708" y="4254103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3097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4" name="Text 11"/>
          <p:cNvSpPr/>
          <p:nvPr/>
        </p:nvSpPr>
        <p:spPr>
          <a:xfrm>
            <a:off x="4661654" y="4293394"/>
            <a:ext cx="193953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478" dirty="0"/>
          </a:p>
        </p:txBody>
      </p:sp>
      <p:sp>
        <p:nvSpPr>
          <p:cNvPr id="15" name="Text 12"/>
          <p:cNvSpPr/>
          <p:nvPr/>
        </p:nvSpPr>
        <p:spPr>
          <a:xfrm>
            <a:off x="5912406" y="4299942"/>
            <a:ext cx="2175153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DispatcherServlet</a:t>
            </a:r>
            <a:endParaRPr lang="en-US" sz="2065" dirty="0"/>
          </a:p>
        </p:txBody>
      </p:sp>
      <p:sp>
        <p:nvSpPr>
          <p:cNvPr id="16" name="Text 13"/>
          <p:cNvSpPr/>
          <p:nvPr/>
        </p:nvSpPr>
        <p:spPr>
          <a:xfrm>
            <a:off x="5912406" y="4837271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Отвечает за маршрутизацию запросов и управление жизненным циклом Rest контроллеров.</a:t>
            </a:r>
            <a:endParaRPr lang="en-US" sz="1652" dirty="0"/>
          </a:p>
        </p:txBody>
      </p:sp>
      <p:sp>
        <p:nvSpPr>
          <p:cNvPr id="17" name="Shape 14"/>
          <p:cNvSpPr/>
          <p:nvPr/>
        </p:nvSpPr>
        <p:spPr>
          <a:xfrm>
            <a:off x="4994672" y="6356866"/>
            <a:ext cx="734139" cy="419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8" name="Shape 15"/>
          <p:cNvSpPr/>
          <p:nvPr/>
        </p:nvSpPr>
        <p:spPr>
          <a:xfrm>
            <a:off x="4522708" y="6141839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3097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9" name="Text 16"/>
          <p:cNvSpPr/>
          <p:nvPr/>
        </p:nvSpPr>
        <p:spPr>
          <a:xfrm>
            <a:off x="4657844" y="6181130"/>
            <a:ext cx="201573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478" dirty="0"/>
          </a:p>
        </p:txBody>
      </p:sp>
      <p:sp>
        <p:nvSpPr>
          <p:cNvPr id="20" name="Text 17"/>
          <p:cNvSpPr/>
          <p:nvPr/>
        </p:nvSpPr>
        <p:spPr>
          <a:xfrm>
            <a:off x="5912406" y="6187678"/>
            <a:ext cx="2097643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HttpServlets 101</a:t>
            </a:r>
            <a:endParaRPr lang="en-US" sz="2065" dirty="0"/>
          </a:p>
        </p:txBody>
      </p:sp>
      <p:sp>
        <p:nvSpPr>
          <p:cNvPr id="21" name="Text 18"/>
          <p:cNvSpPr/>
          <p:nvPr/>
        </p:nvSpPr>
        <p:spPr>
          <a:xfrm>
            <a:off x="5912406" y="6725007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Стандартный механизм для обработки HTTP запросов в Java. DispatcherServlet — его реализация в Spring.</a:t>
            </a:r>
            <a:endParaRPr lang="en-US" sz="165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083707"/>
            <a:ext cx="513314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Understanding Rest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2849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7" name="Text 4"/>
          <p:cNvSpPr/>
          <p:nvPr/>
        </p:nvSpPr>
        <p:spPr>
          <a:xfrm>
            <a:off x="1001554" y="2326600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36124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Чистый HTTP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293060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Restful приложения общаются с клиентами с помощью стандартных методов HTTP.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833199" y="403717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1" name="Text 8"/>
          <p:cNvSpPr/>
          <p:nvPr/>
        </p:nvSpPr>
        <p:spPr>
          <a:xfrm>
            <a:off x="982504" y="4078843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1555313" y="411349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Stateless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555313" y="468284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Каждый запрос содержит всю необходимую информацию для его обработки, сервер не хранит состояние клиента.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78941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5" name="Text 12"/>
          <p:cNvSpPr/>
          <p:nvPr/>
        </p:nvSpPr>
        <p:spPr>
          <a:xfrm>
            <a:off x="978694" y="5831086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86573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Ресурсы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43509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Все данные в Restful приложении представляются в виде ресурсов, на которые можно ссылаться.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2037993" y="1326833"/>
            <a:ext cx="703147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 of Rest Controllers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6554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6" name="Text 4"/>
          <p:cNvSpPr/>
          <p:nvPr/>
        </p:nvSpPr>
        <p:spPr>
          <a:xfrm>
            <a:off x="2273975" y="2701528"/>
            <a:ext cx="33372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Простота использования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27088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 Boot предоставляет простой и интуитивно понятный способ создания Restful API.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46554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7"/>
          <p:cNvSpPr/>
          <p:nvPr/>
        </p:nvSpPr>
        <p:spPr>
          <a:xfrm>
            <a:off x="7662267" y="2701528"/>
            <a:ext cx="263282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Масштабируемость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27088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Restful сервисы могут быть легко масштабированы для обработки больших нагрузок.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2" name="Text 10"/>
          <p:cNvSpPr/>
          <p:nvPr/>
        </p:nvSpPr>
        <p:spPr>
          <a:xfrm>
            <a:off x="2273975" y="5031224"/>
            <a:ext cx="23439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Универсальность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60058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Restful API может быть использована в разных клиентских приложениях (веб, мобильные и т. д.).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5" name="Text 13"/>
          <p:cNvSpPr/>
          <p:nvPr/>
        </p:nvSpPr>
        <p:spPr>
          <a:xfrm>
            <a:off x="7662267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Гибкость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60058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Restful сервисы могут быть легко изменены и расширены с минимальными затратами на разработку.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2037993" y="1218962"/>
            <a:ext cx="68757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Advantages of Spring Boot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57676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72251"/>
            <a:ext cx="27152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Простота настройки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41607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 Boot предлагает удобные способы настройки приложения и самоконфигурацию.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357676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72370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Высокая производительность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88913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 Boot приложения обладают высокой производительностью и отлично масштабируются.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357676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72370"/>
            <a:ext cx="29659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Активное сообщество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41727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 Boot поддерживается большим и активным сообществом разработчиков.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2037993" y="3190042"/>
            <a:ext cx="608754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Hexagonal Architecture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328755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Hexagonal Architecture, также известная как Ports and Adapters, является подходом к созданию приложений, который изолирует и бережно развивает бизнес-логику.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341828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445662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Final Thoughts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037993" y="5484257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 Boot совместим с огромным количеством библиотек и фреймворков, что позволяет вам выбирать лучшую комбинацию для вашего приложения. 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334</Words>
  <Application>Microsoft Macintosh PowerPoint</Application>
  <PresentationFormat>Произвольный</PresentationFormat>
  <Paragraphs>59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STANISLAV PERMINOV</cp:lastModifiedBy>
  <cp:revision>2</cp:revision>
  <dcterms:created xsi:type="dcterms:W3CDTF">2023-11-05T20:22:21Z</dcterms:created>
  <dcterms:modified xsi:type="dcterms:W3CDTF">2023-11-06T12:57:55Z</dcterms:modified>
</cp:coreProperties>
</file>