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69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Framework и Spring Boot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- это фреймворк Java, который упрощает разработку многих приложений, и Spring Boot - это удобное решение для создания приложений с нуля.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727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12357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612940"/>
            <a:ext cx="70676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История Spring Framework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1653"/>
            <a:ext cx="5166122" cy="1821418"/>
          </a:xfrm>
          <a:prstGeom prst="roundRect">
            <a:avLst>
              <a:gd name="adj" fmla="val 549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73975" y="298763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2002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началась как простой IoC-контейнер (Inversion of Control).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51653"/>
            <a:ext cx="5166122" cy="1821418"/>
          </a:xfrm>
          <a:prstGeom prst="roundRect">
            <a:avLst>
              <a:gd name="adj" fmla="val 549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7662267" y="298763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2010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62267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3.0 получила Java-конфигурации и не требовала дескрипторов XML.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821418"/>
          </a:xfrm>
          <a:prstGeom prst="roundRect">
            <a:avLst>
              <a:gd name="adj" fmla="val 549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2014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2273975" y="566987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был выпущен, снижая порог вхождения в Spring Framework.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821418"/>
          </a:xfrm>
          <a:prstGeom prst="roundRect">
            <a:avLst>
              <a:gd name="adj" fmla="val 549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</a:t>
            </a:r>
            <a:r>
              <a:rPr lang="ru-RU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3 -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7662267" y="566987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be continued…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929997"/>
            <a:ext cx="78177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в Spring Framework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68711"/>
            <a:ext cx="44410" cy="5230773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4"/>
          <p:cNvSpPr/>
          <p:nvPr/>
        </p:nvSpPr>
        <p:spPr>
          <a:xfrm>
            <a:off x="7565172" y="247001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5"/>
          <p:cNvSpPr/>
          <p:nvPr/>
        </p:nvSpPr>
        <p:spPr>
          <a:xfrm>
            <a:off x="7065228" y="22423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6"/>
          <p:cNvSpPr/>
          <p:nvPr/>
        </p:nvSpPr>
        <p:spPr>
          <a:xfrm>
            <a:off x="7233583" y="228397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908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IoC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6023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Принцип инверсии управления способствует слабой связанности и повышает расширяемость кода.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80864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Shape 10"/>
          <p:cNvSpPr/>
          <p:nvPr/>
        </p:nvSpPr>
        <p:spPr>
          <a:xfrm>
            <a:off x="7065228" y="335315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 11"/>
          <p:cNvSpPr/>
          <p:nvPr/>
        </p:nvSpPr>
        <p:spPr>
          <a:xfrm>
            <a:off x="7214533" y="3394829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326011" y="3401735"/>
            <a:ext cx="27671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Dependency Injection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971092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 позволяет легко инжектить зависимости в классы с помощью аннотаций.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7208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Shape 15"/>
          <p:cNvSpPr/>
          <p:nvPr/>
        </p:nvSpPr>
        <p:spPr>
          <a:xfrm>
            <a:off x="7065228" y="45443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8" name="Text 16"/>
          <p:cNvSpPr/>
          <p:nvPr/>
        </p:nvSpPr>
        <p:spPr>
          <a:xfrm>
            <a:off x="7210723" y="4586049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592955"/>
            <a:ext cx="28280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IoC-контейнер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162312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Приложение, которое управляет бинами и их связыванием.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92318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2" name="Shape 20"/>
          <p:cNvSpPr/>
          <p:nvPr/>
        </p:nvSpPr>
        <p:spPr>
          <a:xfrm>
            <a:off x="7065228" y="56954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3" name="Text 21"/>
          <p:cNvSpPr/>
          <p:nvPr/>
        </p:nvSpPr>
        <p:spPr>
          <a:xfrm>
            <a:off x="7203103" y="5737146"/>
            <a:ext cx="2241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871198" y="57440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POJO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6313408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Простые объекты Java, не зависящие от Spring и тестирования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471422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Конфигурация бинов в Spring Framework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710690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4115872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BeanFactory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514374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BeanFactory - более гибкий тип контейнера, чем ApplicationContext, и ручное создание бинов выполняется только при запросе.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710690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4115991"/>
            <a:ext cx="178486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ApplicationContext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514493"/>
            <a:ext cx="3577471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ApplicationContext - добавляет функциональность в основу BeanFactory. Автоматически выполняет создание бинов на стадии запуска приложения.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5742623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8147804"/>
            <a:ext cx="215955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with Java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8546306"/>
            <a:ext cx="3577352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Java-классы можно использовать для создания конфигурации бинов Spring.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2073712"/>
            <a:ext cx="92785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Beans Lifecycle в Spring Framework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860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06347" y="342769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6233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@PostConstruct, @PreDestroy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7888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Аннотации для инициализации и удаления бинов в соответствующих рабочих процесах.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3860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8"/>
          <p:cNvSpPr/>
          <p:nvPr/>
        </p:nvSpPr>
        <p:spPr>
          <a:xfrm>
            <a:off x="5779532" y="342769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4623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Bean Lifecycle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03169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Методы инициализации и закрытия бинов, которые вызываются IoC-контейнером при создании и закрытии.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3860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2"/>
          <p:cNvSpPr/>
          <p:nvPr/>
        </p:nvSpPr>
        <p:spPr>
          <a:xfrm>
            <a:off x="9367957" y="3427690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462338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@Required, @Autowired, @Qualifier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726067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Aннотации для обработки зависимостей и выполнения инъекций.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FFF"/>
          </a:solidFill>
          <a:ln w="1369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19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0917" y="603766"/>
            <a:ext cx="5992892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 такое Spring Boot?</a:t>
            </a:r>
            <a:endParaRPr lang="en-US" sz="4322" dirty="0"/>
          </a:p>
        </p:txBody>
      </p:sp>
      <p:sp>
        <p:nvSpPr>
          <p:cNvPr id="6" name="Shape 3"/>
          <p:cNvSpPr/>
          <p:nvPr/>
        </p:nvSpPr>
        <p:spPr>
          <a:xfrm>
            <a:off x="4788337" y="1619131"/>
            <a:ext cx="43815" cy="6007298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4"/>
          <p:cNvSpPr/>
          <p:nvPr/>
        </p:nvSpPr>
        <p:spPr>
          <a:xfrm>
            <a:off x="5057239" y="2015609"/>
            <a:ext cx="768429" cy="438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Shape 5"/>
          <p:cNvSpPr/>
          <p:nvPr/>
        </p:nvSpPr>
        <p:spPr>
          <a:xfrm>
            <a:off x="4563249" y="1790581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4728508" y="1831777"/>
            <a:ext cx="16335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93" dirty="0"/>
          </a:p>
        </p:txBody>
      </p:sp>
      <p:sp>
        <p:nvSpPr>
          <p:cNvPr id="10" name="Text 7"/>
          <p:cNvSpPr/>
          <p:nvPr/>
        </p:nvSpPr>
        <p:spPr>
          <a:xfrm>
            <a:off x="6017776" y="1838682"/>
            <a:ext cx="3787735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Минимальная конфигурация</a:t>
            </a:r>
            <a:endParaRPr lang="en-US" sz="2161" dirty="0"/>
          </a:p>
        </p:txBody>
      </p:sp>
      <p:sp>
        <p:nvSpPr>
          <p:cNvPr id="11" name="Text 8"/>
          <p:cNvSpPr/>
          <p:nvPr/>
        </p:nvSpPr>
        <p:spPr>
          <a:xfrm>
            <a:off x="6017776" y="2401253"/>
            <a:ext cx="7789307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обычно используется для создания микросервисов. Единственный pom.xml-файл устанавливает всю необходимую зависимость.</a:t>
            </a:r>
            <a:endParaRPr lang="en-US" sz="1729" dirty="0"/>
          </a:p>
        </p:txBody>
      </p:sp>
      <p:sp>
        <p:nvSpPr>
          <p:cNvPr id="12" name="Shape 9"/>
          <p:cNvSpPr/>
          <p:nvPr/>
        </p:nvSpPr>
        <p:spPr>
          <a:xfrm>
            <a:off x="5057239" y="4290536"/>
            <a:ext cx="768429" cy="438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Shape 10"/>
          <p:cNvSpPr/>
          <p:nvPr/>
        </p:nvSpPr>
        <p:spPr>
          <a:xfrm>
            <a:off x="4563249" y="4065508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1"/>
          <p:cNvSpPr/>
          <p:nvPr/>
        </p:nvSpPr>
        <p:spPr>
          <a:xfrm>
            <a:off x="4709458" y="4106704"/>
            <a:ext cx="20145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93" dirty="0"/>
          </a:p>
        </p:txBody>
      </p:sp>
      <p:sp>
        <p:nvSpPr>
          <p:cNvPr id="15" name="Text 12"/>
          <p:cNvSpPr/>
          <p:nvPr/>
        </p:nvSpPr>
        <p:spPr>
          <a:xfrm>
            <a:off x="6017776" y="4113609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Тестирование</a:t>
            </a:r>
            <a:endParaRPr lang="en-US" sz="2161" dirty="0"/>
          </a:p>
        </p:txBody>
      </p:sp>
      <p:sp>
        <p:nvSpPr>
          <p:cNvPr id="16" name="Text 13"/>
          <p:cNvSpPr/>
          <p:nvPr/>
        </p:nvSpPr>
        <p:spPr>
          <a:xfrm>
            <a:off x="6017776" y="4676180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облегчает написание и запуск тестирования, в том числе интеграционного тестирования.</a:t>
            </a:r>
            <a:endParaRPr lang="en-US" sz="1729" dirty="0"/>
          </a:p>
        </p:txBody>
      </p:sp>
      <p:sp>
        <p:nvSpPr>
          <p:cNvPr id="17" name="Shape 14"/>
          <p:cNvSpPr/>
          <p:nvPr/>
        </p:nvSpPr>
        <p:spPr>
          <a:xfrm>
            <a:off x="5057239" y="6266497"/>
            <a:ext cx="768429" cy="43815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8" name="Shape 15"/>
          <p:cNvSpPr/>
          <p:nvPr/>
        </p:nvSpPr>
        <p:spPr>
          <a:xfrm>
            <a:off x="4563249" y="6041469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9" name="Text 16"/>
          <p:cNvSpPr/>
          <p:nvPr/>
        </p:nvSpPr>
        <p:spPr>
          <a:xfrm>
            <a:off x="4705648" y="6082665"/>
            <a:ext cx="20907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93" dirty="0"/>
          </a:p>
        </p:txBody>
      </p:sp>
      <p:sp>
        <p:nvSpPr>
          <p:cNvPr id="20" name="Text 17"/>
          <p:cNvSpPr/>
          <p:nvPr/>
        </p:nvSpPr>
        <p:spPr>
          <a:xfrm>
            <a:off x="6017776" y="6089571"/>
            <a:ext cx="2224088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Продуктивность</a:t>
            </a:r>
            <a:endParaRPr lang="en-US" sz="2161" dirty="0"/>
          </a:p>
        </p:txBody>
      </p:sp>
      <p:sp>
        <p:nvSpPr>
          <p:cNvPr id="21" name="Text 18"/>
          <p:cNvSpPr/>
          <p:nvPr/>
        </p:nvSpPr>
        <p:spPr>
          <a:xfrm>
            <a:off x="6017776" y="6652141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упрощает создание готовых к использованию шаблонов приложений и уменьшает время настройки и конфигурации.</a:t>
            </a:r>
            <a:endParaRPr lang="en-US" sz="172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1787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795468" y="523994"/>
            <a:ext cx="9039463" cy="17841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83"/>
              </a:lnSpc>
              <a:buNone/>
            </a:pPr>
            <a:r>
              <a:rPr lang="en-US" sz="3746" b="1" kern="0" spc="-11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Архитектурные примеры использования Spring Framework и Spring Boot</a:t>
            </a:r>
            <a:endParaRPr lang="en-US" sz="3746" dirty="0"/>
          </a:p>
        </p:txBody>
      </p:sp>
      <p:sp>
        <p:nvSpPr>
          <p:cNvPr id="5" name="Shape 3"/>
          <p:cNvSpPr/>
          <p:nvPr/>
        </p:nvSpPr>
        <p:spPr>
          <a:xfrm>
            <a:off x="2795468" y="2688669"/>
            <a:ext cx="4424601" cy="2413278"/>
          </a:xfrm>
          <a:prstGeom prst="roundRect">
            <a:avLst>
              <a:gd name="adj" fmla="val 3549"/>
            </a:avLst>
          </a:prstGeom>
          <a:solidFill>
            <a:srgbClr val="DADBF1"/>
          </a:solidFill>
          <a:ln w="1178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997518" y="2890718"/>
            <a:ext cx="1996083" cy="297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1"/>
              </a:lnSpc>
              <a:buNone/>
            </a:pPr>
            <a:r>
              <a:rPr lang="en-US" sz="1873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Хранение таблиц</a:t>
            </a:r>
            <a:endParaRPr lang="en-US" sz="1873" dirty="0"/>
          </a:p>
        </p:txBody>
      </p:sp>
      <p:sp>
        <p:nvSpPr>
          <p:cNvPr id="7" name="Text 5"/>
          <p:cNvSpPr/>
          <p:nvPr/>
        </p:nvSpPr>
        <p:spPr>
          <a:xfrm>
            <a:off x="2997518" y="3378279"/>
            <a:ext cx="4020502" cy="1521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8"/>
              </a:lnSpc>
              <a:buNone/>
            </a:pPr>
            <a:r>
              <a:rPr lang="en-US" sz="149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Framework хорошо себя зарекомендовал в качестве фреймворка для хранения таблиц в базе данных, используя JDBC-шаблоны и ORM-фреймворки.</a:t>
            </a:r>
            <a:endParaRPr lang="en-US" sz="1498" dirty="0"/>
          </a:p>
        </p:txBody>
      </p:sp>
      <p:sp>
        <p:nvSpPr>
          <p:cNvPr id="8" name="Shape 6"/>
          <p:cNvSpPr/>
          <p:nvPr/>
        </p:nvSpPr>
        <p:spPr>
          <a:xfrm>
            <a:off x="7410331" y="2688669"/>
            <a:ext cx="4424601" cy="2413278"/>
          </a:xfrm>
          <a:prstGeom prst="roundRect">
            <a:avLst>
              <a:gd name="adj" fmla="val 3549"/>
            </a:avLst>
          </a:prstGeom>
          <a:solidFill>
            <a:srgbClr val="DADBF1"/>
          </a:solidFill>
          <a:ln w="1178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7612380" y="2890718"/>
            <a:ext cx="2179439" cy="297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1"/>
              </a:lnSpc>
              <a:buNone/>
            </a:pPr>
            <a:r>
              <a:rPr lang="en-US" sz="1873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Online-платформы</a:t>
            </a:r>
            <a:endParaRPr lang="en-US" sz="1873" dirty="0"/>
          </a:p>
        </p:txBody>
      </p:sp>
      <p:sp>
        <p:nvSpPr>
          <p:cNvPr id="10" name="Text 8"/>
          <p:cNvSpPr/>
          <p:nvPr/>
        </p:nvSpPr>
        <p:spPr>
          <a:xfrm>
            <a:off x="7612380" y="3378279"/>
            <a:ext cx="4020502" cy="1521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8"/>
              </a:lnSpc>
              <a:buNone/>
            </a:pPr>
            <a:r>
              <a:rPr lang="en-US" sz="149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помощью Spring Boot можно легко создать функциональные прототипы онлайн-магазинов и e-commerce платформ, используя интеграцию многих микросервисов в одно приложение.</a:t>
            </a:r>
            <a:endParaRPr lang="en-US" sz="1498" dirty="0"/>
          </a:p>
        </p:txBody>
      </p:sp>
      <p:sp>
        <p:nvSpPr>
          <p:cNvPr id="11" name="Shape 9"/>
          <p:cNvSpPr/>
          <p:nvPr/>
        </p:nvSpPr>
        <p:spPr>
          <a:xfrm>
            <a:off x="2795468" y="5292209"/>
            <a:ext cx="4424601" cy="2413278"/>
          </a:xfrm>
          <a:prstGeom prst="roundRect">
            <a:avLst>
              <a:gd name="adj" fmla="val 3549"/>
            </a:avLst>
          </a:prstGeom>
          <a:solidFill>
            <a:srgbClr val="DADBF1"/>
          </a:solidFill>
          <a:ln w="1178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2997518" y="5494258"/>
            <a:ext cx="1902976" cy="297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1"/>
              </a:lnSpc>
              <a:buNone/>
            </a:pPr>
            <a:r>
              <a:rPr lang="en-US" sz="1873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Микросервисы</a:t>
            </a:r>
            <a:endParaRPr lang="en-US" sz="1873" dirty="0"/>
          </a:p>
        </p:txBody>
      </p:sp>
      <p:sp>
        <p:nvSpPr>
          <p:cNvPr id="13" name="Text 11"/>
          <p:cNvSpPr/>
          <p:nvPr/>
        </p:nvSpPr>
        <p:spPr>
          <a:xfrm>
            <a:off x="2997518" y="5981819"/>
            <a:ext cx="4020502" cy="912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8"/>
              </a:lnSpc>
              <a:buNone/>
            </a:pPr>
            <a:r>
              <a:rPr lang="en-US" sz="149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очень популярен в сфере микросервисов и используется для создания RESTful API-интерфейсов.</a:t>
            </a:r>
            <a:endParaRPr lang="en-US" sz="1498" dirty="0"/>
          </a:p>
        </p:txBody>
      </p:sp>
      <p:sp>
        <p:nvSpPr>
          <p:cNvPr id="14" name="Shape 12"/>
          <p:cNvSpPr/>
          <p:nvPr/>
        </p:nvSpPr>
        <p:spPr>
          <a:xfrm>
            <a:off x="7410331" y="5292209"/>
            <a:ext cx="4424601" cy="2413278"/>
          </a:xfrm>
          <a:prstGeom prst="roundRect">
            <a:avLst>
              <a:gd name="adj" fmla="val 3549"/>
            </a:avLst>
          </a:prstGeom>
          <a:solidFill>
            <a:srgbClr val="DADBF1"/>
          </a:solidFill>
          <a:ln w="1178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7612380" y="5494258"/>
            <a:ext cx="1902976" cy="297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1"/>
              </a:lnSpc>
              <a:buNone/>
            </a:pPr>
            <a:r>
              <a:rPr lang="en-US" sz="1873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Java-модули</a:t>
            </a:r>
            <a:endParaRPr lang="en-US" sz="1873" dirty="0"/>
          </a:p>
        </p:txBody>
      </p:sp>
      <p:sp>
        <p:nvSpPr>
          <p:cNvPr id="16" name="Text 14"/>
          <p:cNvSpPr/>
          <p:nvPr/>
        </p:nvSpPr>
        <p:spPr>
          <a:xfrm>
            <a:off x="7612380" y="5981819"/>
            <a:ext cx="4020502" cy="1521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8"/>
              </a:lnSpc>
              <a:buNone/>
            </a:pPr>
            <a:r>
              <a:rPr lang="en-US" sz="149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Простые функциональности, такие как просмотр и аутентификация пользователей или управление заданиями, могут быть легко реализованы </a:t>
            </a:r>
            <a:r>
              <a:rPr lang="en-US" sz="1498" kern="0" spc="-3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</a:t>
            </a:r>
            <a:r>
              <a:rPr lang="en-US" sz="149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498" kern="0" spc="-3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помощ</a:t>
            </a:r>
            <a:r>
              <a:rPr lang="ru-RU" sz="149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ь</a:t>
            </a:r>
            <a:r>
              <a:rPr lang="en-US" sz="1498" kern="0" spc="-3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ю</a:t>
            </a:r>
            <a:r>
              <a:rPr lang="en-US" sz="1498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Spring</a:t>
            </a:r>
            <a:endParaRPr lang="en-US" sz="149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0095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584388"/>
            <a:ext cx="3359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Польза Spring Framework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Framework облегчает использование таких функций, как IoC и DI более простыми и эффективными способами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584507"/>
            <a:ext cx="43380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 и обзор материалов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53864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Framework и Spring Boot - одни из лучших и наиболее популярных фреймворков микросервисной архитектуры.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439</Words>
  <Application>Microsoft Macintosh PowerPoint</Application>
  <PresentationFormat>Произвольный</PresentationFormat>
  <Paragraphs>73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STANISLAV PERMINOV</cp:lastModifiedBy>
  <cp:revision>2</cp:revision>
  <dcterms:created xsi:type="dcterms:W3CDTF">2023-11-05T19:02:12Z</dcterms:created>
  <dcterms:modified xsi:type="dcterms:W3CDTF">2023-11-06T12:56:17Z</dcterms:modified>
</cp:coreProperties>
</file>