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8"/>
  </p:notesMasterIdLst>
  <p:sldIdLst>
    <p:sldId id="257" r:id="rId3"/>
    <p:sldId id="258" r:id="rId4"/>
    <p:sldId id="302" r:id="rId5"/>
    <p:sldId id="299" r:id="rId6"/>
    <p:sldId id="301" r:id="rId7"/>
    <p:sldId id="304" r:id="rId8"/>
    <p:sldId id="305" r:id="rId9"/>
    <p:sldId id="306" r:id="rId10"/>
    <p:sldId id="312" r:id="rId11"/>
    <p:sldId id="307" r:id="rId12"/>
    <p:sldId id="313" r:id="rId13"/>
    <p:sldId id="308" r:id="rId14"/>
    <p:sldId id="309" r:id="rId15"/>
    <p:sldId id="310" r:id="rId16"/>
    <p:sldId id="300" r:id="rId1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2E"/>
    <a:srgbClr val="333333"/>
    <a:srgbClr val="C3D4E6"/>
    <a:srgbClr val="EAECEE"/>
    <a:srgbClr val="74A3C7"/>
    <a:srgbClr val="C7C9CC"/>
    <a:srgbClr val="94BAE2"/>
    <a:srgbClr val="3E4757"/>
    <a:srgbClr val="929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71394" autoAdjust="0"/>
  </p:normalViewPr>
  <p:slideViewPr>
    <p:cSldViewPr snapToGrid="0">
      <p:cViewPr>
        <p:scale>
          <a:sx n="100" d="100"/>
          <a:sy n="100" d="100"/>
        </p:scale>
        <p:origin x="3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A649A-E8BE-4B8C-8493-BA5058552750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E0A15-AF06-46CB-8423-FA50C2DCB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4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Представляюсь</a:t>
            </a:r>
          </a:p>
          <a:p>
            <a:r>
              <a:rPr lang="ru-RU" dirty="0"/>
              <a:t>Коротко о карьере, о проектах, о лекциях которые я буду вести (одна)</a:t>
            </a:r>
          </a:p>
          <a:p>
            <a:r>
              <a:rPr lang="ru-RU" dirty="0"/>
              <a:t>Знакомлюсь, поднимите</a:t>
            </a:r>
            <a:r>
              <a:rPr lang="ru-RU" baseline="0" dirty="0"/>
              <a:t> руку кто знает что такое </a:t>
            </a:r>
          </a:p>
          <a:p>
            <a:r>
              <a:rPr lang="ru-RU" baseline="0" dirty="0"/>
              <a:t>Лямбда выражения</a:t>
            </a:r>
          </a:p>
          <a:p>
            <a:r>
              <a:rPr lang="ru-RU" baseline="0" dirty="0"/>
              <a:t>Анонимные внутренние классы</a:t>
            </a:r>
          </a:p>
          <a:p>
            <a:r>
              <a:rPr lang="ru-RU" baseline="0" dirty="0" err="1"/>
              <a:t>Дженерики</a:t>
            </a:r>
            <a:r>
              <a:rPr lang="ru-RU" baseline="0" dirty="0"/>
              <a:t> или обобщения</a:t>
            </a:r>
          </a:p>
          <a:p>
            <a:r>
              <a:rPr lang="ru-RU" baseline="0" dirty="0"/>
              <a:t>Чем класс отличается от объекта</a:t>
            </a:r>
          </a:p>
          <a:p>
            <a:endParaRPr lang="ru-RU" baseline="0" dirty="0"/>
          </a:p>
          <a:p>
            <a:r>
              <a:rPr lang="ru-RU" baseline="0" dirty="0"/>
              <a:t>Начнем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033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65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45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81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276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586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4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5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32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7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07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0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102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9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E0A15-AF06-46CB-8423-FA50C2DCB9F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1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871D2-3063-48D4-BD58-CD275DF86A39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F0F76-6890-4B6D-B262-19AF06811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8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871D2-3063-48D4-BD58-CD275DF86A39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F0F76-6890-4B6D-B262-19AF06811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71D2-3063-48D4-BD58-CD275DF86A39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F76-6890-4B6D-B262-19AF06811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08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943D6-118B-40AB-A5DD-F793E808173A}" type="datetime1">
              <a:rPr lang="en-US" altLang="ru-RU" smtClean="0"/>
              <a:t>10/5/2019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E7E78-2F8E-4032-A8B8-57C23029E91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 txBox="1">
            <a:spLocks/>
          </p:cNvSpPr>
          <p:nvPr userDrawn="1"/>
        </p:nvSpPr>
        <p:spPr>
          <a:xfrm>
            <a:off x="609600" y="452669"/>
            <a:ext cx="10972800" cy="418059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3467"/>
              <a:t>Click</a:t>
            </a:r>
            <a:r>
              <a:rPr lang="ru-RU" sz="3467" dirty="0"/>
              <a:t> </a:t>
            </a:r>
            <a:r>
              <a:rPr lang="ru-RU" sz="3467" dirty="0" err="1"/>
              <a:t>to</a:t>
            </a:r>
            <a:r>
              <a:rPr lang="ru-RU" sz="3467" dirty="0"/>
              <a:t> </a:t>
            </a:r>
            <a:r>
              <a:rPr lang="ru-RU" sz="3467" dirty="0" err="1"/>
              <a:t>edit</a:t>
            </a:r>
            <a:r>
              <a:rPr lang="ru-RU" sz="3467" dirty="0"/>
              <a:t> </a:t>
            </a:r>
            <a:r>
              <a:rPr lang="ru-RU" sz="3467" dirty="0" err="1"/>
              <a:t>Master</a:t>
            </a:r>
            <a:r>
              <a:rPr lang="ru-RU" sz="3467" dirty="0"/>
              <a:t> </a:t>
            </a:r>
            <a:r>
              <a:rPr lang="ru-RU" sz="3467" dirty="0" err="1"/>
              <a:t>title</a:t>
            </a:r>
            <a:r>
              <a:rPr lang="ru-RU" sz="3467" dirty="0"/>
              <a:t> </a:t>
            </a:r>
            <a:r>
              <a:rPr lang="ru-RU" sz="3467" dirty="0" err="1"/>
              <a:t>style</a:t>
            </a:r>
            <a:endParaRPr lang="en-US" sz="3467" dirty="0"/>
          </a:p>
        </p:txBody>
      </p:sp>
    </p:spTree>
    <p:extLst>
      <p:ext uri="{BB962C8B-B14F-4D97-AF65-F5344CB8AC3E}">
        <p14:creationId xmlns:p14="http://schemas.microsoft.com/office/powerpoint/2010/main" val="396699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2667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20BF2-3792-41B1-9BF4-0D194CE3BE30}" type="datetime1">
              <a:rPr lang="en-US" altLang="ru-RU" smtClean="0"/>
              <a:t>10/5/2019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7F50-8612-4872-B38F-3286F69D0E1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609600" y="452669"/>
            <a:ext cx="10972800" cy="418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6BBF5B-0D76-FE41-9693-E73C776659A9}" type="datetime1">
              <a:rPr lang="ru-RU"/>
              <a:pPr>
                <a:defRPr/>
              </a:pPr>
              <a:t>05.10.2019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DBA6-D03C-8E48-A7B9-CD6D1DD2215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09600" y="452669"/>
            <a:ext cx="10972800" cy="418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fld id="{D68871D2-3063-48D4-BD58-CD275DF86A39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fld id="{DA5F0F76-6890-4B6D-B262-19AF06811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kumimoji="1" sz="5867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33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09600" y="452669"/>
            <a:ext cx="10972800" cy="418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35D07D2-115C-4C3C-B9C8-941A615CB837}" type="datetime1">
              <a:rPr lang="en-US" altLang="ru-RU" smtClean="0"/>
              <a:t>10/5/2019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3861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AA693F9-B92E-4216-916B-51FDA3FE28FC}" type="slidenum">
              <a:rPr lang="en-US" altLang="ru-RU" smtClean="0"/>
              <a:pPr>
                <a:defRPr/>
              </a:pPr>
              <a:t>‹#›</a:t>
            </a:fld>
            <a:endParaRPr lang="en-US" altLang="ru-RU" dirty="0"/>
          </a:p>
        </p:txBody>
      </p:sp>
      <p:pic>
        <p:nvPicPr>
          <p:cNvPr id="9" name="Изображение 8" descr="герб_простой_tinkoff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933" y="-97367"/>
            <a:ext cx="1524000" cy="133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2"/>
          <p:cNvCxnSpPr/>
          <p:nvPr/>
        </p:nvCxnSpPr>
        <p:spPr>
          <a:xfrm>
            <a:off x="0" y="1211627"/>
            <a:ext cx="12192000" cy="0"/>
          </a:xfrm>
          <a:prstGeom prst="line">
            <a:avLst/>
          </a:prstGeom>
          <a:ln w="38100">
            <a:solidFill>
              <a:srgbClr val="FFDD2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4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kumimoji="1" sz="3467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33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A677FF-5B94-4374-B2B7-055C1C43A61E}"/>
              </a:ext>
            </a:extLst>
          </p:cNvPr>
          <p:cNvSpPr/>
          <p:nvPr/>
        </p:nvSpPr>
        <p:spPr>
          <a:xfrm>
            <a:off x="924386" y="5402245"/>
            <a:ext cx="3290388" cy="954107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solidFill>
                  <a:srgbClr val="333333"/>
                </a:solidFill>
                <a:latin typeface="+mj-lt"/>
              </a:rPr>
              <a:t>Никонов Владимир</a:t>
            </a:r>
          </a:p>
          <a:p>
            <a:r>
              <a:rPr lang="ru-RU" dirty="0">
                <a:solidFill>
                  <a:srgbClr val="333333"/>
                </a:solidFill>
                <a:latin typeface="+mj-lt"/>
              </a:rPr>
              <a:t>Младший специалист по автоматизации</a:t>
            </a:r>
          </a:p>
          <a:p>
            <a:endParaRPr lang="ru-RU" dirty="0">
              <a:solidFill>
                <a:srgbClr val="333333"/>
              </a:solidFill>
              <a:latin typeface="+mj-lt"/>
            </a:endParaRPr>
          </a:p>
          <a:p>
            <a:endParaRPr lang="ru-RU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4" name="Shape 81">
            <a:extLst>
              <a:ext uri="{FF2B5EF4-FFF2-40B4-BE49-F238E27FC236}">
                <a16:creationId xmlns:a16="http://schemas.microsoft.com/office/drawing/2014/main" id="{13011CDA-0EB4-44A7-863F-DDB4AF96CA35}"/>
              </a:ext>
            </a:extLst>
          </p:cNvPr>
          <p:cNvSpPr/>
          <p:nvPr/>
        </p:nvSpPr>
        <p:spPr>
          <a:xfrm>
            <a:off x="0" y="1231949"/>
            <a:ext cx="12192000" cy="2818549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r>
              <a:rPr lang="en-US" sz="8000" b="1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99402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592328F-1B7F-4132-8D66-CE00B245578D}"/>
              </a:ext>
            </a:extLst>
          </p:cNvPr>
          <p:cNvSpPr/>
          <p:nvPr/>
        </p:nvSpPr>
        <p:spPr>
          <a:xfrm>
            <a:off x="6238872" y="2138124"/>
            <a:ext cx="114301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01285AE-7F26-423F-883A-08200F3B22D5}"/>
              </a:ext>
            </a:extLst>
          </p:cNvPr>
          <p:cNvSpPr/>
          <p:nvPr/>
        </p:nvSpPr>
        <p:spPr>
          <a:xfrm>
            <a:off x="6151560" y="2322552"/>
            <a:ext cx="114301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1ADE1394-AABC-4561-9F6E-D0D6EF813063}"/>
              </a:ext>
            </a:extLst>
          </p:cNvPr>
          <p:cNvSpPr/>
          <p:nvPr/>
        </p:nvSpPr>
        <p:spPr>
          <a:xfrm>
            <a:off x="600075" y="5469911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FAB2E-CFE2-407C-91F0-5BF9C4D79BB1}"/>
              </a:ext>
            </a:extLst>
          </p:cNvPr>
          <p:cNvSpPr txBox="1"/>
          <p:nvPr/>
        </p:nvSpPr>
        <p:spPr>
          <a:xfrm>
            <a:off x="996157" y="5387460"/>
            <a:ext cx="451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Упрощенно создание объектов </a:t>
            </a:r>
            <a:r>
              <a:rPr lang="en-US" dirty="0"/>
              <a:t>enum</a:t>
            </a:r>
            <a:r>
              <a:rPr lang="ru-RU" dirty="0"/>
              <a:t> 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4E7626-68D7-406C-A8BA-EE1F09055CAF}"/>
              </a:ext>
            </a:extLst>
          </p:cNvPr>
          <p:cNvSpPr/>
          <p:nvPr/>
        </p:nvSpPr>
        <p:spPr>
          <a:xfrm>
            <a:off x="9610722" y="2150824"/>
            <a:ext cx="114301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FDFFAEC-B593-4AC1-9067-D15D6BE66CA1}"/>
              </a:ext>
            </a:extLst>
          </p:cNvPr>
          <p:cNvSpPr/>
          <p:nvPr/>
        </p:nvSpPr>
        <p:spPr>
          <a:xfrm>
            <a:off x="9523410" y="2335252"/>
            <a:ext cx="114301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8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1ADE1394-AABC-4561-9F6E-D0D6EF813063}"/>
              </a:ext>
            </a:extLst>
          </p:cNvPr>
          <p:cNvSpPr/>
          <p:nvPr/>
        </p:nvSpPr>
        <p:spPr>
          <a:xfrm>
            <a:off x="600075" y="5469911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FAB2E-CFE2-407C-91F0-5BF9C4D79BB1}"/>
              </a:ext>
            </a:extLst>
          </p:cNvPr>
          <p:cNvSpPr txBox="1"/>
          <p:nvPr/>
        </p:nvSpPr>
        <p:spPr>
          <a:xfrm>
            <a:off x="996157" y="5387460"/>
            <a:ext cx="451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Упрощенно создание объектов </a:t>
            </a:r>
            <a:r>
              <a:rPr lang="en-US" dirty="0"/>
              <a:t>enum</a:t>
            </a:r>
            <a:r>
              <a:rPr lang="ru-RU" dirty="0"/>
              <a:t> 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ED534579-DA94-4048-8D24-B0953C9F66B8}"/>
              </a:ext>
            </a:extLst>
          </p:cNvPr>
          <p:cNvSpPr/>
          <p:nvPr/>
        </p:nvSpPr>
        <p:spPr>
          <a:xfrm>
            <a:off x="600075" y="5756793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ECA1CE-909F-463F-8186-CC99985E59D5}"/>
              </a:ext>
            </a:extLst>
          </p:cNvPr>
          <p:cNvSpPr txBox="1"/>
          <p:nvPr/>
        </p:nvSpPr>
        <p:spPr>
          <a:xfrm>
            <a:off x="996156" y="5674342"/>
            <a:ext cx="72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Перечисление идет через </a:t>
            </a:r>
            <a:r>
              <a:rPr lang="en-US" dirty="0"/>
              <a:t>“,” </a:t>
            </a:r>
            <a:r>
              <a:rPr lang="ru-RU" dirty="0"/>
              <a:t>последний объект заканчивается </a:t>
            </a:r>
            <a:r>
              <a:rPr lang="en-US" dirty="0"/>
              <a:t>“;”</a:t>
            </a:r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6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464BAEF-F9DE-4693-A57F-142F475AD31F}"/>
              </a:ext>
            </a:extLst>
          </p:cNvPr>
          <p:cNvSpPr/>
          <p:nvPr/>
        </p:nvSpPr>
        <p:spPr>
          <a:xfrm>
            <a:off x="1005682" y="3233580"/>
            <a:ext cx="66913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1ADE1394-AABC-4561-9F6E-D0D6EF813063}"/>
              </a:ext>
            </a:extLst>
          </p:cNvPr>
          <p:cNvSpPr/>
          <p:nvPr/>
        </p:nvSpPr>
        <p:spPr>
          <a:xfrm>
            <a:off x="600075" y="5469911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FAB2E-CFE2-407C-91F0-5BF9C4D79BB1}"/>
              </a:ext>
            </a:extLst>
          </p:cNvPr>
          <p:cNvSpPr txBox="1"/>
          <p:nvPr/>
        </p:nvSpPr>
        <p:spPr>
          <a:xfrm>
            <a:off x="996157" y="5387460"/>
            <a:ext cx="451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Упрощенно создание объектов </a:t>
            </a:r>
            <a:r>
              <a:rPr lang="en-US" dirty="0"/>
              <a:t>enum</a:t>
            </a:r>
            <a:r>
              <a:rPr lang="ru-RU" dirty="0"/>
              <a:t> 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ED534579-DA94-4048-8D24-B0953C9F66B8}"/>
              </a:ext>
            </a:extLst>
          </p:cNvPr>
          <p:cNvSpPr/>
          <p:nvPr/>
        </p:nvSpPr>
        <p:spPr>
          <a:xfrm>
            <a:off x="600075" y="5756793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ECA1CE-909F-463F-8186-CC99985E59D5}"/>
              </a:ext>
            </a:extLst>
          </p:cNvPr>
          <p:cNvSpPr txBox="1"/>
          <p:nvPr/>
        </p:nvSpPr>
        <p:spPr>
          <a:xfrm>
            <a:off x="996156" y="5674342"/>
            <a:ext cx="72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Перечисление идет через </a:t>
            </a:r>
            <a:r>
              <a:rPr lang="en-US" dirty="0"/>
              <a:t>“,” </a:t>
            </a:r>
            <a:r>
              <a:rPr lang="ru-RU" dirty="0"/>
              <a:t>последний объект заканчивается </a:t>
            </a:r>
            <a:r>
              <a:rPr lang="en-US" dirty="0"/>
              <a:t>“;”</a:t>
            </a:r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86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1ADE1394-AABC-4561-9F6E-D0D6EF813063}"/>
              </a:ext>
            </a:extLst>
          </p:cNvPr>
          <p:cNvSpPr/>
          <p:nvPr/>
        </p:nvSpPr>
        <p:spPr>
          <a:xfrm>
            <a:off x="600075" y="5469911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FAB2E-CFE2-407C-91F0-5BF9C4D79BB1}"/>
              </a:ext>
            </a:extLst>
          </p:cNvPr>
          <p:cNvSpPr txBox="1"/>
          <p:nvPr/>
        </p:nvSpPr>
        <p:spPr>
          <a:xfrm>
            <a:off x="996157" y="5387460"/>
            <a:ext cx="451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Упрощенно создание объектов </a:t>
            </a:r>
            <a:r>
              <a:rPr lang="en-US" dirty="0"/>
              <a:t>enum</a:t>
            </a:r>
            <a:r>
              <a:rPr lang="ru-RU" dirty="0"/>
              <a:t> 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ED534579-DA94-4048-8D24-B0953C9F66B8}"/>
              </a:ext>
            </a:extLst>
          </p:cNvPr>
          <p:cNvSpPr/>
          <p:nvPr/>
        </p:nvSpPr>
        <p:spPr>
          <a:xfrm>
            <a:off x="600075" y="5756793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ECA1CE-909F-463F-8186-CC99985E59D5}"/>
              </a:ext>
            </a:extLst>
          </p:cNvPr>
          <p:cNvSpPr txBox="1"/>
          <p:nvPr/>
        </p:nvSpPr>
        <p:spPr>
          <a:xfrm>
            <a:off x="996156" y="5674342"/>
            <a:ext cx="72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Перечисление идет через </a:t>
            </a:r>
            <a:r>
              <a:rPr lang="en-US" dirty="0"/>
              <a:t>“,” </a:t>
            </a:r>
            <a:r>
              <a:rPr lang="ru-RU" dirty="0"/>
              <a:t>последний объект заканчивается </a:t>
            </a:r>
            <a:r>
              <a:rPr lang="en-US" dirty="0"/>
              <a:t>“;”</a:t>
            </a:r>
            <a:endParaRPr lang="ru-RU" dirty="0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6DAB3231-88DC-406E-82D2-52C49F191262}"/>
              </a:ext>
            </a:extLst>
          </p:cNvPr>
          <p:cNvSpPr/>
          <p:nvPr/>
        </p:nvSpPr>
        <p:spPr>
          <a:xfrm>
            <a:off x="600075" y="6053916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BD9D7E-6066-4975-A128-FF50E8366EE1}"/>
              </a:ext>
            </a:extLst>
          </p:cNvPr>
          <p:cNvSpPr txBox="1"/>
          <p:nvPr/>
        </p:nvSpPr>
        <p:spPr>
          <a:xfrm>
            <a:off x="996156" y="5971465"/>
            <a:ext cx="72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Конструктор по умолчанию </a:t>
            </a:r>
            <a:r>
              <a:rPr lang="en-US" dirty="0"/>
              <a:t>private</a:t>
            </a:r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3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3EF5D4B-E7ED-440F-97E5-9DC85B2EB7FA}"/>
              </a:ext>
            </a:extLst>
          </p:cNvPr>
          <p:cNvSpPr/>
          <p:nvPr/>
        </p:nvSpPr>
        <p:spPr>
          <a:xfrm>
            <a:off x="1258094" y="1945242"/>
            <a:ext cx="504825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A248595-5D11-4DE9-8CE2-D073D7C0C374}"/>
              </a:ext>
            </a:extLst>
          </p:cNvPr>
          <p:cNvSpPr/>
          <p:nvPr/>
        </p:nvSpPr>
        <p:spPr>
          <a:xfrm>
            <a:off x="8662988" y="1945242"/>
            <a:ext cx="414337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1446374-46D8-4777-A410-C71ECE8AE6FF}"/>
              </a:ext>
            </a:extLst>
          </p:cNvPr>
          <p:cNvSpPr/>
          <p:nvPr/>
        </p:nvSpPr>
        <p:spPr>
          <a:xfrm>
            <a:off x="1005681" y="2129670"/>
            <a:ext cx="259318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0F14B24-DA67-47DD-A437-3F299994B9CA}"/>
              </a:ext>
            </a:extLst>
          </p:cNvPr>
          <p:cNvSpPr/>
          <p:nvPr/>
        </p:nvSpPr>
        <p:spPr>
          <a:xfrm>
            <a:off x="3949699" y="2129670"/>
            <a:ext cx="1394619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A8F0E3C-679B-410D-8B14-E7E29C5183E7}"/>
              </a:ext>
            </a:extLst>
          </p:cNvPr>
          <p:cNvSpPr/>
          <p:nvPr/>
        </p:nvSpPr>
        <p:spPr>
          <a:xfrm>
            <a:off x="1005681" y="2314098"/>
            <a:ext cx="259318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1B7E49F-43D7-4FB3-9A99-4998165E589B}"/>
              </a:ext>
            </a:extLst>
          </p:cNvPr>
          <p:cNvSpPr/>
          <p:nvPr/>
        </p:nvSpPr>
        <p:spPr>
          <a:xfrm>
            <a:off x="4036219" y="2314098"/>
            <a:ext cx="1394619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2A7127F-A467-4897-8665-32189595FC63}"/>
              </a:ext>
            </a:extLst>
          </p:cNvPr>
          <p:cNvSpPr/>
          <p:nvPr/>
        </p:nvSpPr>
        <p:spPr>
          <a:xfrm>
            <a:off x="1005681" y="2498526"/>
            <a:ext cx="259318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493E07E-EE9C-4350-9A91-2E2962AE5F2A}"/>
              </a:ext>
            </a:extLst>
          </p:cNvPr>
          <p:cNvSpPr/>
          <p:nvPr/>
        </p:nvSpPr>
        <p:spPr>
          <a:xfrm>
            <a:off x="4118769" y="2498526"/>
            <a:ext cx="1394619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592328F-1B7F-4132-8D66-CE00B245578D}"/>
              </a:ext>
            </a:extLst>
          </p:cNvPr>
          <p:cNvSpPr/>
          <p:nvPr/>
        </p:nvSpPr>
        <p:spPr>
          <a:xfrm>
            <a:off x="6238872" y="2138124"/>
            <a:ext cx="114301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01285AE-7F26-423F-883A-08200F3B22D5}"/>
              </a:ext>
            </a:extLst>
          </p:cNvPr>
          <p:cNvSpPr/>
          <p:nvPr/>
        </p:nvSpPr>
        <p:spPr>
          <a:xfrm>
            <a:off x="6151560" y="2322552"/>
            <a:ext cx="114301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464BAEF-F9DE-4693-A57F-142F475AD31F}"/>
              </a:ext>
            </a:extLst>
          </p:cNvPr>
          <p:cNvSpPr/>
          <p:nvPr/>
        </p:nvSpPr>
        <p:spPr>
          <a:xfrm>
            <a:off x="1005682" y="3233580"/>
            <a:ext cx="66913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1ADE1394-AABC-4561-9F6E-D0D6EF813063}"/>
              </a:ext>
            </a:extLst>
          </p:cNvPr>
          <p:cNvSpPr/>
          <p:nvPr/>
        </p:nvSpPr>
        <p:spPr>
          <a:xfrm>
            <a:off x="600075" y="5469911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FAB2E-CFE2-407C-91F0-5BF9C4D79BB1}"/>
              </a:ext>
            </a:extLst>
          </p:cNvPr>
          <p:cNvSpPr txBox="1"/>
          <p:nvPr/>
        </p:nvSpPr>
        <p:spPr>
          <a:xfrm>
            <a:off x="996157" y="5387460"/>
            <a:ext cx="451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Упрощенно создание объектов </a:t>
            </a:r>
            <a:r>
              <a:rPr lang="en-US" dirty="0"/>
              <a:t>enum</a:t>
            </a:r>
            <a:r>
              <a:rPr lang="ru-RU" dirty="0"/>
              <a:t> 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ED534579-DA94-4048-8D24-B0953C9F66B8}"/>
              </a:ext>
            </a:extLst>
          </p:cNvPr>
          <p:cNvSpPr/>
          <p:nvPr/>
        </p:nvSpPr>
        <p:spPr>
          <a:xfrm>
            <a:off x="600075" y="5756793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ECA1CE-909F-463F-8186-CC99985E59D5}"/>
              </a:ext>
            </a:extLst>
          </p:cNvPr>
          <p:cNvSpPr txBox="1"/>
          <p:nvPr/>
        </p:nvSpPr>
        <p:spPr>
          <a:xfrm>
            <a:off x="996156" y="5674342"/>
            <a:ext cx="72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Перечисление идет через </a:t>
            </a:r>
            <a:r>
              <a:rPr lang="en-US" dirty="0"/>
              <a:t>“,” </a:t>
            </a:r>
            <a:r>
              <a:rPr lang="ru-RU" dirty="0"/>
              <a:t>последний объект заканчивается </a:t>
            </a:r>
            <a:r>
              <a:rPr lang="en-US" dirty="0"/>
              <a:t>“;”</a:t>
            </a:r>
            <a:endParaRPr lang="ru-RU" dirty="0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6DAB3231-88DC-406E-82D2-52C49F191262}"/>
              </a:ext>
            </a:extLst>
          </p:cNvPr>
          <p:cNvSpPr/>
          <p:nvPr/>
        </p:nvSpPr>
        <p:spPr>
          <a:xfrm>
            <a:off x="600075" y="6053916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BD9D7E-6066-4975-A128-FF50E8366EE1}"/>
              </a:ext>
            </a:extLst>
          </p:cNvPr>
          <p:cNvSpPr txBox="1"/>
          <p:nvPr/>
        </p:nvSpPr>
        <p:spPr>
          <a:xfrm>
            <a:off x="996156" y="5971465"/>
            <a:ext cx="721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Конструктор по умолчанию </a:t>
            </a:r>
            <a:r>
              <a:rPr lang="en-US" dirty="0"/>
              <a:t>private</a:t>
            </a:r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47807CB-E2DC-41BA-A2BF-DDF585CC13AA}"/>
              </a:ext>
            </a:extLst>
          </p:cNvPr>
          <p:cNvSpPr/>
          <p:nvPr/>
        </p:nvSpPr>
        <p:spPr>
          <a:xfrm>
            <a:off x="9610722" y="2150824"/>
            <a:ext cx="114301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42B787-9AE8-4A87-A5ED-5BF9B0EAF348}"/>
              </a:ext>
            </a:extLst>
          </p:cNvPr>
          <p:cNvSpPr/>
          <p:nvPr/>
        </p:nvSpPr>
        <p:spPr>
          <a:xfrm>
            <a:off x="9523410" y="2335252"/>
            <a:ext cx="114301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84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393771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Общая информация</a:t>
            </a:r>
            <a:endParaRPr lang="en-US" sz="36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ED99D5-7E29-43FF-A578-6C17869133AD}"/>
              </a:ext>
            </a:extLst>
          </p:cNvPr>
          <p:cNvSpPr/>
          <p:nvPr/>
        </p:nvSpPr>
        <p:spPr>
          <a:xfrm>
            <a:off x="325925" y="1312752"/>
            <a:ext cx="89176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Enum</a:t>
            </a:r>
            <a:r>
              <a:rPr lang="ru-RU" dirty="0"/>
              <a:t> в переводе с английского – </a:t>
            </a:r>
            <a:r>
              <a:rPr lang="ru-RU" b="1" dirty="0"/>
              <a:t>перечисление</a:t>
            </a:r>
            <a:endParaRPr lang="en-US" b="1" dirty="0"/>
          </a:p>
          <a:p>
            <a:endParaRPr lang="ru-RU" dirty="0"/>
          </a:p>
          <a:p>
            <a:r>
              <a:rPr lang="ru-RU" dirty="0"/>
              <a:t>Версия появления - </a:t>
            </a:r>
            <a:r>
              <a:rPr lang="en-US" dirty="0"/>
              <a:t>java</a:t>
            </a:r>
            <a:r>
              <a:rPr lang="ru-RU" dirty="0"/>
              <a:t> 5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Определения</a:t>
            </a:r>
            <a:r>
              <a:rPr lang="ru-RU" dirty="0"/>
              <a:t>:</a:t>
            </a:r>
            <a:endParaRPr lang="en-US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Это класс. Но он специально «заточенный» для создания некоторого ограниченного круга значений.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Это специальный тип данных, который предоставляет заранее заданный набор значений на выбор.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это </a:t>
            </a:r>
            <a:r>
              <a:rPr lang="ru-RU" dirty="0" err="1"/>
              <a:t>Java</a:t>
            </a:r>
            <a:r>
              <a:rPr lang="ru-RU" dirty="0"/>
              <a:t>-класс, который предоставляет ограниченный набор значений-объектов.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410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Enum</a:t>
            </a:r>
            <a:r>
              <a:rPr lang="ru-RU" sz="3600" b="1" dirty="0"/>
              <a:t> в реальной жизни</a:t>
            </a:r>
            <a:endParaRPr lang="en-US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CF3463-C49C-4589-853D-9892D7BB0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44" y="1444629"/>
            <a:ext cx="1516005" cy="21178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E8E847-CF7B-4AF6-86B3-4E6495712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58797"/>
            <a:ext cx="1755894" cy="24847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CE9514-BCBB-43F4-B70C-75581684E1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960" y="1339605"/>
            <a:ext cx="2418125" cy="24181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C87B3D-C400-4DC8-8DF1-3584D24935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8" t="5589" r="19057" b="20869"/>
          <a:stretch/>
        </p:blipFill>
        <p:spPr>
          <a:xfrm>
            <a:off x="7430960" y="4224827"/>
            <a:ext cx="2568289" cy="2407771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2860CFF-0164-4ADE-A7E7-6793A4302733}"/>
              </a:ext>
            </a:extLst>
          </p:cNvPr>
          <p:cNvCxnSpPr/>
          <p:nvPr/>
        </p:nvCxnSpPr>
        <p:spPr>
          <a:xfrm>
            <a:off x="228600" y="3952975"/>
            <a:ext cx="1188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3766F4-CA0C-4531-B417-D7605F9DF473}"/>
              </a:ext>
            </a:extLst>
          </p:cNvPr>
          <p:cNvSpPr txBox="1"/>
          <p:nvPr/>
        </p:nvSpPr>
        <p:spPr>
          <a:xfrm>
            <a:off x="323850" y="231889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Без полей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E858A-6D63-405C-9F50-CC5314FB2592}"/>
              </a:ext>
            </a:extLst>
          </p:cNvPr>
          <p:cNvSpPr txBox="1"/>
          <p:nvPr/>
        </p:nvSpPr>
        <p:spPr>
          <a:xfrm>
            <a:off x="323850" y="5059380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полями</a:t>
            </a:r>
          </a:p>
        </p:txBody>
      </p:sp>
    </p:spTree>
    <p:extLst>
      <p:ext uri="{BB962C8B-B14F-4D97-AF65-F5344CB8AC3E}">
        <p14:creationId xmlns:p14="http://schemas.microsoft.com/office/powerpoint/2010/main" val="357386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Enum coding time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1D0ECE-5E06-46A8-9BCC-31C79FB1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6" y="1711412"/>
            <a:ext cx="6400799" cy="46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3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86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3EF5D4B-E7ED-440F-97E5-9DC85B2EB7FA}"/>
              </a:ext>
            </a:extLst>
          </p:cNvPr>
          <p:cNvSpPr/>
          <p:nvPr/>
        </p:nvSpPr>
        <p:spPr>
          <a:xfrm>
            <a:off x="1258094" y="1945242"/>
            <a:ext cx="504825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A248595-5D11-4DE9-8CE2-D073D7C0C374}"/>
              </a:ext>
            </a:extLst>
          </p:cNvPr>
          <p:cNvSpPr/>
          <p:nvPr/>
        </p:nvSpPr>
        <p:spPr>
          <a:xfrm>
            <a:off x="8662988" y="1945242"/>
            <a:ext cx="414337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1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1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1446374-46D8-4777-A410-C71ECE8AE6FF}"/>
              </a:ext>
            </a:extLst>
          </p:cNvPr>
          <p:cNvSpPr/>
          <p:nvPr/>
        </p:nvSpPr>
        <p:spPr>
          <a:xfrm>
            <a:off x="1005681" y="2129670"/>
            <a:ext cx="259318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0F14B24-DA67-47DD-A437-3F299994B9CA}"/>
              </a:ext>
            </a:extLst>
          </p:cNvPr>
          <p:cNvSpPr/>
          <p:nvPr/>
        </p:nvSpPr>
        <p:spPr>
          <a:xfrm>
            <a:off x="3949699" y="2129670"/>
            <a:ext cx="1394619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A8F0E3C-679B-410D-8B14-E7E29C5183E7}"/>
              </a:ext>
            </a:extLst>
          </p:cNvPr>
          <p:cNvSpPr/>
          <p:nvPr/>
        </p:nvSpPr>
        <p:spPr>
          <a:xfrm>
            <a:off x="1005681" y="2314098"/>
            <a:ext cx="259318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1B7E49F-43D7-4FB3-9A99-4998165E589B}"/>
              </a:ext>
            </a:extLst>
          </p:cNvPr>
          <p:cNvSpPr/>
          <p:nvPr/>
        </p:nvSpPr>
        <p:spPr>
          <a:xfrm>
            <a:off x="4036219" y="2314098"/>
            <a:ext cx="1394619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2A7127F-A467-4897-8665-32189595FC63}"/>
              </a:ext>
            </a:extLst>
          </p:cNvPr>
          <p:cNvSpPr/>
          <p:nvPr/>
        </p:nvSpPr>
        <p:spPr>
          <a:xfrm>
            <a:off x="1005681" y="2498526"/>
            <a:ext cx="259318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493E07E-EE9C-4350-9A91-2E2962AE5F2A}"/>
              </a:ext>
            </a:extLst>
          </p:cNvPr>
          <p:cNvSpPr/>
          <p:nvPr/>
        </p:nvSpPr>
        <p:spPr>
          <a:xfrm>
            <a:off x="4118769" y="2498526"/>
            <a:ext cx="1394619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0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EA359-B0A1-427E-B946-2DC5E3C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Отличия синтаксиса</a:t>
            </a:r>
            <a:r>
              <a:rPr lang="en-US" sz="3600" b="1" dirty="0"/>
              <a:t> enum</a:t>
            </a:r>
            <a:r>
              <a:rPr lang="ru-RU" sz="3600" b="1" dirty="0"/>
              <a:t> от обычного класса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8A27-A54F-4D3B-8BF8-A0206898677F}"/>
              </a:ext>
            </a:extLst>
          </p:cNvPr>
          <p:cNvSpPr txBox="1"/>
          <p:nvPr/>
        </p:nvSpPr>
        <p:spPr>
          <a:xfrm>
            <a:off x="609600" y="1882498"/>
            <a:ext cx="608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ColorClass(String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A4A36-5868-4506-926E-DB41B23D2C5C}"/>
              </a:ext>
            </a:extLst>
          </p:cNvPr>
          <p:cNvSpPr txBox="1"/>
          <p:nvPr/>
        </p:nvSpPr>
        <p:spPr>
          <a:xfrm>
            <a:off x="8010525" y="1882498"/>
            <a:ext cx="3067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ColorEnum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"красный"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"синий"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"зеленый"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ColorEnum(String color)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getColor() {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ru-RU" altLang="ru-RU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E7FA4-45E3-44B0-BD3D-29D67171FEAC}"/>
              </a:ext>
            </a:extLst>
          </p:cNvPr>
          <p:cNvSpPr txBox="1"/>
          <p:nvPr/>
        </p:nvSpPr>
        <p:spPr>
          <a:xfrm>
            <a:off x="2200274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967DC-1D50-48CB-BDA9-CCFE828FDA53}"/>
              </a:ext>
            </a:extLst>
          </p:cNvPr>
          <p:cNvSpPr txBox="1"/>
          <p:nvPr/>
        </p:nvSpPr>
        <p:spPr>
          <a:xfrm>
            <a:off x="8601076" y="14097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ENUM</a:t>
            </a:r>
            <a:endParaRPr lang="ru-RU" b="1" dirty="0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92C0A4BF-1135-44E3-A038-F1BEF4082192}"/>
              </a:ext>
            </a:extLst>
          </p:cNvPr>
          <p:cNvSpPr/>
          <p:nvPr/>
        </p:nvSpPr>
        <p:spPr>
          <a:xfrm>
            <a:off x="609600" y="5183029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370F-6854-42AA-A910-90E7FD570490}"/>
              </a:ext>
            </a:extLst>
          </p:cNvPr>
          <p:cNvSpPr txBox="1"/>
          <p:nvPr/>
        </p:nvSpPr>
        <p:spPr>
          <a:xfrm>
            <a:off x="1005681" y="5100578"/>
            <a:ext cx="663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Объявляется с помощью ключевого слова </a:t>
            </a:r>
            <a:r>
              <a:rPr lang="en-US" dirty="0"/>
              <a:t>enum</a:t>
            </a:r>
            <a:endParaRPr lang="ru-RU" dirty="0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1ADE1394-AABC-4561-9F6E-D0D6EF813063}"/>
              </a:ext>
            </a:extLst>
          </p:cNvPr>
          <p:cNvSpPr/>
          <p:nvPr/>
        </p:nvSpPr>
        <p:spPr>
          <a:xfrm>
            <a:off x="600075" y="5469911"/>
            <a:ext cx="257175" cy="20443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FAB2E-CFE2-407C-91F0-5BF9C4D79BB1}"/>
              </a:ext>
            </a:extLst>
          </p:cNvPr>
          <p:cNvSpPr txBox="1"/>
          <p:nvPr/>
        </p:nvSpPr>
        <p:spPr>
          <a:xfrm>
            <a:off x="996157" y="5387460"/>
            <a:ext cx="451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Упрощенно создание объектов </a:t>
            </a:r>
            <a:r>
              <a:rPr lang="en-US" dirty="0"/>
              <a:t>enum</a:t>
            </a:r>
            <a:r>
              <a:rPr lang="ru-RU" dirty="0"/>
              <a:t> 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52D5B6C-3800-4F06-99FA-9EA140529688}"/>
              </a:ext>
            </a:extLst>
          </p:cNvPr>
          <p:cNvCxnSpPr/>
          <p:nvPr/>
        </p:nvCxnSpPr>
        <p:spPr>
          <a:xfrm>
            <a:off x="400050" y="4829175"/>
            <a:ext cx="109156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835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3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ТЦР Рязань  QA Automation  Set</Template>
  <TotalTime>1573</TotalTime>
  <Words>399</Words>
  <Application>Microsoft Office PowerPoint</Application>
  <PresentationFormat>Широкоэкранный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Consolas</vt:lpstr>
      <vt:lpstr>1_Office Theme</vt:lpstr>
      <vt:lpstr>Тема Office</vt:lpstr>
      <vt:lpstr>Презентация PowerPoint</vt:lpstr>
      <vt:lpstr>Общая информация</vt:lpstr>
      <vt:lpstr>Enum в реальной жизни</vt:lpstr>
      <vt:lpstr>Enum coding time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Отличия синтаксиса enum от обычного класса</vt:lpstr>
      <vt:lpstr>Enum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nikonov.vladimir1@ya.ru</dc:creator>
  <cp:lastModifiedBy>nikonov.vladimir1@ya.ru</cp:lastModifiedBy>
  <cp:revision>35</cp:revision>
  <dcterms:created xsi:type="dcterms:W3CDTF">2019-09-01T07:59:05Z</dcterms:created>
  <dcterms:modified xsi:type="dcterms:W3CDTF">2019-10-05T17:15:52Z</dcterms:modified>
</cp:coreProperties>
</file>