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38D9-0B59-4BFB-AB19-7DA48B997745}" type="datetimeFigureOut">
              <a:rPr lang="en-IN" smtClean="0"/>
              <a:t>29-09-2018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B91-6EA5-4D14-B48C-DBF9362F5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63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38D9-0B59-4BFB-AB19-7DA48B997745}" type="datetimeFigureOut">
              <a:rPr lang="en-IN" smtClean="0"/>
              <a:t>29-09-2018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B91-6EA5-4D14-B48C-DBF9362F5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0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38D9-0B59-4BFB-AB19-7DA48B997745}" type="datetimeFigureOut">
              <a:rPr lang="en-IN" smtClean="0"/>
              <a:t>29-09-2018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B91-6EA5-4D14-B48C-DBF9362F5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32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38D9-0B59-4BFB-AB19-7DA48B997745}" type="datetimeFigureOut">
              <a:rPr lang="en-IN" smtClean="0"/>
              <a:t>29-09-2018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B91-6EA5-4D14-B48C-DBF9362F5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89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38D9-0B59-4BFB-AB19-7DA48B997745}" type="datetimeFigureOut">
              <a:rPr lang="en-IN" smtClean="0"/>
              <a:t>29-09-2018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B91-6EA5-4D14-B48C-DBF9362F5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80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38D9-0B59-4BFB-AB19-7DA48B997745}" type="datetimeFigureOut">
              <a:rPr lang="en-IN" smtClean="0"/>
              <a:t>29-09-2018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B91-6EA5-4D14-B48C-DBF9362F5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7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38D9-0B59-4BFB-AB19-7DA48B997745}" type="datetimeFigureOut">
              <a:rPr lang="en-IN" smtClean="0"/>
              <a:t>29-09-2018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B91-6EA5-4D14-B48C-DBF9362F5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01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38D9-0B59-4BFB-AB19-7DA48B997745}" type="datetimeFigureOut">
              <a:rPr lang="en-IN" smtClean="0"/>
              <a:t>29-09-2018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B91-6EA5-4D14-B48C-DBF9362F5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32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38D9-0B59-4BFB-AB19-7DA48B997745}" type="datetimeFigureOut">
              <a:rPr lang="en-IN" smtClean="0"/>
              <a:t>29-09-2018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B91-6EA5-4D14-B48C-DBF9362F5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1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38D9-0B59-4BFB-AB19-7DA48B997745}" type="datetimeFigureOut">
              <a:rPr lang="en-IN" smtClean="0"/>
              <a:t>29-09-2018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B91-6EA5-4D14-B48C-DBF9362F5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60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38D9-0B59-4BFB-AB19-7DA48B997745}" type="datetimeFigureOut">
              <a:rPr lang="en-IN" smtClean="0"/>
              <a:t>29-09-2018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B91-6EA5-4D14-B48C-DBF9362F5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538D9-0B59-4BFB-AB19-7DA48B997745}" type="datetimeFigureOut">
              <a:rPr lang="en-IN" smtClean="0"/>
              <a:t>29-09-2018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71B91-6EA5-4D14-B48C-DBF9362F5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46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38100"/>
            <a:ext cx="67818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0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CNN for CIFAR-10</a:t>
            </a:r>
          </a:p>
          <a:p>
            <a:r>
              <a:rPr lang="en-IN" dirty="0" err="1"/>
              <a:t>ResNet</a:t>
            </a:r>
            <a:r>
              <a:rPr lang="en-IN" dirty="0"/>
              <a:t> Example</a:t>
            </a:r>
          </a:p>
          <a:p>
            <a:r>
              <a:rPr lang="en-IN" dirty="0"/>
              <a:t>Transfer Learning Using Flow</a:t>
            </a:r>
          </a:p>
          <a:p>
            <a:r>
              <a:rPr lang="en-IN" dirty="0"/>
              <a:t>Available Models</a:t>
            </a:r>
          </a:p>
          <a:p>
            <a:r>
              <a:rPr lang="en-IN" dirty="0"/>
              <a:t>Stock Market Using CNN</a:t>
            </a:r>
          </a:p>
        </p:txBody>
      </p:sp>
    </p:spTree>
    <p:extLst>
      <p:ext uri="{BB962C8B-B14F-4D97-AF65-F5344CB8AC3E}">
        <p14:creationId xmlns:p14="http://schemas.microsoft.com/office/powerpoint/2010/main" val="1199659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Param Popat</dc:creator>
  <cp:lastModifiedBy>Param Popat</cp:lastModifiedBy>
  <cp:revision>1</cp:revision>
  <dcterms:created xsi:type="dcterms:W3CDTF">2018-09-29T05:26:14Z</dcterms:created>
  <dcterms:modified xsi:type="dcterms:W3CDTF">2018-09-29T05:26:40Z</dcterms:modified>
</cp:coreProperties>
</file>