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9425-36FD-4FA6-AA52-5D0860E9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C4F4F-1899-4027-87EE-74AE49156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7D4C-F07C-4472-9228-7E29588E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AADC-2F31-49C0-9580-D8D31E28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77FE-4CDC-474D-BB18-29FC090D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EA93-249E-498B-B11D-BB76E4D1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A5CB-413F-42D5-AE49-32F2614A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DE4B-D1FA-48B8-B0A1-3EC47617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A161-D13D-479E-9AE9-7FB21655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D8E-EF0D-4C9C-A2C5-2A6D0E91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DD645-B52E-44B1-A617-77E92CF16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14F5-7BAF-40E7-9F04-F47E4A10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3902-15BA-4472-B552-19AB1B50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75AD-671B-4A24-9325-9974A7F9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34D8-73CC-4C40-8E41-91B4966B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75F3-C909-40D3-BC7D-90B3D7E7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C3CA-AE92-452F-9471-2492E0C8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B192-058D-4358-8BBA-C43065D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0EBC-17A6-460F-86A8-1730A9CF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BCCE-00D3-4F8D-817E-4CEA40EE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9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821C-2CE5-48E6-94B6-724C366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7480D-0CEE-4CEC-B781-F65BA706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5A24-B8DD-447C-87F8-31C72ABC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3801-C7EB-4F8C-8ED9-FC9B01F8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F6D5-B29B-4C62-B186-F2016EAA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65A8-40F2-4F65-BB95-F02A038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899F-CDC7-4E88-A54D-F8B28B676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899D9-C012-4BFA-8FD0-3D217E98B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0FC0-5B07-4579-85E3-DD0D7BA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E9B0B-EE37-4F1F-960A-50E6C0DE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8042-85F2-47BE-9ECA-668E3B97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807B-6DFC-4B72-960D-99559834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F802-EE22-4F5E-8C51-B5EA140B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15FB-FEA8-46C9-9B8E-1F3BB4A0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5022C-B6D1-4865-B960-D7E9A5789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59B49-BC1A-45B0-A5C9-4756AC06C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3F199-73BC-458A-8B54-46EA379D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28A05-5530-48D4-8A6A-DB821EAD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14D75-C1A1-4AAF-8F2B-A4ED53D1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B0CF-A1BC-4FBA-9746-0F7D7F3A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56408-09BB-47A1-92C2-B698FEBF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CDA05-4408-4E1C-82A9-5D67F9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76D2-0885-49B4-9DBD-9963724A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B5591-328C-4C84-BDE6-0D5B6E3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2E927-162F-4D37-8253-8334A17D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6EB6-2179-4CD9-831A-8321B83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6A18-A9B3-41EF-84C5-20A98C55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1537-9702-4CBC-9CF8-39E98A0C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32881-FAED-476D-A2A5-E1B84F8B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DD39-4CE0-4044-B467-75446503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FB73C-FEF8-45F4-BDF8-7C88BB4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1DFC-DCA7-4A0D-A7F5-9AF48982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80DF-CD8B-400B-9BBC-512395E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B614C-5767-4CC3-9119-24D759ED6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17C0-33A3-472A-8A58-B5A1254D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FC2DC-89DA-4B09-AFBE-312AE05C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55E2E-0E55-4550-A71B-6AD98B63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84BF-A358-4F18-832A-376A2526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3AD02-E7D7-4CE0-BB6C-4AC33372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9CBC-F484-4A05-BD14-282794F4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F92F-1450-4689-AADF-EA241193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2F2A-D5D2-4E81-AE42-1C1DEF30EB7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26FC5-660B-4096-8EA5-835C70915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3F02-1A8F-41DF-9CE1-723D5E61C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32DD-656F-410B-BD4D-A1BB49A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632FF9-CDED-4A2E-9036-B01EF564DE33}"/>
              </a:ext>
            </a:extLst>
          </p:cNvPr>
          <p:cNvSpPr>
            <a:spLocks noGrp="1"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SignInInfoPage</a:t>
            </a:r>
          </a:p>
        </p:txBody>
      </p:sp>
    </p:spTree>
    <p:extLst>
      <p:ext uri="{BB962C8B-B14F-4D97-AF65-F5344CB8AC3E}">
        <p14:creationId xmlns:p14="http://schemas.microsoft.com/office/powerpoint/2010/main" val="62379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NILAVARASAN.M [CB.EN.U4AIE22139]</dc:creator>
  <cp:lastModifiedBy>NILAVARASAN.M [CB.EN.U4AIE22139]</cp:lastModifiedBy>
  <cp:revision>1</cp:revision>
  <dcterms:created xsi:type="dcterms:W3CDTF">2023-07-08T08:00:25Z</dcterms:created>
  <dcterms:modified xsi:type="dcterms:W3CDTF">2023-07-08T08:00:42Z</dcterms:modified>
</cp:coreProperties>
</file>