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8" r:id="rId3"/>
    <p:sldId id="272" r:id="rId4"/>
    <p:sldId id="273" r:id="rId5"/>
    <p:sldId id="279" r:id="rId6"/>
    <p:sldId id="280" r:id="rId7"/>
    <p:sldId id="281" r:id="rId8"/>
    <p:sldId id="290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ebas Neue" panose="020B0604020202020204" charset="0"/>
      <p:regular r:id="rId12"/>
    </p:embeddedFont>
    <p:embeddedFont>
      <p:font typeface="Comfortaa" panose="020B0604020202020204" charset="0"/>
      <p:regular r:id="rId13"/>
      <p:bold r:id="rId14"/>
    </p:embeddedFont>
    <p:embeddedFont>
      <p:font typeface="Fira Code" panose="020B0604020202020204" charset="0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C181E-0BC1-4C07-906F-5986D1D9383D}">
  <a:tblStyle styleId="{EE7C181E-0BC1-4C07-906F-5986D1D9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DA8EE-A50B-43AB-8094-EB8B5894D2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71" r:id="rId8"/>
    <p:sldLayoutId id="2147483672" r:id="rId9"/>
    <p:sldLayoutId id="2147483673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</a:t>
            </a:r>
            <a:r>
              <a:rPr lang="en-US">
                <a:solidFill>
                  <a:schemeClr val="accent4"/>
                </a:solidFill>
              </a:rPr>
              <a:t>Step1- “class”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 </a:t>
            </a:r>
            <a:r>
              <a:rPr lang="en-US"/>
              <a:t>JAVA Project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Here is where ou</a:t>
            </a:r>
            <a:r>
              <a:rPr lang="en-US"/>
              <a:t>r Presentation </a:t>
            </a:r>
            <a:r>
              <a:rPr lang="en"/>
              <a:t>begins</a:t>
            </a:r>
            <a:r>
              <a:rPr lang="en" sz="1400"/>
              <a:t> 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Contains the output image of the step1 class</a:t>
            </a:r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Contains the UML image of the step1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of this class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1999" y="1470525"/>
            <a:ext cx="524162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Of Step1 class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Step1</a:t>
            </a: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2" b="7683"/>
          <a:stretch/>
        </p:blipFill>
        <p:spPr>
          <a:xfrm>
            <a:off x="-25" y="-13725"/>
            <a:ext cx="9143997" cy="5157301"/>
          </a:xfrm>
          <a:prstGeom prst="rect">
            <a:avLst/>
          </a:prstGeom>
        </p:spPr>
      </p:pic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chemeClr val="accent4"/>
                </a:solidFill>
              </a:rPr>
              <a:t>thousand words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Google Shape;850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186" r="26191"/>
          <a:stretch/>
        </p:blipFill>
        <p:spPr>
          <a:xfrm>
            <a:off x="4783250" y="532063"/>
            <a:ext cx="2910024" cy="4075775"/>
          </a:xfrm>
          <a:prstGeom prst="rect">
            <a:avLst/>
          </a:prstGeom>
        </p:spPr>
      </p:pic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the concept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4"/>
          <p:cNvGrpSpPr/>
          <p:nvPr/>
        </p:nvGrpSpPr>
        <p:grpSpPr>
          <a:xfrm>
            <a:off x="4294875" y="659219"/>
            <a:ext cx="4706373" cy="3662781"/>
            <a:chOff x="331763" y="414153"/>
            <a:chExt cx="6903246" cy="5019697"/>
          </a:xfrm>
        </p:grpSpPr>
        <p:sp>
          <p:nvSpPr>
            <p:cNvPr id="1041" name="Google Shape;1041;p54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54"/>
          <p:cNvSpPr txBox="1">
            <a:spLocks noGrp="1"/>
          </p:cNvSpPr>
          <p:nvPr>
            <p:ph type="title"/>
          </p:nvPr>
        </p:nvSpPr>
        <p:spPr>
          <a:xfrm>
            <a:off x="713225" y="1160585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GUI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Home-Page</a:t>
            </a:r>
          </a:p>
        </p:txBody>
      </p:sp>
      <p:sp>
        <p:nvSpPr>
          <p:cNvPr id="1047" name="Google Shape;1047;p54"/>
          <p:cNvSpPr txBox="1">
            <a:spLocks noGrp="1"/>
          </p:cNvSpPr>
          <p:nvPr>
            <p:ph type="subTitle" idx="1"/>
          </p:nvPr>
        </p:nvSpPr>
        <p:spPr>
          <a:xfrm>
            <a:off x="724168" y="2219666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home page of our java-project, this home page is for the teacher’s side. Like any website, this has an image and quotes only of amrita college.</a:t>
            </a:r>
          </a:p>
        </p:txBody>
      </p:sp>
      <p:grpSp>
        <p:nvGrpSpPr>
          <p:cNvPr id="1048" name="Google Shape;1048;p5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/>
          <p:cNvSpPr txBox="1"/>
          <p:nvPr/>
        </p:nvSpPr>
        <p:spPr>
          <a:xfrm>
            <a:off x="194550" y="8766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682D13F-AAAF-41F0-8969-9E3AD446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0" y="792054"/>
            <a:ext cx="4434360" cy="2905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073;p55"/>
          <p:cNvGrpSpPr/>
          <p:nvPr/>
        </p:nvGrpSpPr>
        <p:grpSpPr>
          <a:xfrm>
            <a:off x="836070" y="460954"/>
            <a:ext cx="3674439" cy="4535318"/>
            <a:chOff x="1655550" y="790900"/>
            <a:chExt cx="2510262" cy="3417671"/>
          </a:xfrm>
        </p:grpSpPr>
        <p:sp>
          <p:nvSpPr>
            <p:cNvPr id="107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55"/>
          <p:cNvSpPr txBox="1">
            <a:spLocks noGrp="1"/>
          </p:cNvSpPr>
          <p:nvPr>
            <p:ph type="title"/>
          </p:nvPr>
        </p:nvSpPr>
        <p:spPr>
          <a:xfrm>
            <a:off x="6517758" y="970800"/>
            <a:ext cx="1870312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</a:t>
            </a:r>
            <a:br>
              <a:rPr lang="en-US"/>
            </a:b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Image</a:t>
            </a:r>
          </a:p>
        </p:txBody>
      </p:sp>
      <p:sp>
        <p:nvSpPr>
          <p:cNvPr id="1078" name="Google Shape;1078;p55"/>
          <p:cNvSpPr txBox="1">
            <a:spLocks noGrp="1"/>
          </p:cNvSpPr>
          <p:nvPr>
            <p:ph type="subTitle" idx="1"/>
          </p:nvPr>
        </p:nvSpPr>
        <p:spPr>
          <a:xfrm>
            <a:off x="4902749" y="2148557"/>
            <a:ext cx="3720255" cy="1498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UML image of the “Step1” class, the header  and footer is inherited from the abstract class-“TeacherStorage” and all other classes, variables, etc are also inherited from interface “InterfaceClass”         </a:t>
            </a:r>
          </a:p>
        </p:txBody>
      </p:sp>
      <p:grpSp>
        <p:nvGrpSpPr>
          <p:cNvPr id="1079" name="Google Shape;1079;p5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1080" name="Google Shape;1080;p5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55"/>
          <p:cNvSpPr txBox="1"/>
          <p:nvPr/>
        </p:nvSpPr>
        <p:spPr>
          <a:xfrm>
            <a:off x="5221575" y="37704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4" name="Google Shape;1084;p55"/>
          <p:cNvSpPr txBox="1"/>
          <p:nvPr/>
        </p:nvSpPr>
        <p:spPr>
          <a:xfrm>
            <a:off x="8528048" y="402824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1F602-EC30-4784-9438-D7DEF9AE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05" y="523455"/>
            <a:ext cx="3381214" cy="4366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</a:rPr>
              <a:t>Conclusion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91" name="Google Shape;1091;p5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029435" cy="99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just a class which is is similar to home-page of any website</a:t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>
            <a:off x="52715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56"/>
          <p:cNvGrpSpPr/>
          <p:nvPr/>
        </p:nvGrpSpPr>
        <p:grpSpPr>
          <a:xfrm>
            <a:off x="5186401" y="709411"/>
            <a:ext cx="1834973" cy="3724678"/>
            <a:chOff x="5186401" y="494525"/>
            <a:chExt cx="1834973" cy="3724678"/>
          </a:xfrm>
        </p:grpSpPr>
        <p:sp>
          <p:nvSpPr>
            <p:cNvPr id="1094" name="Google Shape;1094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6" name="Google Shape;1096;p56"/>
          <p:cNvPicPr preferRelativeResize="0"/>
          <p:nvPr/>
        </p:nvPicPr>
        <p:blipFill rotWithShape="1">
          <a:blip r:embed="rId3">
            <a:alphaModFix/>
          </a:blip>
          <a:srcRect l="10741" r="10741"/>
          <a:stretch/>
        </p:blipFill>
        <p:spPr>
          <a:xfrm>
            <a:off x="5271588" y="891935"/>
            <a:ext cx="1664599" cy="3176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7" name="Google Shape;1097;p5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98" name="Google Shape;1098;p5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56"/>
          <p:cNvSpPr txBox="1"/>
          <p:nvPr/>
        </p:nvSpPr>
        <p:spPr>
          <a:xfrm>
            <a:off x="107250" y="116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3" name="Google Shape;1103;p56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1104" name="Google Shape;1104;p5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105" name="Google Shape;1105;p5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499392" y="1337041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9" name="Google Shape;1389;p65"/>
          <p:cNvSpPr/>
          <p:nvPr/>
        </p:nvSpPr>
        <p:spPr>
          <a:xfrm>
            <a:off x="423847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5106346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974221" y="2503236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325620" y="2582734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5191652" y="2601442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6055536" y="2601681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201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Source Code Pro</vt:lpstr>
      <vt:lpstr>Bebas Neue</vt:lpstr>
      <vt:lpstr>Comfortaa</vt:lpstr>
      <vt:lpstr>Arial</vt:lpstr>
      <vt:lpstr>Fira Code</vt:lpstr>
      <vt:lpstr>Anaheim</vt:lpstr>
      <vt:lpstr>Introduction to Java Programming for High School by Slidesgo</vt:lpstr>
      <vt:lpstr>Introduction to  Step1- “class”   for JAVA Project</vt:lpstr>
      <vt:lpstr>Table of contents</vt:lpstr>
      <vt:lpstr>A picture is worth a thousand words</vt:lpstr>
      <vt:lpstr>A picture always reinforces  the concept</vt:lpstr>
      <vt:lpstr>Output GUI Home-Page</vt:lpstr>
      <vt:lpstr>UML  Image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cp:lastModifiedBy>NILAVARASAN.M [CB.EN.U4AIE22139]</cp:lastModifiedBy>
  <cp:revision>8</cp:revision>
  <dcterms:modified xsi:type="dcterms:W3CDTF">2023-07-08T12:47:34Z</dcterms:modified>
</cp:coreProperties>
</file>