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EDA-8446-4E72-9907-BDC8795AA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50C20-AC8B-4363-93F7-DBED8790F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C31D9-C3DF-48C5-A573-6FA6C661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2E1-8A6E-4AE3-AE0A-79485139F1E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814B0-007F-4674-B33E-D58A9395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0228D-DAE9-43A1-B17A-E81D279B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A2D8-0EBD-412B-A26C-697E4548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39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8FAB-C5BD-454D-9B82-45BE782F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9CAA9-0FFB-4FC8-90C5-84C6A0372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634D-70F5-43CE-BAA6-2E8A2B7F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2E1-8A6E-4AE3-AE0A-79485139F1E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A43C0-CB9E-4A39-83B5-2CDDD9AE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7FBC8-630D-41D7-9588-FB7AAE52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A2D8-0EBD-412B-A26C-697E4548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6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D7C78-B033-4272-BBA7-C6CA3D015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06AB8-8EA3-4FCB-A576-450EE04A4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2BECB-4FF5-489D-8578-B2FE740D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2E1-8A6E-4AE3-AE0A-79485139F1E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C74C7-02E0-4EF5-83E6-178D6E79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AFA43-5DE3-44B6-B947-E88FEB4B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A2D8-0EBD-412B-A26C-697E4548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3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57B0-A0EE-4714-B15E-C74F3C60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0955-3515-4BC5-B0C7-2BB5DCFFD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CCB1-F219-487E-BF55-DF133051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2E1-8A6E-4AE3-AE0A-79485139F1E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67926-116C-4838-A6E9-F379392B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13E3-9CB3-4719-9621-EA9655DF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A2D8-0EBD-412B-A26C-697E4548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C165-8AFD-4F62-9556-9DCC5865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969CA-338A-4154-9A38-098BD9441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8719-3AD3-4B8F-8E11-5236DB93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2E1-8A6E-4AE3-AE0A-79485139F1E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94E1-F45E-4E40-8D68-5C8DD576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0DBE-BB56-4474-8DCB-C8062CDB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A2D8-0EBD-412B-A26C-697E4548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8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1052-8875-4A9B-8D41-4E7B8E28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2F9C-0E95-42F0-8806-76DE1133A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90DDD-6488-49F7-AD45-AC464BDB1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5AFD0-4461-4CEC-8088-4812233E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2E1-8A6E-4AE3-AE0A-79485139F1E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87077-08AF-4EA0-9D18-2A5C737A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77622-3A61-492A-80DD-044B1866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A2D8-0EBD-412B-A26C-697E4548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7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8DA3-3F13-4C7C-8006-CEE424CE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E63B1-D2B2-46C7-A682-94BC8F79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3CCF8-182F-4433-B650-879B0FF4E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E8ACCA-6A70-4C5C-86FC-05BB9028A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B3BF9-4F4C-4234-9C9E-BFBB68644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2F2CE-D358-4178-BB37-86723304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2E1-8A6E-4AE3-AE0A-79485139F1E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3A02-4E6C-4857-BF4A-5516B33B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771CA-CDFF-4CCC-82E7-3B18D0C8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A2D8-0EBD-412B-A26C-697E4548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0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269E-90AA-43FB-9EEC-23C10A33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86D1E-C669-496D-8C9F-7C58E675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2E1-8A6E-4AE3-AE0A-79485139F1E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8942D-FE1C-4C83-98E1-DABDE483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BDB32-FED2-4C06-8EB7-CE9E8D65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A2D8-0EBD-412B-A26C-697E4548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9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639D3-731F-464A-AB0F-5D40DD53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2E1-8A6E-4AE3-AE0A-79485139F1E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8B0C4-235D-433B-8D35-9E699E48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ABAC4-1838-4E19-AB61-B105946F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A2D8-0EBD-412B-A26C-697E4548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2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4A7D-1DF4-4A3F-BBF3-BFBFB068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FF03-DB44-4160-A5E2-0272A717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2C78E-350D-456A-B66B-9D6EC94FA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08690-53F2-4CFB-A77D-F3D1BA2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2E1-8A6E-4AE3-AE0A-79485139F1E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6094F-5159-49FF-A4FF-D1D1F8A2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EED77-93BB-4C55-99FA-C103D1FA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A2D8-0EBD-412B-A26C-697E4548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26A-CFC2-446E-BD0E-38FA4089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6E8B2-385E-4EEC-9F5C-39C6DC7B9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29F6B-FD60-4E9E-A742-3BC6D2F49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BD75F-5538-4621-B5F0-731D5214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992E1-8A6E-4AE3-AE0A-79485139F1E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F7FB5-38B0-4BEF-9092-1FAC0A1F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21038-40EA-4F11-BAC2-35C993A6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A2D8-0EBD-412B-A26C-697E4548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DAC0B-DD22-482E-BA79-852FD4A9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7E7DB-CFBC-4178-BA4D-DEBCB509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A2C3-0D72-406E-BC8A-CE5AC8C9D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992E1-8A6E-4AE3-AE0A-79485139F1E0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EAA5F-D6E8-49A3-9672-CA5BA7732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671C9-1B83-4351-AFA5-D7C25F4BE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AA2D8-0EBD-412B-A26C-697E4548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5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632FF9-CDED-4A2E-9036-B01EF564DE33}"/>
              </a:ext>
            </a:extLst>
          </p:cNvPr>
          <p:cNvSpPr>
            <a:spLocks noGrp="1"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Step1Contact</a:t>
            </a:r>
          </a:p>
        </p:txBody>
      </p:sp>
    </p:spTree>
    <p:extLst>
      <p:ext uri="{BB962C8B-B14F-4D97-AF65-F5344CB8AC3E}">
        <p14:creationId xmlns:p14="http://schemas.microsoft.com/office/powerpoint/2010/main" val="286729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NILAVARASAN.M [CB.EN.U4AIE22139]</dc:creator>
  <cp:lastModifiedBy>NILAVARASAN.M [CB.EN.U4AIE22139]</cp:lastModifiedBy>
  <cp:revision>1</cp:revision>
  <dcterms:created xsi:type="dcterms:W3CDTF">2023-07-08T07:58:07Z</dcterms:created>
  <dcterms:modified xsi:type="dcterms:W3CDTF">2023-07-08T07:58:17Z</dcterms:modified>
</cp:coreProperties>
</file>