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F1F5-D1BB-43B0-9C0D-EEFC86D80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D3334-DC08-4303-A34E-934CAAF7E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909D5-2327-43F4-A90A-D7FFC722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68B4-9ABA-45E9-8711-16448AFB087D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E7383-8346-4B56-8884-E38CCED6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1B802-ED70-4CB1-A262-B1F6823F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427-0975-40CB-B198-58600DB8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7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EE2B-CE3F-415E-BF56-4C09CA74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86B2A-915B-4F6B-90EF-3315B142D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D0D1-037E-4902-9EBA-304BC245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68B4-9ABA-45E9-8711-16448AFB087D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41DF3-A4C2-4362-BEC1-C8A7D04A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C7A9B-0142-42F6-A1BD-FB5C0631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427-0975-40CB-B198-58600DB8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FC513-E8F4-442F-9D0A-0137BAA6D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A423A-B168-48B0-A1B2-9789AD4BC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8E885-D89C-47D3-B85D-96F830BB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68B4-9ABA-45E9-8711-16448AFB087D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15321-BF09-4A06-AC3B-99171539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8CC50-7E61-48F0-A847-72150865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427-0975-40CB-B198-58600DB8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8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D01D-CDE8-4801-88FB-91BE44D7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F3DE-DCCE-4ED7-A639-BB65569B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22A3B-E782-4349-9DB8-55598276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68B4-9ABA-45E9-8711-16448AFB087D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67754-9C9E-4DF0-BBD5-4215DD27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ECD5-5A5B-4F65-8B8F-C0510C49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427-0975-40CB-B198-58600DB8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1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F5C0-DE34-4AA1-95CA-75AF2245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9A864-0406-401F-B2A8-F3966B998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A1C05-83A6-4A66-B21F-1DDDDF42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68B4-9ABA-45E9-8711-16448AFB087D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8D7CB-D78F-41BB-ACB1-5024BC7A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99263-AD33-40DD-9A7B-10C9F62F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427-0975-40CB-B198-58600DB8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5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A43B-3FE0-45F6-A2CE-31CF1E14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AB9A1-ED3D-4977-A5AC-A8F9DB7EF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D96E0-102A-4C72-8E06-5C06D18F2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CC07C-65C8-499D-AFAF-2245B755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68B4-9ABA-45E9-8711-16448AFB087D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C36CB-3C88-4E8A-AFA8-5867FBE9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95B35-4A70-4E95-B067-C0B01ED5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427-0975-40CB-B198-58600DB8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C5EC-6C90-41FF-AAC5-F025D757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04D49-1F34-4F44-81E7-8F5D862E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96A56-EDF1-4D57-BE48-7669EAAD6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66F49-BA0F-4215-93E9-1143E816C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D07BB-D0DF-4F52-9CBD-F236BAAD1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50C9F-77B5-4502-9776-307A0139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68B4-9ABA-45E9-8711-16448AFB087D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1B0D0-0993-4F42-8F7D-9FD72C27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85E79-7564-404B-AB46-ACABC3C3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427-0975-40CB-B198-58600DB8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5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12D7-924B-48D7-9072-89F36F7B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C2183-CF8F-46EA-A050-306F6373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68B4-9ABA-45E9-8711-16448AFB087D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A0FA9-2D2C-4CCF-913A-07047AC2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E03A6-75E8-4691-9856-DFB59168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427-0975-40CB-B198-58600DB8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6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47570-2493-45B0-A09B-28F84913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68B4-9ABA-45E9-8711-16448AFB087D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6F0FF-206F-447E-B9D6-3B8503AA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6CFB3-57ED-4668-A137-457604B8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427-0975-40CB-B198-58600DB8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7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9AF4-B18E-403E-BBFC-6C720F51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2A99-2F15-4881-80F0-E596B678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3B8BB-85F3-40C2-AF70-AC4FD223C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88827-0B35-494B-B839-CCC18D09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68B4-9ABA-45E9-8711-16448AFB087D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A4360-6F4B-48B9-97F7-528F524D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40BB2-6289-422C-AAED-54580402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427-0975-40CB-B198-58600DB8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8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9D41-3B42-4C3D-9C70-CA5C483D4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BDFE6-FD13-4DBB-AB1D-2A6909ED0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FAA3C-E3C8-48BE-B005-788E8B672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407F1-4EEC-4780-96D6-5D3FF10E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68B4-9ABA-45E9-8711-16448AFB087D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01C85-284C-4257-B51D-8FA60BBB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AFE76-50AE-4CD0-84FB-5620105B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427-0975-40CB-B198-58600DB8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7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C09B0-BE39-4FB8-99C6-7A4910B4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C5369-9EAE-40C9-990E-DD40B3EB2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D4EEB-A82E-44A1-8A0B-60F199280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D68B4-9ABA-45E9-8711-16448AFB087D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255D2-A0AA-41D2-A21B-6504BF6F9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2C09F-B90A-4628-8F10-24C8AFD84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AF427-0975-40CB-B198-58600DB8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632FF9-CDED-4A2E-9036-B01EF564DE33}"/>
              </a:ext>
            </a:extLst>
          </p:cNvPr>
          <p:cNvSpPr>
            <a:spLocks noGrp="1"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Step6</a:t>
            </a:r>
          </a:p>
        </p:txBody>
      </p:sp>
    </p:spTree>
    <p:extLst>
      <p:ext uri="{BB962C8B-B14F-4D97-AF65-F5344CB8AC3E}">
        <p14:creationId xmlns:p14="http://schemas.microsoft.com/office/powerpoint/2010/main" val="153050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NILAVARASAN.M [CB.EN.U4AIE22139]</dc:creator>
  <cp:lastModifiedBy>NILAVARASAN.M [CB.EN.U4AIE22139]</cp:lastModifiedBy>
  <cp:revision>1</cp:revision>
  <dcterms:created xsi:type="dcterms:W3CDTF">2023-07-08T07:59:25Z</dcterms:created>
  <dcterms:modified xsi:type="dcterms:W3CDTF">2023-07-08T07:59:33Z</dcterms:modified>
</cp:coreProperties>
</file>