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550A-3629-4E74-9D87-40C9A19F5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F7397-DBFB-47A1-B7C4-7D7964762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2F263-5988-4479-82A8-CEE5C5A9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77-D6A0-4689-999B-9610E251C8A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A4CD8-519C-4E96-B8EB-351F4F0B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2E375-E455-4983-A657-B4BE14BD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C9A-2BE2-4606-A6AF-D201999E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907C-2B70-4C56-B650-EC3249B9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7532D-FE65-422C-A152-D8DD3F70D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D50A-DBEB-4111-9336-0D9E625E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77-D6A0-4689-999B-9610E251C8A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30BB1-2864-46A2-8DF9-7B66D315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9A68B-8886-4926-A871-ED477A08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C9A-2BE2-4606-A6AF-D201999E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D5B70-1258-4F44-87D6-37B4CCC04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2E1EA-A515-4EDA-B890-1E0CF550E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1298F-5F9B-4064-9ED9-9347352D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77-D6A0-4689-999B-9610E251C8A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D8A4D-790E-4F5F-B9AD-5D38DD83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43130-56FB-4FAB-A980-F9CFAAFF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C9A-2BE2-4606-A6AF-D201999E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5BD7-87C2-4E82-9D72-D95DB254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1E41-FE12-47AB-B77F-8CD56141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1796-6C0D-45E7-BFCE-31ADBAE5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77-D6A0-4689-999B-9610E251C8A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596A-E08C-4598-AC85-D7840BA3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349F-76BA-4EF3-86EE-862333E9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C9A-2BE2-4606-A6AF-D201999E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59A0-031E-4C96-9DC9-706500C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AC75B-C730-419D-AEF8-1F79F42D6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96CFA-A97D-42AD-AC4A-272ADEC2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77-D6A0-4689-999B-9610E251C8A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B82B4-8E91-4F2A-8315-A2591AF9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1411E-53D6-4139-9E28-FC575E63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C9A-2BE2-4606-A6AF-D201999E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5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4359-3250-4C27-887C-30882EFB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E39C-38F6-49F1-A910-491D78B4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EDA4-2C3E-4AA8-9114-86A47B6E8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CB2B8-7F9F-4609-8A76-405197EF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77-D6A0-4689-999B-9610E251C8A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C5106-7272-4D98-93FD-2BF2761A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02EAF-1C7D-466D-BFC7-74FE99B8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C9A-2BE2-4606-A6AF-D201999E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1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C7A9-7550-4DF6-928B-BB214525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6FB69-938C-4964-A596-5231F0DEF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52063-8D86-4B2A-A8D1-0CEBD51AB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96DC8-7B3A-4209-BEFD-4B1318C35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5DDAC-7E1A-48DA-A104-DDBBCDD0E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2B87E-081D-4786-9AC5-D63C85D2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77-D6A0-4689-999B-9610E251C8A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66A74-52B7-49F8-B7A3-12160375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8AACD-3AE5-467C-B7C3-72820C78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C9A-2BE2-4606-A6AF-D201999E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2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F9BD-C12C-4610-9FDA-7926099E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185AE-C933-410B-91CE-BF857635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77-D6A0-4689-999B-9610E251C8A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C8ADB-DE3A-44A7-B76A-85E3A239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7B638-F8DA-4375-BBBA-39434042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C9A-2BE2-4606-A6AF-D201999E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3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7D1F0-7FAD-416D-976D-D2E08BB1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77-D6A0-4689-999B-9610E251C8A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DF5F-F084-43AA-A56F-238E89C2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08625-F26A-46C2-B1A1-98DA935A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C9A-2BE2-4606-A6AF-D201999E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2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85BB-6952-4903-892C-C489749F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7A42-77DC-43AE-BAD3-D6181A9B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EDBC9-85FB-4FF8-911C-B47C0F17A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2F355-0862-41CC-ADF6-52D9CB4C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77-D6A0-4689-999B-9610E251C8A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718DE-28F0-43C4-8926-1140DBB8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44D78-FA10-4BBC-B7A6-B8EA368D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C9A-2BE2-4606-A6AF-D201999E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8F19-CB29-436D-8991-AD8CE0EC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4B09E-9B18-47AB-AB1D-E27C2B729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89E53-D96E-4894-B824-C63242763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E79B0-D64E-4CE4-9D10-95163FC6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77-D6A0-4689-999B-9610E251C8A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75F60-5009-4A72-9EAF-6C737821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F22D-C2BD-4FC2-BEFD-1FC6B621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C9A-2BE2-4606-A6AF-D201999E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9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5736A-634E-4945-904F-40E9E7A7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C5550-EFDA-4A2A-9622-66C6907F3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DF13E-9229-4AEB-8E59-3D15527B5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07C77-D6A0-4689-999B-9610E251C8A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F7C6A-5912-4929-9301-EC8012303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B9799-F8A1-4939-AAA5-8EEC6AD8D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7C9A-2BE2-4606-A6AF-D201999E3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632FF9-CDED-4A2E-9036-B01EF564DE33}"/>
              </a:ext>
            </a:extLst>
          </p:cNvPr>
          <p:cNvSpPr>
            <a:spLocks noGrp="1"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Step7</a:t>
            </a:r>
          </a:p>
        </p:txBody>
      </p:sp>
    </p:spTree>
    <p:extLst>
      <p:ext uri="{BB962C8B-B14F-4D97-AF65-F5344CB8AC3E}">
        <p14:creationId xmlns:p14="http://schemas.microsoft.com/office/powerpoint/2010/main" val="353766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NILAVARASAN.M [CB.EN.U4AIE22139]</dc:creator>
  <cp:lastModifiedBy>NILAVARASAN.M [CB.EN.U4AIE22139]</cp:lastModifiedBy>
  <cp:revision>1</cp:revision>
  <dcterms:created xsi:type="dcterms:W3CDTF">2023-07-08T07:59:39Z</dcterms:created>
  <dcterms:modified xsi:type="dcterms:W3CDTF">2023-07-08T07:59:47Z</dcterms:modified>
</cp:coreProperties>
</file>