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3809-27E6-4133-A100-36A708539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6E17-7B6A-4748-88EE-7BCE324A2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5C01-2D73-49C3-ABC1-7C49B486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88BC-F1C0-4078-8C4B-7F8A059C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4771-245B-47B8-B928-4E585646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FA38-FFC9-49DF-BEF3-B77A851C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22658-37A9-4CD1-9A09-53A1E7E7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4EA0-7CF5-4FF3-B906-17920675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FB3D-EA6B-46BB-95D5-CA9BCBB1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07C2-39A7-4870-BCD9-302A8786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6AF9B-538C-4711-8EE9-89086007F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D4D4D-194E-4884-8936-3FB55E49A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7F84-03D3-4F56-8047-45E0D34A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A84D-00DB-4DA1-964F-CA258373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A29C-8E36-4F46-A412-9198679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033-5F9B-4257-8AD8-1828FCEE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2BD1-0F4B-41B3-AC16-698AC701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9563-84F5-4495-85EA-3E099C28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707D-6491-4F55-A1BE-66C31F4E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B2FA-59B1-46AE-9EBC-1686447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6814-8D0F-4F5D-8D49-46A8A533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661AD-63F7-4B95-8EC1-EBD02E23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17D3-179F-495D-B767-F6991F39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731B-E7DD-45EA-BE90-250CB5FD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E50A-34E6-479F-A9AE-35D2DDBB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7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ECE4-33DC-40AF-8F2D-B8D11291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3A8C-7B72-4CE5-B0DD-E91087764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CC2FA-CD28-4AA9-979A-FC8EA058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134A-D6E5-4B85-841F-F1ADDBBE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22437-225F-4045-B4B5-98225C2A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05280-79E7-4913-A01E-B24D5C37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B26-E52D-47E1-BC20-91CAA601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EA39B-778E-4300-BA71-8A3EEB14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44458-B324-415C-A325-DABFEFC05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E1C3F-014F-405F-90D8-A4BC1B090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BB441-952D-4156-9B7E-FB57A2579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5A700-B39C-4E54-A33C-9E394617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E15B3-F6DC-4D62-B510-BF55D402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B3E1A-D585-4DF6-9B96-8CA2C0C7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EAF9-456D-4752-8E91-351028AB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67474-A91D-4D44-BCDF-08BC500A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3776-8575-4320-A10C-56894DFF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81CFA-12EC-469E-90B6-B10F352D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3B21E-2A21-4EA6-9965-D5C9D23E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CC9FD-2FE8-4DC7-8884-B4D9D5A0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FCACE-B498-48BB-B636-655886B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0AF-B8AF-4777-925F-D8ECDE7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E1B-137F-4CA2-8F09-37BA8C73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E1ADF-0EAF-45B3-9CB8-480FB564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6E76D-7B25-4BF3-888F-72B559B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F866-E501-41B9-ABD7-9A8390D5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1BB63-7CBA-4D54-B3EB-5A88EC17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6C1D-C4C1-4B09-BBB0-E93A546E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97A1-4E79-433A-BE48-615EB9B9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B1BD2-29B9-493F-AF13-AE109D08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0915-0BA3-407D-8F92-98D71EA6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A281-7AB3-4DF6-A77A-4C4BA5BD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40F7-03AA-4D2F-B657-A0C823DC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9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C1F8E-61D4-407C-8A6C-BD976119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18139-61C0-43F6-9997-2B673D1B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43EF-6B24-4631-A6A2-9BD68580A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6A71-3656-48D1-AAD6-C53BB3A28B4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BFAB-8FF4-48A3-BE4D-0F05A5A5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11C9-0EB4-4386-A23D-BE143CDD4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690D8-2FE4-40B5-BFD7-3B494B85A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632FF9-CDED-4A2E-9036-B01EF564DE33}"/>
              </a:ext>
            </a:extLst>
          </p:cNvPr>
          <p:cNvSpPr>
            <a:spLocks noGrp="1"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TeacherNotification </a:t>
            </a:r>
          </a:p>
        </p:txBody>
      </p:sp>
    </p:spTree>
    <p:extLst>
      <p:ext uri="{BB962C8B-B14F-4D97-AF65-F5344CB8AC3E}">
        <p14:creationId xmlns:p14="http://schemas.microsoft.com/office/powerpoint/2010/main" val="266096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NILAVARASAN.M [CB.EN.U4AIE22139]</dc:creator>
  <cp:lastModifiedBy>NILAVARASAN.M [CB.EN.U4AIE22139]</cp:lastModifiedBy>
  <cp:revision>2</cp:revision>
  <dcterms:created xsi:type="dcterms:W3CDTF">2023-07-08T07:59:52Z</dcterms:created>
  <dcterms:modified xsi:type="dcterms:W3CDTF">2023-07-08T08:00:17Z</dcterms:modified>
</cp:coreProperties>
</file>