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3" r:id="rId6"/>
    <p:sldId id="286" r:id="rId7"/>
    <p:sldId id="290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Fira Code" panose="020B0604020202020204" charset="0"/>
      <p:regular r:id="rId12"/>
      <p:bold r:id="rId13"/>
    </p:embeddedFont>
    <p:embeddedFont>
      <p:font typeface="Source Code Pro" panose="020B0604020202020204" charset="0"/>
      <p:regular r:id="rId14"/>
      <p:bold r:id="rId15"/>
      <p:italic r:id="rId16"/>
      <p:boldItalic r:id="rId17"/>
    </p:embeddedFont>
    <p:embeddedFont>
      <p:font typeface="Source Code Pr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C181E-0BC1-4C07-906F-5986D1D9383D}">
  <a:tblStyle styleId="{EE7C181E-0BC1-4C07-906F-5986D1D93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DA8EE-A50B-43AB-8094-EB8B5894D2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2" r:id="rId4"/>
    <p:sldLayoutId id="2147483663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49"/>
            <a:ext cx="5797500" cy="2587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Introduction to</a:t>
            </a:r>
            <a:br>
              <a:rPr lang="en"/>
            </a:br>
            <a:r>
              <a:rPr lang="en"/>
              <a:t> </a:t>
            </a:r>
            <a:r>
              <a:rPr lang="en-US">
                <a:solidFill>
                  <a:schemeClr val="accent4"/>
                </a:solidFill>
              </a:rPr>
              <a:t>Step3- “class”</a:t>
            </a:r>
            <a:br>
              <a:rPr lang="en-US">
                <a:solidFill>
                  <a:schemeClr val="accent4"/>
                </a:solidFill>
              </a:rPr>
            </a:br>
            <a:r>
              <a:rPr lang="en-US"/>
              <a:t>  for JAVA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Here is where your presentation begins</a:t>
            </a:r>
            <a:r>
              <a:rPr lang="en" sz="1400"/>
              <a:t> 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040;p54">
            <a:extLst>
              <a:ext uri="{FF2B5EF4-FFF2-40B4-BE49-F238E27FC236}">
                <a16:creationId xmlns:a16="http://schemas.microsoft.com/office/drawing/2014/main" id="{EECE389A-393B-400F-978F-617B67B14E0B}"/>
              </a:ext>
            </a:extLst>
          </p:cNvPr>
          <p:cNvGrpSpPr/>
          <p:nvPr/>
        </p:nvGrpSpPr>
        <p:grpSpPr>
          <a:xfrm>
            <a:off x="4294875" y="659219"/>
            <a:ext cx="4706373" cy="3662781"/>
            <a:chOff x="331763" y="414153"/>
            <a:chExt cx="6903246" cy="5019697"/>
          </a:xfrm>
        </p:grpSpPr>
        <p:sp>
          <p:nvSpPr>
            <p:cNvPr id="65" name="Google Shape;1041;p54">
              <a:extLst>
                <a:ext uri="{FF2B5EF4-FFF2-40B4-BE49-F238E27FC236}">
                  <a16:creationId xmlns:a16="http://schemas.microsoft.com/office/drawing/2014/main" id="{AFFBD19B-E78B-428B-B033-B926F4D6608F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2;p54">
              <a:extLst>
                <a:ext uri="{FF2B5EF4-FFF2-40B4-BE49-F238E27FC236}">
                  <a16:creationId xmlns:a16="http://schemas.microsoft.com/office/drawing/2014/main" id="{89B0BB84-AE26-45F0-AFAC-F1B1E9FEE8EA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3;p54">
              <a:extLst>
                <a:ext uri="{FF2B5EF4-FFF2-40B4-BE49-F238E27FC236}">
                  <a16:creationId xmlns:a16="http://schemas.microsoft.com/office/drawing/2014/main" id="{3BB5C2D1-6B0C-492E-B6D3-BC83A519332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4;p54">
              <a:extLst>
                <a:ext uri="{FF2B5EF4-FFF2-40B4-BE49-F238E27FC236}">
                  <a16:creationId xmlns:a16="http://schemas.microsoft.com/office/drawing/2014/main" id="{77740816-801E-4499-853C-25D0EF5EF80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1046;p54">
            <a:extLst>
              <a:ext uri="{FF2B5EF4-FFF2-40B4-BE49-F238E27FC236}">
                <a16:creationId xmlns:a16="http://schemas.microsoft.com/office/drawing/2014/main" id="{5A8D17C8-2632-4C3C-B991-4DDA2B0B4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259292"/>
            <a:ext cx="3576221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GUI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Verification-Page</a:t>
            </a:r>
          </a:p>
        </p:txBody>
      </p:sp>
      <p:sp>
        <p:nvSpPr>
          <p:cNvPr id="70" name="Google Shape;1047;p54">
            <a:extLst>
              <a:ext uri="{FF2B5EF4-FFF2-40B4-BE49-F238E27FC236}">
                <a16:creationId xmlns:a16="http://schemas.microsoft.com/office/drawing/2014/main" id="{6E5D0FBD-E8A9-4B3F-BC17-1B93B4E643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489" y="2219666"/>
            <a:ext cx="3983722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Verification page of our java-project, The admin after recruiting teachers, will give that teacher college-ID, Password. Any teacher can finish the verification only when the admin assigns</a:t>
            </a:r>
          </a:p>
        </p:txBody>
      </p:sp>
      <p:grpSp>
        <p:nvGrpSpPr>
          <p:cNvPr id="71" name="Google Shape;1048;p54">
            <a:extLst>
              <a:ext uri="{FF2B5EF4-FFF2-40B4-BE49-F238E27FC236}">
                <a16:creationId xmlns:a16="http://schemas.microsoft.com/office/drawing/2014/main" id="{206E5130-A06A-4AD4-ABD4-09CB2398EB99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2" name="Google Shape;1049;p54">
              <a:extLst>
                <a:ext uri="{FF2B5EF4-FFF2-40B4-BE49-F238E27FC236}">
                  <a16:creationId xmlns:a16="http://schemas.microsoft.com/office/drawing/2014/main" id="{80E26A46-EEA5-412E-B0A6-44E48D78D49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0;p54">
              <a:extLst>
                <a:ext uri="{FF2B5EF4-FFF2-40B4-BE49-F238E27FC236}">
                  <a16:creationId xmlns:a16="http://schemas.microsoft.com/office/drawing/2014/main" id="{91E19343-87A5-4F35-9E11-FB5570AB361F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1;p54">
              <a:extLst>
                <a:ext uri="{FF2B5EF4-FFF2-40B4-BE49-F238E27FC236}">
                  <a16:creationId xmlns:a16="http://schemas.microsoft.com/office/drawing/2014/main" id="{C4BB420A-24A7-429E-8D0F-67858F70879E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1052;p54">
            <a:extLst>
              <a:ext uri="{FF2B5EF4-FFF2-40B4-BE49-F238E27FC236}">
                <a16:creationId xmlns:a16="http://schemas.microsoft.com/office/drawing/2014/main" id="{C925885B-DB3C-4B21-A15C-E7AB642241BD}"/>
              </a:ext>
            </a:extLst>
          </p:cNvPr>
          <p:cNvSpPr txBox="1"/>
          <p:nvPr/>
        </p:nvSpPr>
        <p:spPr>
          <a:xfrm>
            <a:off x="161489" y="6782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1053;p54">
            <a:extLst>
              <a:ext uri="{FF2B5EF4-FFF2-40B4-BE49-F238E27FC236}">
                <a16:creationId xmlns:a16="http://schemas.microsoft.com/office/drawing/2014/main" id="{0CDB70D0-6F0A-4923-892A-C2A490AB7806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1054;p54">
            <a:extLst>
              <a:ext uri="{FF2B5EF4-FFF2-40B4-BE49-F238E27FC236}">
                <a16:creationId xmlns:a16="http://schemas.microsoft.com/office/drawing/2014/main" id="{5AC69A5A-8A11-4794-9C96-F187F2175B8A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78" name="Google Shape;1055;p54">
            <a:extLst>
              <a:ext uri="{FF2B5EF4-FFF2-40B4-BE49-F238E27FC236}">
                <a16:creationId xmlns:a16="http://schemas.microsoft.com/office/drawing/2014/main" id="{CB54FC20-469C-4887-914F-7DD217F99C4C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79" name="Google Shape;1056;p54">
              <a:extLst>
                <a:ext uri="{FF2B5EF4-FFF2-40B4-BE49-F238E27FC236}">
                  <a16:creationId xmlns:a16="http://schemas.microsoft.com/office/drawing/2014/main" id="{932ED262-296C-4696-B2A6-37365F1168C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7;p54">
              <a:extLst>
                <a:ext uri="{FF2B5EF4-FFF2-40B4-BE49-F238E27FC236}">
                  <a16:creationId xmlns:a16="http://schemas.microsoft.com/office/drawing/2014/main" id="{23F10F2C-3923-42BB-8777-9230161197F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8;p54">
              <a:extLst>
                <a:ext uri="{FF2B5EF4-FFF2-40B4-BE49-F238E27FC236}">
                  <a16:creationId xmlns:a16="http://schemas.microsoft.com/office/drawing/2014/main" id="{724C5940-3D9E-46A7-91A9-E1F18E56A28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9;p54">
              <a:extLst>
                <a:ext uri="{FF2B5EF4-FFF2-40B4-BE49-F238E27FC236}">
                  <a16:creationId xmlns:a16="http://schemas.microsoft.com/office/drawing/2014/main" id="{C2475120-9913-4A7D-98BB-4E2BB74A285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0;p54">
              <a:extLst>
                <a:ext uri="{FF2B5EF4-FFF2-40B4-BE49-F238E27FC236}">
                  <a16:creationId xmlns:a16="http://schemas.microsoft.com/office/drawing/2014/main" id="{C036F162-4DC3-4741-8A7D-E44E0ACD31D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1;p54">
              <a:extLst>
                <a:ext uri="{FF2B5EF4-FFF2-40B4-BE49-F238E27FC236}">
                  <a16:creationId xmlns:a16="http://schemas.microsoft.com/office/drawing/2014/main" id="{8B992DF5-7942-4743-8276-B735FB62E1DF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2;p54">
              <a:extLst>
                <a:ext uri="{FF2B5EF4-FFF2-40B4-BE49-F238E27FC236}">
                  <a16:creationId xmlns:a16="http://schemas.microsoft.com/office/drawing/2014/main" id="{7FC4F8CC-727D-46EC-AD99-A9DC3A27FB0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3;p54">
              <a:extLst>
                <a:ext uri="{FF2B5EF4-FFF2-40B4-BE49-F238E27FC236}">
                  <a16:creationId xmlns:a16="http://schemas.microsoft.com/office/drawing/2014/main" id="{ABD6EEA3-BE83-4A97-B8FB-1AF3DBB3FC1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4;p54">
              <a:extLst>
                <a:ext uri="{FF2B5EF4-FFF2-40B4-BE49-F238E27FC236}">
                  <a16:creationId xmlns:a16="http://schemas.microsoft.com/office/drawing/2014/main" id="{837AA7E7-2B0D-4BFD-8F5A-7776E8507005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5;p54">
              <a:extLst>
                <a:ext uri="{FF2B5EF4-FFF2-40B4-BE49-F238E27FC236}">
                  <a16:creationId xmlns:a16="http://schemas.microsoft.com/office/drawing/2014/main" id="{D7DAE2DE-A418-4643-8CB7-82D2FC9147E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6;p54">
              <a:extLst>
                <a:ext uri="{FF2B5EF4-FFF2-40B4-BE49-F238E27FC236}">
                  <a16:creationId xmlns:a16="http://schemas.microsoft.com/office/drawing/2014/main" id="{9829C561-4E24-4E84-9886-0ED9D0EA7FD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7;p54">
              <a:extLst>
                <a:ext uri="{FF2B5EF4-FFF2-40B4-BE49-F238E27FC236}">
                  <a16:creationId xmlns:a16="http://schemas.microsoft.com/office/drawing/2014/main" id="{6542D7DE-7635-408E-A0FF-4B1E0345DB0B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8;p54">
              <a:extLst>
                <a:ext uri="{FF2B5EF4-FFF2-40B4-BE49-F238E27FC236}">
                  <a16:creationId xmlns:a16="http://schemas.microsoft.com/office/drawing/2014/main" id="{631AF2DA-5DCA-445A-8B15-62CB57CC2FE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2631FB-66CB-4F71-9AC2-EA6C48A1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10" y="795065"/>
            <a:ext cx="4412474" cy="2905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073;p55">
            <a:extLst>
              <a:ext uri="{FF2B5EF4-FFF2-40B4-BE49-F238E27FC236}">
                <a16:creationId xmlns:a16="http://schemas.microsoft.com/office/drawing/2014/main" id="{077E3434-B55A-45E9-89E8-E4356EF0CEDC}"/>
              </a:ext>
            </a:extLst>
          </p:cNvPr>
          <p:cNvGrpSpPr/>
          <p:nvPr/>
        </p:nvGrpSpPr>
        <p:grpSpPr>
          <a:xfrm>
            <a:off x="986975" y="377046"/>
            <a:ext cx="3446802" cy="4619226"/>
            <a:chOff x="1655550" y="790900"/>
            <a:chExt cx="2510262" cy="3417671"/>
          </a:xfrm>
        </p:grpSpPr>
        <p:sp>
          <p:nvSpPr>
            <p:cNvPr id="31" name="Google Shape;1074;p55">
              <a:extLst>
                <a:ext uri="{FF2B5EF4-FFF2-40B4-BE49-F238E27FC236}">
                  <a16:creationId xmlns:a16="http://schemas.microsoft.com/office/drawing/2014/main" id="{A7E190B8-6F4F-4570-9972-0B2A1A53E3D4}"/>
                </a:ext>
              </a:extLst>
            </p:cNvPr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55">
              <a:extLst>
                <a:ext uri="{FF2B5EF4-FFF2-40B4-BE49-F238E27FC236}">
                  <a16:creationId xmlns:a16="http://schemas.microsoft.com/office/drawing/2014/main" id="{107A8345-D0D2-4A73-9310-895E7F7A74A1}"/>
                </a:ext>
              </a:extLst>
            </p:cNvPr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077;p55">
            <a:extLst>
              <a:ext uri="{FF2B5EF4-FFF2-40B4-BE49-F238E27FC236}">
                <a16:creationId xmlns:a16="http://schemas.microsoft.com/office/drawing/2014/main" id="{C7A798A3-8105-4762-BEA7-B5CCD2BA5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7758" y="970800"/>
            <a:ext cx="1870312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Image</a:t>
            </a:r>
          </a:p>
        </p:txBody>
      </p:sp>
      <p:sp>
        <p:nvSpPr>
          <p:cNvPr id="34" name="Google Shape;1078;p55">
            <a:extLst>
              <a:ext uri="{FF2B5EF4-FFF2-40B4-BE49-F238E27FC236}">
                <a16:creationId xmlns:a16="http://schemas.microsoft.com/office/drawing/2014/main" id="{65522727-03CB-4F2F-AF55-244C6D2D3E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2749" y="2148557"/>
            <a:ext cx="3720255" cy="1498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image of the “Step3” class, the header  and footer is inherited from the abstract class-“TeacherStorage” and all other classes, variables, etc are also inherited from interface “InterfaceClass”         </a:t>
            </a:r>
          </a:p>
        </p:txBody>
      </p:sp>
      <p:grpSp>
        <p:nvGrpSpPr>
          <p:cNvPr id="35" name="Google Shape;1079;p55">
            <a:extLst>
              <a:ext uri="{FF2B5EF4-FFF2-40B4-BE49-F238E27FC236}">
                <a16:creationId xmlns:a16="http://schemas.microsoft.com/office/drawing/2014/main" id="{FAC558FC-B772-49DD-BB30-4E809C11B5E7}"/>
              </a:ext>
            </a:extLst>
          </p:cNvPr>
          <p:cNvGrpSpPr/>
          <p:nvPr/>
        </p:nvGrpSpPr>
        <p:grpSpPr>
          <a:xfrm>
            <a:off x="500582" y="230090"/>
            <a:ext cx="486393" cy="125690"/>
            <a:chOff x="-890300" y="1406550"/>
            <a:chExt cx="806088" cy="208200"/>
          </a:xfrm>
        </p:grpSpPr>
        <p:sp>
          <p:nvSpPr>
            <p:cNvPr id="36" name="Google Shape;1080;p55">
              <a:extLst>
                <a:ext uri="{FF2B5EF4-FFF2-40B4-BE49-F238E27FC236}">
                  <a16:creationId xmlns:a16="http://schemas.microsoft.com/office/drawing/2014/main" id="{EC831608-D674-4674-9DF2-52CFAB58C602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1;p55">
              <a:extLst>
                <a:ext uri="{FF2B5EF4-FFF2-40B4-BE49-F238E27FC236}">
                  <a16:creationId xmlns:a16="http://schemas.microsoft.com/office/drawing/2014/main" id="{F468944A-435A-4C83-8EED-F5FA5CB35E64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2;p55">
              <a:extLst>
                <a:ext uri="{FF2B5EF4-FFF2-40B4-BE49-F238E27FC236}">
                  <a16:creationId xmlns:a16="http://schemas.microsoft.com/office/drawing/2014/main" id="{D3590C27-D9B8-4645-B98F-78F74ED2B380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083;p55">
            <a:extLst>
              <a:ext uri="{FF2B5EF4-FFF2-40B4-BE49-F238E27FC236}">
                <a16:creationId xmlns:a16="http://schemas.microsoft.com/office/drawing/2014/main" id="{811567C3-0EE8-4A02-A584-6F119A48D235}"/>
              </a:ext>
            </a:extLst>
          </p:cNvPr>
          <p:cNvSpPr txBox="1"/>
          <p:nvPr/>
        </p:nvSpPr>
        <p:spPr>
          <a:xfrm>
            <a:off x="5221575" y="37704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1084;p55">
            <a:extLst>
              <a:ext uri="{FF2B5EF4-FFF2-40B4-BE49-F238E27FC236}">
                <a16:creationId xmlns:a16="http://schemas.microsoft.com/office/drawing/2014/main" id="{3A0EBD68-F057-4D3F-9062-982F1E61733E}"/>
              </a:ext>
            </a:extLst>
          </p:cNvPr>
          <p:cNvSpPr txBox="1"/>
          <p:nvPr/>
        </p:nvSpPr>
        <p:spPr>
          <a:xfrm>
            <a:off x="8528048" y="402824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5D8FA-82C8-466A-A94F-5FAEA3FC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72" y="460954"/>
            <a:ext cx="3039954" cy="4404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</a:t>
            </a:r>
            <a:r>
              <a:rPr lang="en">
                <a:solidFill>
                  <a:schemeClr val="accent4"/>
                </a:solidFill>
              </a:rPr>
              <a:t>mockup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092" name="Google Shape;1092;p56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271588" y="891935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107250" y="18470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</a:t>
            </a:r>
            <a:r>
              <a:rPr lang="en">
                <a:solidFill>
                  <a:schemeClr val="accent4"/>
                </a:solidFill>
              </a:rPr>
              <a:t>works well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7710918" y="29118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8"/>
          <p:cNvSpPr/>
          <p:nvPr/>
        </p:nvSpPr>
        <p:spPr>
          <a:xfrm>
            <a:off x="1214950" y="2883100"/>
            <a:ext cx="16785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8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8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8"/>
          <p:cNvSpPr/>
          <p:nvPr/>
        </p:nvSpPr>
        <p:spPr>
          <a:xfrm>
            <a:off x="6250553" y="2883100"/>
            <a:ext cx="1678500" cy="1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" name="Google Shape;1202;p58"/>
          <p:cNvCxnSpPr>
            <a:stCxn id="1198" idx="0"/>
            <a:endCxn id="1203" idx="2"/>
          </p:cNvCxnSpPr>
          <p:nvPr/>
        </p:nvCxnSpPr>
        <p:spPr>
          <a:xfrm rot="10800000">
            <a:off x="2054200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3" name="Google Shape;1203;p58"/>
          <p:cNvSpPr txBox="1"/>
          <p:nvPr/>
        </p:nvSpPr>
        <p:spPr>
          <a:xfrm flipH="1">
            <a:off x="982625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Venus is the second planet from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4" name="Google Shape;1204;p58"/>
          <p:cNvSpPr txBox="1"/>
          <p:nvPr/>
        </p:nvSpPr>
        <p:spPr>
          <a:xfrm flipH="1">
            <a:off x="2661125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Mercury is the closest planet to the Sun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5" name="Google Shape;1205;p58"/>
          <p:cNvCxnSpPr>
            <a:stCxn id="1204" idx="0"/>
            <a:endCxn id="1199" idx="2"/>
          </p:cNvCxnSpPr>
          <p:nvPr/>
        </p:nvCxnSpPr>
        <p:spPr>
          <a:xfrm rot="10800000">
            <a:off x="3732725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6" name="Google Shape;1206;p58"/>
          <p:cNvSpPr txBox="1"/>
          <p:nvPr/>
        </p:nvSpPr>
        <p:spPr>
          <a:xfrm flipH="1">
            <a:off x="4339700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Despite being red, Mars is a very cold place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7" name="Google Shape;1207;p58"/>
          <p:cNvSpPr txBox="1"/>
          <p:nvPr/>
        </p:nvSpPr>
        <p:spPr>
          <a:xfrm flipH="1">
            <a:off x="6018200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Jupiter is the biggest planet of them all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08" name="Google Shape;1208;p58"/>
          <p:cNvCxnSpPr>
            <a:stCxn id="1200" idx="0"/>
            <a:endCxn id="1206" idx="2"/>
          </p:cNvCxnSpPr>
          <p:nvPr/>
        </p:nvCxnSpPr>
        <p:spPr>
          <a:xfrm rot="10800000">
            <a:off x="5411269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9" name="Google Shape;1209;p58"/>
          <p:cNvCxnSpPr>
            <a:stCxn id="1207" idx="0"/>
            <a:endCxn id="1201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/>
          <p:cNvSpPr txBox="1">
            <a:spLocks noGrp="1"/>
          </p:cNvSpPr>
          <p:nvPr>
            <p:ph type="title"/>
          </p:nvPr>
        </p:nvSpPr>
        <p:spPr>
          <a:xfrm>
            <a:off x="101288" y="317050"/>
            <a:ext cx="90427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Initially-1 in the </a:t>
            </a:r>
            <a:r>
              <a:rPr lang="en-US">
                <a:solidFill>
                  <a:schemeClr val="accent4"/>
                </a:solidFill>
              </a:rPr>
              <a:t>user_data.txt</a:t>
            </a:r>
          </a:p>
        </p:txBody>
      </p:sp>
      <p:graphicFrame>
        <p:nvGraphicFramePr>
          <p:cNvPr id="1306" name="Google Shape;1306;p61"/>
          <p:cNvGraphicFramePr/>
          <p:nvPr>
            <p:extLst>
              <p:ext uri="{D42A27DB-BD31-4B8C-83A1-F6EECF244321}">
                <p14:modId xmlns:p14="http://schemas.microsoft.com/office/powerpoint/2010/main" val="1005280582"/>
              </p:ext>
            </p:extLst>
          </p:nvPr>
        </p:nvGraphicFramePr>
        <p:xfrm>
          <a:off x="719986" y="1557434"/>
          <a:ext cx="7520247" cy="2982666"/>
        </p:xfrm>
        <a:graphic>
          <a:graphicData uri="http://schemas.openxmlformats.org/drawingml/2006/table">
            <a:tbl>
              <a:tblPr>
                <a:noFill/>
                <a:tableStyleId>{9BEDA8EE-A50B-43AB-8094-EB8B5894D21C}</a:tableStyleId>
              </a:tblPr>
              <a:tblGrid>
                <a:gridCol w="207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4E48AB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Collegeid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>
                        <a:solidFill>
                          <a:schemeClr val="dk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password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accen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Nilavarasan</a:t>
                      </a:r>
                      <a:endParaRPr sz="1800">
                        <a:solidFill>
                          <a:schemeClr val="accent3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825746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nilanila123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Manimaran</a:t>
                      </a:r>
                      <a:endParaRPr sz="1800">
                        <a:solidFill>
                          <a:schemeClr val="lt2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830644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manimani321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7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Priya</a:t>
                      </a:r>
                      <a:endParaRPr sz="1800">
                        <a:solidFill>
                          <a:schemeClr val="accent4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757712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123456pri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7" name="Google Shape;1307;p61"/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387;p65">
            <a:extLst>
              <a:ext uri="{FF2B5EF4-FFF2-40B4-BE49-F238E27FC236}">
                <a16:creationId xmlns:a16="http://schemas.microsoft.com/office/drawing/2014/main" id="{12D5B8D6-D848-4796-A055-5F1B33D1F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392" y="133704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2" name="Google Shape;1389;p65">
            <a:extLst>
              <a:ext uri="{FF2B5EF4-FFF2-40B4-BE49-F238E27FC236}">
                <a16:creationId xmlns:a16="http://schemas.microsoft.com/office/drawing/2014/main" id="{58BF06B4-DF57-4C67-943D-D0CB8D0E3614}"/>
              </a:ext>
            </a:extLst>
          </p:cNvPr>
          <p:cNvSpPr/>
          <p:nvPr/>
        </p:nvSpPr>
        <p:spPr>
          <a:xfrm>
            <a:off x="423847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90;p65">
            <a:extLst>
              <a:ext uri="{FF2B5EF4-FFF2-40B4-BE49-F238E27FC236}">
                <a16:creationId xmlns:a16="http://schemas.microsoft.com/office/drawing/2014/main" id="{0935EEB7-108A-41B4-9498-C530A54986C6}"/>
              </a:ext>
            </a:extLst>
          </p:cNvPr>
          <p:cNvSpPr/>
          <p:nvPr/>
        </p:nvSpPr>
        <p:spPr>
          <a:xfrm>
            <a:off x="5106346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91;p65">
            <a:extLst>
              <a:ext uri="{FF2B5EF4-FFF2-40B4-BE49-F238E27FC236}">
                <a16:creationId xmlns:a16="http://schemas.microsoft.com/office/drawing/2014/main" id="{2910702B-C23A-47D6-844A-AF0AA627DD62}"/>
              </a:ext>
            </a:extLst>
          </p:cNvPr>
          <p:cNvSpPr/>
          <p:nvPr/>
        </p:nvSpPr>
        <p:spPr>
          <a:xfrm>
            <a:off x="597422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392;p65">
            <a:extLst>
              <a:ext uri="{FF2B5EF4-FFF2-40B4-BE49-F238E27FC236}">
                <a16:creationId xmlns:a16="http://schemas.microsoft.com/office/drawing/2014/main" id="{84AC281F-CA2E-4ED8-8070-670D3EAE4567}"/>
              </a:ext>
            </a:extLst>
          </p:cNvPr>
          <p:cNvGrpSpPr/>
          <p:nvPr/>
        </p:nvGrpSpPr>
        <p:grpSpPr>
          <a:xfrm>
            <a:off x="4325620" y="2582734"/>
            <a:ext cx="276012" cy="275991"/>
            <a:chOff x="3368074" y="3882537"/>
            <a:chExt cx="215298" cy="215298"/>
          </a:xfrm>
        </p:grpSpPr>
        <p:sp>
          <p:nvSpPr>
            <p:cNvPr id="76" name="Google Shape;1393;p65">
              <a:extLst>
                <a:ext uri="{FF2B5EF4-FFF2-40B4-BE49-F238E27FC236}">
                  <a16:creationId xmlns:a16="http://schemas.microsoft.com/office/drawing/2014/main" id="{071C3291-DB75-4A12-94CD-0E9664B526BB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4;p65">
              <a:extLst>
                <a:ext uri="{FF2B5EF4-FFF2-40B4-BE49-F238E27FC236}">
                  <a16:creationId xmlns:a16="http://schemas.microsoft.com/office/drawing/2014/main" id="{3E31075A-6251-4E27-9C9D-EAD11CB1487A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;p65">
              <a:extLst>
                <a:ext uri="{FF2B5EF4-FFF2-40B4-BE49-F238E27FC236}">
                  <a16:creationId xmlns:a16="http://schemas.microsoft.com/office/drawing/2014/main" id="{1F0587B5-7C81-4AAD-B9B4-87F59973EE3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396;p65">
            <a:extLst>
              <a:ext uri="{FF2B5EF4-FFF2-40B4-BE49-F238E27FC236}">
                <a16:creationId xmlns:a16="http://schemas.microsoft.com/office/drawing/2014/main" id="{6C11C242-164A-49C5-B01B-83F0B7974BE5}"/>
              </a:ext>
            </a:extLst>
          </p:cNvPr>
          <p:cNvGrpSpPr/>
          <p:nvPr/>
        </p:nvGrpSpPr>
        <p:grpSpPr>
          <a:xfrm>
            <a:off x="5191652" y="2601442"/>
            <a:ext cx="266790" cy="238574"/>
            <a:chOff x="3824739" y="3890112"/>
            <a:chExt cx="208105" cy="186110"/>
          </a:xfrm>
        </p:grpSpPr>
        <p:sp>
          <p:nvSpPr>
            <p:cNvPr id="80" name="Google Shape;1397;p65">
              <a:extLst>
                <a:ext uri="{FF2B5EF4-FFF2-40B4-BE49-F238E27FC236}">
                  <a16:creationId xmlns:a16="http://schemas.microsoft.com/office/drawing/2014/main" id="{BC0F5D9B-E1B0-4DE8-9173-1F929AB134CB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8;p65">
              <a:extLst>
                <a:ext uri="{FF2B5EF4-FFF2-40B4-BE49-F238E27FC236}">
                  <a16:creationId xmlns:a16="http://schemas.microsoft.com/office/drawing/2014/main" id="{E8D506DE-28CD-47B3-8045-7F6B11B9BF55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99;p65">
              <a:extLst>
                <a:ext uri="{FF2B5EF4-FFF2-40B4-BE49-F238E27FC236}">
                  <a16:creationId xmlns:a16="http://schemas.microsoft.com/office/drawing/2014/main" id="{16D33551-5F8D-4716-955A-77D33E6A86E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400;p65">
            <a:extLst>
              <a:ext uri="{FF2B5EF4-FFF2-40B4-BE49-F238E27FC236}">
                <a16:creationId xmlns:a16="http://schemas.microsoft.com/office/drawing/2014/main" id="{F450FA4C-298E-41AD-8863-903FB6C265A0}"/>
              </a:ext>
            </a:extLst>
          </p:cNvPr>
          <p:cNvSpPr/>
          <p:nvPr/>
        </p:nvSpPr>
        <p:spPr>
          <a:xfrm>
            <a:off x="6055536" y="2601681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1402;p65">
            <a:extLst>
              <a:ext uri="{FF2B5EF4-FFF2-40B4-BE49-F238E27FC236}">
                <a16:creationId xmlns:a16="http://schemas.microsoft.com/office/drawing/2014/main" id="{72B2113E-0D30-42E6-A990-85A2975270E7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85" name="Google Shape;1403;p65">
              <a:extLst>
                <a:ext uri="{FF2B5EF4-FFF2-40B4-BE49-F238E27FC236}">
                  <a16:creationId xmlns:a16="http://schemas.microsoft.com/office/drawing/2014/main" id="{6DCDCC68-EC93-41AE-879C-F873092610CB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4;p65">
              <a:extLst>
                <a:ext uri="{FF2B5EF4-FFF2-40B4-BE49-F238E27FC236}">
                  <a16:creationId xmlns:a16="http://schemas.microsoft.com/office/drawing/2014/main" id="{69E4D1ED-AD4C-4CBB-8E0B-C37641027225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5;p65">
              <a:extLst>
                <a:ext uri="{FF2B5EF4-FFF2-40B4-BE49-F238E27FC236}">
                  <a16:creationId xmlns:a16="http://schemas.microsoft.com/office/drawing/2014/main" id="{DEDD4C7B-0BF3-46F7-BA00-AD82B6DD3278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6;p65">
              <a:extLst>
                <a:ext uri="{FF2B5EF4-FFF2-40B4-BE49-F238E27FC236}">
                  <a16:creationId xmlns:a16="http://schemas.microsoft.com/office/drawing/2014/main" id="{895308F2-4EA4-464B-9D3E-36CDCFD9CB70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07;p65">
              <a:extLst>
                <a:ext uri="{FF2B5EF4-FFF2-40B4-BE49-F238E27FC236}">
                  <a16:creationId xmlns:a16="http://schemas.microsoft.com/office/drawing/2014/main" id="{3059C78F-A3E1-4DF5-B0D9-AFF1F7F7487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08;p65">
              <a:extLst>
                <a:ext uri="{FF2B5EF4-FFF2-40B4-BE49-F238E27FC236}">
                  <a16:creationId xmlns:a16="http://schemas.microsoft.com/office/drawing/2014/main" id="{E5E3DC06-D2D6-445F-A086-4BF97C1FF880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09;p65">
              <a:extLst>
                <a:ext uri="{FF2B5EF4-FFF2-40B4-BE49-F238E27FC236}">
                  <a16:creationId xmlns:a16="http://schemas.microsoft.com/office/drawing/2014/main" id="{F3F61050-CF79-42AB-BFBB-C725C33386E4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10;p65">
              <a:extLst>
                <a:ext uri="{FF2B5EF4-FFF2-40B4-BE49-F238E27FC236}">
                  <a16:creationId xmlns:a16="http://schemas.microsoft.com/office/drawing/2014/main" id="{3A54B7CF-894F-4518-9791-EB2C52DC4A1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11;p65">
              <a:extLst>
                <a:ext uri="{FF2B5EF4-FFF2-40B4-BE49-F238E27FC236}">
                  <a16:creationId xmlns:a16="http://schemas.microsoft.com/office/drawing/2014/main" id="{43A7467F-27E5-42C6-BB8E-170F463BAAF1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2;p65">
              <a:extLst>
                <a:ext uri="{FF2B5EF4-FFF2-40B4-BE49-F238E27FC236}">
                  <a16:creationId xmlns:a16="http://schemas.microsoft.com/office/drawing/2014/main" id="{4143C93D-D362-4E15-9FEA-52EA091B2F36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13;p65">
              <a:extLst>
                <a:ext uri="{FF2B5EF4-FFF2-40B4-BE49-F238E27FC236}">
                  <a16:creationId xmlns:a16="http://schemas.microsoft.com/office/drawing/2014/main" id="{14630742-7235-4A14-BBF0-7832250DF5FC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14;p65">
              <a:extLst>
                <a:ext uri="{FF2B5EF4-FFF2-40B4-BE49-F238E27FC236}">
                  <a16:creationId xmlns:a16="http://schemas.microsoft.com/office/drawing/2014/main" id="{F8EC10F2-FF5F-4C0F-BF80-3A5E80E17FD3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15;p65">
              <a:extLst>
                <a:ext uri="{FF2B5EF4-FFF2-40B4-BE49-F238E27FC236}">
                  <a16:creationId xmlns:a16="http://schemas.microsoft.com/office/drawing/2014/main" id="{F83426ED-D8FA-42F5-A326-B523ACF76E46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16;p65">
              <a:extLst>
                <a:ext uri="{FF2B5EF4-FFF2-40B4-BE49-F238E27FC236}">
                  <a16:creationId xmlns:a16="http://schemas.microsoft.com/office/drawing/2014/main" id="{8F2FF7CF-D619-4DF8-A1BE-2E6173861516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17;p65">
              <a:extLst>
                <a:ext uri="{FF2B5EF4-FFF2-40B4-BE49-F238E27FC236}">
                  <a16:creationId xmlns:a16="http://schemas.microsoft.com/office/drawing/2014/main" id="{BCA092C0-A303-4748-A209-E5F6C4F0D809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8;p65">
              <a:extLst>
                <a:ext uri="{FF2B5EF4-FFF2-40B4-BE49-F238E27FC236}">
                  <a16:creationId xmlns:a16="http://schemas.microsoft.com/office/drawing/2014/main" id="{99F4C70B-756E-468D-AE14-9DB41C76578B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19;p65">
              <a:extLst>
                <a:ext uri="{FF2B5EF4-FFF2-40B4-BE49-F238E27FC236}">
                  <a16:creationId xmlns:a16="http://schemas.microsoft.com/office/drawing/2014/main" id="{1331A1E3-EDF4-4B56-AFDE-B6E382A41C0A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20;p65">
              <a:extLst>
                <a:ext uri="{FF2B5EF4-FFF2-40B4-BE49-F238E27FC236}">
                  <a16:creationId xmlns:a16="http://schemas.microsoft.com/office/drawing/2014/main" id="{46A90406-E562-45A0-9083-6A1765EC20A5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21;p65">
              <a:extLst>
                <a:ext uri="{FF2B5EF4-FFF2-40B4-BE49-F238E27FC236}">
                  <a16:creationId xmlns:a16="http://schemas.microsoft.com/office/drawing/2014/main" id="{11E68919-9000-467A-9D8B-70413987D449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22;p65">
              <a:extLst>
                <a:ext uri="{FF2B5EF4-FFF2-40B4-BE49-F238E27FC236}">
                  <a16:creationId xmlns:a16="http://schemas.microsoft.com/office/drawing/2014/main" id="{0C29EDE0-9DD1-4D07-9683-40444EDFBDCD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23;p65">
              <a:extLst>
                <a:ext uri="{FF2B5EF4-FFF2-40B4-BE49-F238E27FC236}">
                  <a16:creationId xmlns:a16="http://schemas.microsoft.com/office/drawing/2014/main" id="{71C350B1-119B-4079-BA14-975CD245495A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24;p65">
              <a:extLst>
                <a:ext uri="{FF2B5EF4-FFF2-40B4-BE49-F238E27FC236}">
                  <a16:creationId xmlns:a16="http://schemas.microsoft.com/office/drawing/2014/main" id="{74E4DCF1-D060-4A7C-AA95-A72C222326E9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25;p65">
              <a:extLst>
                <a:ext uri="{FF2B5EF4-FFF2-40B4-BE49-F238E27FC236}">
                  <a16:creationId xmlns:a16="http://schemas.microsoft.com/office/drawing/2014/main" id="{640A3080-33CF-4FD6-96D8-0EFD1B38E256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26;p65">
              <a:extLst>
                <a:ext uri="{FF2B5EF4-FFF2-40B4-BE49-F238E27FC236}">
                  <a16:creationId xmlns:a16="http://schemas.microsoft.com/office/drawing/2014/main" id="{D6B70367-96C2-4D83-AE7C-EF9CBE416FB1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27;p65">
              <a:extLst>
                <a:ext uri="{FF2B5EF4-FFF2-40B4-BE49-F238E27FC236}">
                  <a16:creationId xmlns:a16="http://schemas.microsoft.com/office/drawing/2014/main" id="{6E30BB28-9C13-4B34-A0DD-517D4A79BF4E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28;p65">
              <a:extLst>
                <a:ext uri="{FF2B5EF4-FFF2-40B4-BE49-F238E27FC236}">
                  <a16:creationId xmlns:a16="http://schemas.microsoft.com/office/drawing/2014/main" id="{3E523994-1180-40C9-A3EE-0ADC7C3D2BB6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29;p65">
              <a:extLst>
                <a:ext uri="{FF2B5EF4-FFF2-40B4-BE49-F238E27FC236}">
                  <a16:creationId xmlns:a16="http://schemas.microsoft.com/office/drawing/2014/main" id="{43FFEDDC-06B5-4810-9780-3B40E2BA5EE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30;p65">
              <a:extLst>
                <a:ext uri="{FF2B5EF4-FFF2-40B4-BE49-F238E27FC236}">
                  <a16:creationId xmlns:a16="http://schemas.microsoft.com/office/drawing/2014/main" id="{BCFF5EF3-282B-475E-B777-F861408BF002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31;p65">
              <a:extLst>
                <a:ext uri="{FF2B5EF4-FFF2-40B4-BE49-F238E27FC236}">
                  <a16:creationId xmlns:a16="http://schemas.microsoft.com/office/drawing/2014/main" id="{0DE32215-675D-41D5-9261-1F09BC65A5C3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32;p65">
              <a:extLst>
                <a:ext uri="{FF2B5EF4-FFF2-40B4-BE49-F238E27FC236}">
                  <a16:creationId xmlns:a16="http://schemas.microsoft.com/office/drawing/2014/main" id="{58B77DD0-A252-45E7-9942-8377A09CA938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33;p65">
              <a:extLst>
                <a:ext uri="{FF2B5EF4-FFF2-40B4-BE49-F238E27FC236}">
                  <a16:creationId xmlns:a16="http://schemas.microsoft.com/office/drawing/2014/main" id="{7150E320-0440-4F34-B2EF-63FB224E0368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34;p65">
              <a:extLst>
                <a:ext uri="{FF2B5EF4-FFF2-40B4-BE49-F238E27FC236}">
                  <a16:creationId xmlns:a16="http://schemas.microsoft.com/office/drawing/2014/main" id="{78F2A326-048A-4AE9-B630-D16067CAF1C5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35;p65">
              <a:extLst>
                <a:ext uri="{FF2B5EF4-FFF2-40B4-BE49-F238E27FC236}">
                  <a16:creationId xmlns:a16="http://schemas.microsoft.com/office/drawing/2014/main" id="{73F91D01-C680-41D6-84CA-1BE87AC3D2E1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36;p65">
              <a:extLst>
                <a:ext uri="{FF2B5EF4-FFF2-40B4-BE49-F238E27FC236}">
                  <a16:creationId xmlns:a16="http://schemas.microsoft.com/office/drawing/2014/main" id="{B0F2A5A5-1448-4375-9DF5-A6ACF54FEAE5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37;p65">
              <a:extLst>
                <a:ext uri="{FF2B5EF4-FFF2-40B4-BE49-F238E27FC236}">
                  <a16:creationId xmlns:a16="http://schemas.microsoft.com/office/drawing/2014/main" id="{FA6B4102-0DAB-4F15-9462-BF93A5577DBD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38;p65">
              <a:extLst>
                <a:ext uri="{FF2B5EF4-FFF2-40B4-BE49-F238E27FC236}">
                  <a16:creationId xmlns:a16="http://schemas.microsoft.com/office/drawing/2014/main" id="{D5F4AF1F-2846-48DC-92EE-BE6AE64B3252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39;p65">
              <a:extLst>
                <a:ext uri="{FF2B5EF4-FFF2-40B4-BE49-F238E27FC236}">
                  <a16:creationId xmlns:a16="http://schemas.microsoft.com/office/drawing/2014/main" id="{A6B657FC-95FE-43A2-835A-46C3F08E3FE2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40;p65">
              <a:extLst>
                <a:ext uri="{FF2B5EF4-FFF2-40B4-BE49-F238E27FC236}">
                  <a16:creationId xmlns:a16="http://schemas.microsoft.com/office/drawing/2014/main" id="{C879AF30-129A-44BC-B595-8B89566567FC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41;p65">
              <a:extLst>
                <a:ext uri="{FF2B5EF4-FFF2-40B4-BE49-F238E27FC236}">
                  <a16:creationId xmlns:a16="http://schemas.microsoft.com/office/drawing/2014/main" id="{5DBE6AB4-F510-4113-AD44-E1A0021CF3C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42;p65">
              <a:extLst>
                <a:ext uri="{FF2B5EF4-FFF2-40B4-BE49-F238E27FC236}">
                  <a16:creationId xmlns:a16="http://schemas.microsoft.com/office/drawing/2014/main" id="{E9191C6B-0A79-4AE7-BEC6-B7A5C428640E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43;p65">
              <a:extLst>
                <a:ext uri="{FF2B5EF4-FFF2-40B4-BE49-F238E27FC236}">
                  <a16:creationId xmlns:a16="http://schemas.microsoft.com/office/drawing/2014/main" id="{B21848D1-BAD4-49B3-B7E9-D44CFF744EA6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44;p65">
              <a:extLst>
                <a:ext uri="{FF2B5EF4-FFF2-40B4-BE49-F238E27FC236}">
                  <a16:creationId xmlns:a16="http://schemas.microsoft.com/office/drawing/2014/main" id="{AC0221AF-FE6E-4E52-9C1B-07928E646D18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45;p65">
              <a:extLst>
                <a:ext uri="{FF2B5EF4-FFF2-40B4-BE49-F238E27FC236}">
                  <a16:creationId xmlns:a16="http://schemas.microsoft.com/office/drawing/2014/main" id="{BF6500D2-D825-45DC-B076-2366570CD230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46;p65">
              <a:extLst>
                <a:ext uri="{FF2B5EF4-FFF2-40B4-BE49-F238E27FC236}">
                  <a16:creationId xmlns:a16="http://schemas.microsoft.com/office/drawing/2014/main" id="{E8991918-EC37-43DA-82C7-BB75DD034397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47;p65">
              <a:extLst>
                <a:ext uri="{FF2B5EF4-FFF2-40B4-BE49-F238E27FC236}">
                  <a16:creationId xmlns:a16="http://schemas.microsoft.com/office/drawing/2014/main" id="{F954B419-679F-4D89-B600-2A8238D0B6D3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448;p65">
            <a:extLst>
              <a:ext uri="{FF2B5EF4-FFF2-40B4-BE49-F238E27FC236}">
                <a16:creationId xmlns:a16="http://schemas.microsoft.com/office/drawing/2014/main" id="{479555F0-0B79-4866-B824-BC3395EF4959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31" name="Google Shape;1449;p65">
              <a:extLst>
                <a:ext uri="{FF2B5EF4-FFF2-40B4-BE49-F238E27FC236}">
                  <a16:creationId xmlns:a16="http://schemas.microsoft.com/office/drawing/2014/main" id="{653F2611-2488-4A89-A51C-45A565E1E46C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450;p65">
              <a:extLst>
                <a:ext uri="{FF2B5EF4-FFF2-40B4-BE49-F238E27FC236}">
                  <a16:creationId xmlns:a16="http://schemas.microsoft.com/office/drawing/2014/main" id="{5884B512-4310-4D49-A815-1B75B563C475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451;p65">
              <a:extLst>
                <a:ext uri="{FF2B5EF4-FFF2-40B4-BE49-F238E27FC236}">
                  <a16:creationId xmlns:a16="http://schemas.microsoft.com/office/drawing/2014/main" id="{28D1CF9F-7CB0-4116-A194-256FD10564C7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210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Source Code Pro Medium</vt:lpstr>
      <vt:lpstr>Source Code Pro</vt:lpstr>
      <vt:lpstr>Comfortaa</vt:lpstr>
      <vt:lpstr>Arial</vt:lpstr>
      <vt:lpstr>Fira Code</vt:lpstr>
      <vt:lpstr>Introduction to Java Programming for High School by Slidesgo</vt:lpstr>
      <vt:lpstr>     Introduction to  Step3- “class”   for JAVA Project  </vt:lpstr>
      <vt:lpstr>Output GUI Verification-Page</vt:lpstr>
      <vt:lpstr>UML  Image</vt:lpstr>
      <vt:lpstr>Phone mockup</vt:lpstr>
      <vt:lpstr>A timeline always works well</vt:lpstr>
      <vt:lpstr>Initially-1 in the user_data.txt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NILAVARASAN.M [CB.EN.U4AIE22139]</cp:lastModifiedBy>
  <cp:revision>4</cp:revision>
  <dcterms:modified xsi:type="dcterms:W3CDTF">2023-07-08T12:47:23Z</dcterms:modified>
</cp:coreProperties>
</file>