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95" r:id="rId4"/>
    <p:sldId id="304" r:id="rId5"/>
    <p:sldId id="303" r:id="rId6"/>
    <p:sldId id="302" r:id="rId7"/>
    <p:sldId id="301" r:id="rId8"/>
    <p:sldId id="300" r:id="rId9"/>
    <p:sldId id="299" r:id="rId10"/>
    <p:sldId id="298" r:id="rId11"/>
    <p:sldId id="258" r:id="rId12"/>
    <p:sldId id="297" r:id="rId13"/>
    <p:sldId id="296" r:id="rId14"/>
    <p:sldId id="305" r:id="rId15"/>
    <p:sldId id="261" r:id="rId16"/>
    <p:sldId id="262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4" r:id="rId27"/>
    <p:sldId id="316" r:id="rId28"/>
    <p:sldId id="317" r:id="rId29"/>
    <p:sldId id="318" r:id="rId30"/>
    <p:sldId id="319" r:id="rId31"/>
    <p:sldId id="320" r:id="rId32"/>
    <p:sldId id="281" r:id="rId3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7388B-94EA-4DB8-A5BF-857607E50939}">
  <a:tblStyle styleId="{4B97388B-94EA-4DB8-A5BF-857607E50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E4D93-A806-4C0B-BD0F-4C76D5DBD6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66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22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0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533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693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751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87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7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981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2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3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21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969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93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964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646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5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06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40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168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7e15c192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7e15c192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09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21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9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1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81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name="adj" fmla="val 27420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name="adj" fmla="val 1377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ILBERMAYTA/Estructura-de-datos/tree/main/HITO%204/Procesual/Eje_Evaluacion/Eje11/ColaDeClientes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ILBERMAYTA/Estructura-de-datos/tree/main/HITO%204/Procesual/Eje_Evaluacion/Eje12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ILBERMAYTA/Estructura-de-datos/tree/main/HITO%204/Procesual/Eje_Evaluacion/Eje13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ILBERMAYTA/Estructura-de-datos/tree/main/HITO%204/Procesual/Eje_Evaluacion/Codigo%20generado" TargetMode="External"/><Relationship Id="rId4" Type="http://schemas.openxmlformats.org/officeDocument/2006/relationships/hyperlink" Target="https://github.com/NILBERMAYTA/Estructura-de-datos/tree/main/HITO%204/Procesual/Eje_Evaluacion/Eje15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629400" cy="1932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EVALUACIÓN PROCESUAL</a:t>
            </a:r>
            <a:br>
              <a:rPr lang="es-BO" dirty="0"/>
            </a:br>
            <a:r>
              <a:rPr lang="es-BO" dirty="0"/>
              <a:t>HITO 4</a:t>
            </a:r>
            <a:endParaRPr dirty="0"/>
          </a:p>
        </p:txBody>
      </p:sp>
      <p:sp>
        <p:nvSpPr>
          <p:cNvPr id="2" name="Google Shape;97;p14">
            <a:extLst>
              <a:ext uri="{FF2B5EF4-FFF2-40B4-BE49-F238E27FC236}">
                <a16:creationId xmlns:a16="http://schemas.microsoft.com/office/drawing/2014/main" id="{345AE487-9142-E1DC-88E1-17ACBBB576CE}"/>
              </a:ext>
            </a:extLst>
          </p:cNvPr>
          <p:cNvSpPr txBox="1">
            <a:spLocks/>
          </p:cNvSpPr>
          <p:nvPr/>
        </p:nvSpPr>
        <p:spPr>
          <a:xfrm>
            <a:off x="767400" y="3702000"/>
            <a:ext cx="3547800" cy="3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BO" sz="2000" dirty="0"/>
              <a:t>ESTRUCTURA DE DATOS</a:t>
            </a:r>
          </a:p>
        </p:txBody>
      </p:sp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88B05110-A8DD-C1FE-583A-4EC57EE8B10D}"/>
              </a:ext>
            </a:extLst>
          </p:cNvPr>
          <p:cNvSpPr txBox="1">
            <a:spLocks/>
          </p:cNvSpPr>
          <p:nvPr/>
        </p:nvSpPr>
        <p:spPr>
          <a:xfrm>
            <a:off x="767400" y="3361912"/>
            <a:ext cx="3547800" cy="3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BO" sz="2000" dirty="0"/>
              <a:t>NILBER MAYTA CUNO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85424" y="129600"/>
            <a:ext cx="8793776" cy="10924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8. ¿A qué se refiere los métodos </a:t>
            </a:r>
            <a:r>
              <a:rPr lang="es-MX" dirty="0" err="1"/>
              <a:t>esVacia</a:t>
            </a:r>
            <a:r>
              <a:rPr lang="es-MX" dirty="0"/>
              <a:t>() y </a:t>
            </a:r>
            <a:r>
              <a:rPr lang="es-MX" dirty="0" err="1"/>
              <a:t>esLLena</a:t>
            </a:r>
            <a:r>
              <a:rPr lang="es-MX" dirty="0"/>
              <a:t>() en una COLA?                                  Adjunte los métodos</a:t>
            </a:r>
            <a:br>
              <a:rPr lang="es-MX" dirty="0"/>
            </a:b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1873406" y="1394682"/>
            <a:ext cx="5617811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Ambos son métodos de tipo “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bool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” lo que nos devolverá un valor por verdadero o falso. El método “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esVacia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()” nos da la información si existe algún 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item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dentro de la cola y “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esLLena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” nos dicen si la capacidad de la cola a llega a su limite por tanto no pueden ingresar mas ítems.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759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724A84-3DCE-1120-96B0-2CDB274C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00" y="836336"/>
            <a:ext cx="27792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esVacia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//la cola es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vacio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&amp;&amp;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true;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false;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C0A73-44D3-3688-5450-D3BA93D3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800" y="2500864"/>
            <a:ext cx="27792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boolean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esllena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92625" y="2287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9. ¿Qué son los métodos estáticos en JAVA?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04725" y="1185466"/>
            <a:ext cx="3667275" cy="277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Son aquellos métodos que generamos dentro de nuestra clase “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” que no retornan ningún valor pero que pueden realizar cálculos o simplemente modificar una estructura.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E123A-FBA9-255F-FE79-28B3A07C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474" y="1168882"/>
            <a:ext cx="375592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ReordenarCola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(ColaDeLibros colaDeLibros){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ColaDeLibros aux1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 aux2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 aux3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Libro item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(!colaDeLibros.esVacia()){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item = colaDeLibros.eliminar()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if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(item.getGenero().equals(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aux1.adicionar(item)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(item.getGenero().equals(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aux2.adicionar(item)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(item.getGenero().equals(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"otro"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aux3.adicionar(item)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colaDeLibros.vaciar(aux1)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colaDeLibros.vaciar(aux2)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colaDeLibros.vaciar(aux3)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0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27825" y="3758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10.¿A través de un gráfico, muestre los métodos mínimos que debería de tener una COLA?           </a:t>
            </a:r>
            <a:br>
              <a:rPr lang="es-MX" sz="2000" dirty="0"/>
            </a:br>
            <a:r>
              <a:rPr lang="es-MX" sz="2000" dirty="0"/>
              <a:t>Generar el diagrama con el editor INTELLIJ IDEA</a:t>
            </a:r>
            <a:endParaRPr sz="2000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4A7582-3F9D-2D2B-2241-97019ED5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78" y="996621"/>
            <a:ext cx="2580417" cy="3712180"/>
          </a:xfrm>
          <a:prstGeom prst="rect">
            <a:avLst/>
          </a:prstGeom>
        </p:spPr>
      </p:pic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BBF1265E-C6C5-4F52-94EF-CFB88EA316FF}"/>
              </a:ext>
            </a:extLst>
          </p:cNvPr>
          <p:cNvSpPr txBox="1"/>
          <p:nvPr/>
        </p:nvSpPr>
        <p:spPr>
          <a:xfrm>
            <a:off x="3905825" y="1250682"/>
            <a:ext cx="4723200" cy="331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Creación del constructor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Asignación de atributos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sz="13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sz="13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sz="13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para mostrar ítems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para vaciar los elementos de una cola a otra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para eliminar un ítem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que nos devuelve cuantos ítems hay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que comprueba si la cola esta vacía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&lt;- Método que comprueba si la cola esta llena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13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r>
              <a:rPr lang="es-BO" sz="12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 - Método que nos permite agregar nuevos ítems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768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51400" y="32122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4400" dirty="0"/>
              <a:t>PARTE PRACTICA 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5448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78675" y="3110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11. Crear las clases necesarias para la PILA DE CLIENTES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BC0087-82D8-BBB2-7FFA-31B84D56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3" y="1201660"/>
            <a:ext cx="5659493" cy="24130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E9CEA5-8FFD-A4E9-1A1D-8C080B45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168" y="1997789"/>
            <a:ext cx="2758679" cy="26672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66798FDC-8552-7455-4D36-7661C36F2515}"/>
              </a:ext>
            </a:extLst>
          </p:cNvPr>
          <p:cNvSpPr txBox="1"/>
          <p:nvPr/>
        </p:nvSpPr>
        <p:spPr>
          <a:xfrm>
            <a:off x="820801" y="760666"/>
            <a:ext cx="7776000" cy="37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Crear la clase Cliente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Crear la clase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ColaDeClientes</a:t>
            </a:r>
            <a:endParaRPr lang="es-MX" sz="16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Crear la clase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Crear un paquete de nombre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ColaDeClientes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(todas las clases deberán de estar dentro de este paquete)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Adjuntar los siguientes.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La clase MAIN con la creación de 5 clientes y agregados a la COLA.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Una imagen de la salida de la consola en donde se muestran todos los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ítems de la cola.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 link que me lleve a todo el código generado (enlace a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github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lang="es-BO" sz="24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C2A9FF-F9AF-05E7-734B-5385B680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31" y="868351"/>
            <a:ext cx="667473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(String[] args)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cli1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"Floripondio"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cli2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"Smiters"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69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cli3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73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cli4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48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cli5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"Choque"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 colaA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colaA.adicionar(cli1)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colaA.adicionar(cli2)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colaA.adicionar(cli3)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colaA.adicionar(cli4)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colaA.adicionar(cli5)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colaA.mostrarColaDeClientes()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2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0B3EC0-2BB4-F3AB-F5DD-1D317D8D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3" y="497797"/>
            <a:ext cx="3597537" cy="4147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5F692B-FF37-47F3-8A59-41883255B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834" y="497797"/>
            <a:ext cx="3368332" cy="297967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39A3D8-011B-A1D1-36A3-79760B366EC6}"/>
              </a:ext>
            </a:extLst>
          </p:cNvPr>
          <p:cNvSpPr txBox="1"/>
          <p:nvPr/>
        </p:nvSpPr>
        <p:spPr>
          <a:xfrm>
            <a:off x="4917600" y="3615706"/>
            <a:ext cx="3948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>
                <a:hlinkClick r:id="rId5"/>
              </a:rPr>
              <a:t>https://github.com/NILBERMAYTA/Estructura-de-datos/tree/main/HITO%204/Procesual/Eje_Evaluacion/Eje11/ColaDeClientes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7940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71400" y="2102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12.Inicializar la cola de clientes.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F720A0F8-E9D5-0954-58B8-93D3477CA872}"/>
              </a:ext>
            </a:extLst>
          </p:cNvPr>
          <p:cNvSpPr txBox="1"/>
          <p:nvPr/>
        </p:nvSpPr>
        <p:spPr>
          <a:xfrm>
            <a:off x="859275" y="1163866"/>
            <a:ext cx="7776000" cy="37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Crear una cola con 5 clientes.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En la clase MAIN deberán estar los 5 clientes.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Mostrar todos los datos de la cola de clientes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Adjuntar los siguientes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código del método que resuelve el problema.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Una imagen de la salida de la consola.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Link que me lleve a la clase </a:t>
            </a:r>
            <a:r>
              <a:rPr lang="es-MX" sz="18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MX" sz="18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(GitHub)</a:t>
            </a:r>
            <a:endParaRPr lang="es-BO" sz="18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7086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PARTE TEORICA 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MANEJO DE CONCEPTOS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B64357-C64C-4EDD-A8BA-55184E30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31" y="882751"/>
            <a:ext cx="667473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(String[] args) 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cli1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"Floripondio"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cli2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"Smiters"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69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cli3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73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cli4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48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cli5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"Choque"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 colaA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colaA.adicionar(cli1)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colaA.adicionar(cli2)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colaA.adicionar(cli3)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colaA.adicionar(cli4)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colaA.adicionar(cli5)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colaA.mostrarColaDeClientes()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3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0B3EC0-2BB4-F3AB-F5DD-1D317D8D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3" y="497797"/>
            <a:ext cx="3597537" cy="4147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5F692B-FF37-47F3-8A59-41883255B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06" y="447397"/>
            <a:ext cx="3368332" cy="29796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2FC22C-C319-EE2C-851A-EF1A34A04C81}"/>
              </a:ext>
            </a:extLst>
          </p:cNvPr>
          <p:cNvSpPr txBox="1"/>
          <p:nvPr/>
        </p:nvSpPr>
        <p:spPr>
          <a:xfrm>
            <a:off x="4917600" y="3615706"/>
            <a:ext cx="3948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>
                <a:hlinkClick r:id="rId5"/>
              </a:rPr>
              <a:t>https://github.com/NILBERMAYTA/Estructura-de-datos/tree/main/HITO%204/Procesual/Eje_Evaluacion/Eje12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3688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71400" y="2102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13.Promoción para usuarios de Bolivia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F720A0F8-E9D5-0954-58B8-93D3477CA872}"/>
              </a:ext>
            </a:extLst>
          </p:cNvPr>
          <p:cNvSpPr txBox="1"/>
          <p:nvPr/>
        </p:nvSpPr>
        <p:spPr>
          <a:xfrm>
            <a:off x="740925" y="969466"/>
            <a:ext cx="7776000" cy="37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En el mes de diciembre a todos los clientes de Bolivia se les dará una promoción en cuanto a precios en viajes a nivel nacional.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A todos los clientes que sean de nacionalidad boliviana y además el tipo de cliente 	GOLD, convertir a estos clientes en VIP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Es decir si es de Bolivia y es GOLD deberá ser ahora un cliente VIP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El método estático dentro de la clase MAIN recibe 3 atributos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La cola de clientes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tipo de cliente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La nacionalidad del cliente.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Adjuntar los siguientes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código del método que resuelve el problema.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Una imagen de la salida de la consola.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Link que me lleve a la clase </a:t>
            </a:r>
            <a:r>
              <a:rPr lang="es-MX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MX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(GitHub)</a:t>
            </a:r>
            <a:endParaRPr lang="es-BO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0730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2BB570-40EE-18F3-B291-BE582ED8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61" y="955615"/>
            <a:ext cx="54528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Nacionalidad_VIP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nacionalidad){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cola.esVacia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cola.eliminar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clienteEliminado.getPais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(nacionalidad) &amp;&amp;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clienteEliminado.getTipo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)){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clienteEliminado.setTipo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272D7D-8E0D-A78A-7BE3-9E39A8C5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399" y="3583800"/>
            <a:ext cx="28152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Nacionalidad_VIP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GOLD"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colaA.mostrarColaDeClientes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1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3690AA-1646-BB09-EF73-FE096145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64" y="550538"/>
            <a:ext cx="2506292" cy="4019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A3D4B5-E1F9-1546-99D4-ADEC91129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33" y="592707"/>
            <a:ext cx="2926334" cy="28348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CE09FE-89CA-9D6B-AFCC-6CDC07882B18}"/>
              </a:ext>
            </a:extLst>
          </p:cNvPr>
          <p:cNvSpPr txBox="1"/>
          <p:nvPr/>
        </p:nvSpPr>
        <p:spPr>
          <a:xfrm>
            <a:off x="4648895" y="3615706"/>
            <a:ext cx="3948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>
                <a:hlinkClick r:id="rId5"/>
              </a:rPr>
              <a:t>https://github.com/NILBERMAYTA/Estructura-de-datos/tree/main/HITO%204/Procesual/Eje_Evaluacion/Eje13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57506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71400" y="2102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14.Moviendo clientes en la cola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F720A0F8-E9D5-0954-58B8-93D3477CA872}"/>
              </a:ext>
            </a:extLst>
          </p:cNvPr>
          <p:cNvSpPr txBox="1"/>
          <p:nvPr/>
        </p:nvSpPr>
        <p:spPr>
          <a:xfrm>
            <a:off x="740925" y="969466"/>
            <a:ext cx="7776000" cy="37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Mover al inicio todos los clientes mayores a 60 años.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Es decir si el cliente es mayor a 60 deberá de moverlo al inicio de la cola.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El método recibe 2 parámetros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La Cola de Clientes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valor(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int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) de la edad.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Adjuntar los siguientes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código del método que resuelve el problema.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Una imagen de la salida de la consola.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Link que me lleve a la clase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(GitHub)</a:t>
            </a:r>
            <a:endParaRPr lang="es-BO" sz="16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63885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774482-5EBB-6F70-21AC-B8CDA53D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798" y="566383"/>
            <a:ext cx="4280402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void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ReordenarMayores60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(ColaDeClientes cola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,int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ColaDeClientes aux1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 aux2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clienteEliminado =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while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(!cola.esVacia()){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clienteEliminado = cola.eliminar()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if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(clienteEliminado.getEdad()&gt;edad){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aux1.adicionar(clienteEliminado)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aux2.adicionar(clienteEliminado)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cola.vaciar(aux1)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cola.vaciar(aux2)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3066C8-566F-A084-A6C8-B338A7EE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400" y="3642945"/>
            <a:ext cx="20880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ReordenarMayores60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(colaA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60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colaA.mostrarColaDeClientes()</a:t>
            </a:r>
            <a:r>
              <a:rPr kumimoji="0" lang="es-BO" altLang="es-BO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642CF4-467E-DD61-81C8-70214726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17" y="546728"/>
            <a:ext cx="2695204" cy="40230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76DABB-3C46-0F4E-4A60-2C9FB71F2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980" y="652410"/>
            <a:ext cx="2522439" cy="275867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FD4645-E262-FC35-3DA4-303AA75947A2}"/>
              </a:ext>
            </a:extLst>
          </p:cNvPr>
          <p:cNvSpPr txBox="1"/>
          <p:nvPr/>
        </p:nvSpPr>
        <p:spPr>
          <a:xfrm>
            <a:off x="4648895" y="3615706"/>
            <a:ext cx="3948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https://github.com/NILBERMAYTA/Estructura-de-datos/tree/main/HITO%204/Procesual/Eje_Evaluacion/Eje14</a:t>
            </a:r>
          </a:p>
        </p:txBody>
      </p:sp>
    </p:spTree>
    <p:extLst>
      <p:ext uri="{BB962C8B-B14F-4D97-AF65-F5344CB8AC3E}">
        <p14:creationId xmlns:p14="http://schemas.microsoft.com/office/powerpoint/2010/main" val="312699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71400" y="210237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15.Moviendo clientes entre 2 colas.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Google Shape;104;p15">
            <a:extLst>
              <a:ext uri="{FF2B5EF4-FFF2-40B4-BE49-F238E27FC236}">
                <a16:creationId xmlns:a16="http://schemas.microsoft.com/office/drawing/2014/main" id="{F720A0F8-E9D5-0954-58B8-93D3477CA872}"/>
              </a:ext>
            </a:extLst>
          </p:cNvPr>
          <p:cNvSpPr txBox="1"/>
          <p:nvPr/>
        </p:nvSpPr>
        <p:spPr>
          <a:xfrm>
            <a:off x="508725" y="976666"/>
            <a:ext cx="7776000" cy="370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Por razones de promociones de vuelo, es necesario cambiar de vuelo a ciertos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clientes.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Crear 2 colas con 5 clientes.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Todos los clientes cuyo nombre sea Saul deberán ser agregados a la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cola B al inicio.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○ Adjuntar los siguientes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El código del método que resuelve el problema.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Una imagen de la salida de la consola.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	■ Link que me lleve a la clase </a:t>
            </a:r>
            <a:r>
              <a:rPr lang="es-MX" sz="16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main</a:t>
            </a:r>
            <a:r>
              <a:rPr lang="es-MX" sz="16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(GitHub)</a:t>
            </a:r>
            <a:endParaRPr lang="es-BO" sz="16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23979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469302-8573-DA79-D2A9-347F8EFF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25" y="428747"/>
            <a:ext cx="509760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cli1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"Floripondio"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25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cli2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"Smiters"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69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cli3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"Calle"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73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cli4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"Fernanda"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48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cli5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"Choque"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"Chile"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cli6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"Jhobani"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"Chupanqui"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65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cli7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"Alfredo"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"Molina"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45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"Colombia"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cli8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"Sandra"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"Calle"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73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cli9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"Ramirez"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48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"Argentina"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cli0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"Alejandro"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"Zapata"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35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(cli1)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(cli2)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(cli3)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(cli4)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(cli5)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(cli6)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(cli7)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(cli8)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(cli9)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colaB.adicionar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(cli0)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ReordenDeColas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(colaA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System.</a:t>
            </a:r>
            <a:r>
              <a:rPr kumimoji="0" lang="es-BO" altLang="es-BO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out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.println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"-----------------------Mostrando cola A--------------------------"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colaA.mostrarColaDeClientes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System.</a:t>
            </a:r>
            <a:r>
              <a:rPr kumimoji="0" lang="es-BO" altLang="es-BO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out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.println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"-----------------------Mostrando cola B--------------------------"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colaB.mostrarColaDeClientes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A0C458-EDAA-705C-49F1-B6B306D9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000" y="736523"/>
            <a:ext cx="35064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ReordenDeColas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nombre){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aux1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aux2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aux3 =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colaA.esVacia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colaA.eliminar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clienteEliminado.getNombres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(nombre)){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aux3.adicionar(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colaB.esVacia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colaB.eliminar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clienteEliminado.getNombres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(nombre)){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aux3.adicionar(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aux2.adicionar(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clienteEliminado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colaA.vaciar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(aux1)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(aux3)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BO" altLang="es-BO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(aux2)</a:t>
            </a: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BO" altLang="es-BO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 ¿A qué se refiere cuando se habla de ESTRUCTURA DE DATOS?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674989" y="883688"/>
            <a:ext cx="3753011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Una estructura de datos se refiere a la forma en que los datos se organizan, almacenan en un programa, también nos ayudan de gran manera ya que nos permite hacer </a:t>
            </a:r>
            <a:r>
              <a:rPr lang="es-MX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enqueue</a:t>
            </a: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(agregar) o </a:t>
            </a:r>
            <a:r>
              <a:rPr lang="es-MX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dequeue</a:t>
            </a: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(eliminar) datos de la cola.</a:t>
            </a:r>
            <a:endParaRPr lang="es-BO" sz="24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BO" sz="1600" b="1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6" name="Picture 4" descr="Fundamentos de Estructura de Datos">
            <a:extLst>
              <a:ext uri="{FF2B5EF4-FFF2-40B4-BE49-F238E27FC236}">
                <a16:creationId xmlns:a16="http://schemas.microsoft.com/office/drawing/2014/main" id="{F671CA0D-E45C-8897-C9E0-A3CEDA17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1438"/>
            <a:ext cx="4077306" cy="235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1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86FF1E-ED6F-6D05-F9D5-29C16148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8" y="671068"/>
            <a:ext cx="3717675" cy="37452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F4FEB2-9A93-9801-77F6-371192F7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86" y="612833"/>
            <a:ext cx="3809241" cy="38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F9449-73FE-9BC2-D930-B864D04B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24" y="518303"/>
            <a:ext cx="3433275" cy="41068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9BB792-5557-E083-4A9F-7E457E5C318C}"/>
              </a:ext>
            </a:extLst>
          </p:cNvPr>
          <p:cNvSpPr txBox="1"/>
          <p:nvPr/>
        </p:nvSpPr>
        <p:spPr>
          <a:xfrm>
            <a:off x="4665603" y="591706"/>
            <a:ext cx="39480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>
                <a:hlinkClick r:id="rId4"/>
              </a:rPr>
              <a:t>https://github.com/NILBERMAYTA/Estructura-de-datos/tree/main/HITO%204/Procesual/Eje_Evaluacion/Eje15</a:t>
            </a:r>
            <a:endParaRPr lang="es-BO" dirty="0"/>
          </a:p>
          <a:p>
            <a:endParaRPr lang="es-BO" dirty="0"/>
          </a:p>
          <a:p>
            <a:endParaRPr lang="es-BO" dirty="0"/>
          </a:p>
          <a:p>
            <a:r>
              <a:rPr lang="es-BO" dirty="0"/>
              <a:t>Link de todo el código generado</a:t>
            </a:r>
          </a:p>
          <a:p>
            <a:endParaRPr lang="es-BO" dirty="0"/>
          </a:p>
          <a:p>
            <a:endParaRPr lang="es-BO" dirty="0"/>
          </a:p>
          <a:p>
            <a:endParaRPr lang="es-BO" dirty="0"/>
          </a:p>
          <a:p>
            <a:r>
              <a:rPr lang="es-BO" dirty="0">
                <a:hlinkClick r:id="rId5"/>
              </a:rPr>
              <a:t>https://github.com/NILBERMAYTA/Estructura-de-datos/tree/main/HITO%204/Procesual/Eje_Evaluacion/Codigo%20generado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4148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DC7E986-F6B2-35A8-A6AF-AA8B1A807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400" y="3212275"/>
            <a:ext cx="7908000" cy="658500"/>
          </a:xfrm>
        </p:spPr>
        <p:txBody>
          <a:bodyPr/>
          <a:lstStyle/>
          <a:p>
            <a:r>
              <a:rPr lang="es-BO" sz="4800" dirty="0"/>
              <a:t>¡¡¡GRACIAS!!!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07025" y="2359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2. ¿Que significa FIFO?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5004000" y="1085082"/>
            <a:ext cx="3285010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La estructura FIFO se refiere a la abreviación en inglés “</a:t>
            </a:r>
            <a:r>
              <a:rPr lang="es-MX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First-in,First-out</a:t>
            </a: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” lo que quiere decir que el primero en entrar, será el primero en salir, esto se asemeja a la estructura de cola.</a:t>
            </a:r>
            <a:endParaRPr lang="es-BO" sz="16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100" name="Picture 4" descr="Cola (informática) - Wikipedia, la enciclopedia libre">
            <a:extLst>
              <a:ext uri="{FF2B5EF4-FFF2-40B4-BE49-F238E27FC236}">
                <a16:creationId xmlns:a16="http://schemas.microsoft.com/office/drawing/2014/main" id="{6E39AD4D-D9A4-4128-CD82-805277BC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7" y="1439062"/>
            <a:ext cx="4572573" cy="27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71399" y="214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3. ¿Muestra la diferencia entre LIFO y FIFO?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73125" y="998682"/>
            <a:ext cx="2853011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FIFO se refiere a lo primero que entra es lo primero que sale mientras que LIFO nos dice que el último elemento en ser insertad será el primero en salir.</a:t>
            </a:r>
            <a:endParaRPr lang="es-BO" sz="16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122" name="Picture 2" descr="Pila (informática) - Wikipedia, la enciclopedia libre">
            <a:extLst>
              <a:ext uri="{FF2B5EF4-FFF2-40B4-BE49-F238E27FC236}">
                <a16:creationId xmlns:a16="http://schemas.microsoft.com/office/drawing/2014/main" id="{DD4A643C-93C2-B848-C53C-12703AD8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9" y="1547300"/>
            <a:ext cx="3600972" cy="25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6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71399" y="4735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4. ¿Qué es una COLA?</a:t>
            </a:r>
            <a:br>
              <a:rPr lang="es-MX" dirty="0"/>
            </a:b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4514400" y="1193082"/>
            <a:ext cx="4148104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Cola es una estructura que usa el principio de FIFO y su funcionamiento es similar al de una fila donde los primeros en entrar serán los primeros en salir, esto nos permite manipular los datos de esa manera.</a:t>
            </a:r>
            <a:endParaRPr lang="es-BO" sz="1600" dirty="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146" name="Picture 2" descr="Colas">
            <a:extLst>
              <a:ext uri="{FF2B5EF4-FFF2-40B4-BE49-F238E27FC236}">
                <a16:creationId xmlns:a16="http://schemas.microsoft.com/office/drawing/2014/main" id="{D7DE9BBA-C564-7E13-DABC-3230B7BD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6" y="1834537"/>
            <a:ext cx="3887352" cy="17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0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63825" y="646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5. ¿Qué es QUEUE en JAVA, una QUEUE será lo mismo que una COLA?</a:t>
            </a:r>
            <a:br>
              <a:rPr lang="es-MX" dirty="0"/>
            </a:b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73125" y="1072232"/>
            <a:ext cx="3846611" cy="261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El QUEUE es una interfaz que nos permite trabajar con las diferentes estructuras de datos como pueden ser las colas, pilas, listas, </a:t>
            </a:r>
            <a:r>
              <a:rPr lang="es-BO" sz="2400" b="1" dirty="0" err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etc</a:t>
            </a: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. Se refiere a la estructura que se tiene para que podamos manejar los ítems. 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170" name="Picture 2" descr="OrtizOL - Experiencias Construcción Software (xCSw): Listas, Colas, Pilas y  Conjuntos en C# - Parte 3/6: Queue y Queue(T)">
            <a:extLst>
              <a:ext uri="{FF2B5EF4-FFF2-40B4-BE49-F238E27FC236}">
                <a16:creationId xmlns:a16="http://schemas.microsoft.com/office/drawing/2014/main" id="{197B9AD9-FC66-CC50-288C-83DBAD6B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99" y="1667175"/>
            <a:ext cx="4819201" cy="18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3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99825" y="1711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6. ¿Qué es INI o REAR en una COLA?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1217925" y="1432232"/>
            <a:ext cx="2742075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INI hace referencia al extremo donde iremos eliminando los ítems.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194" name="Picture 2" descr="Cola (Estructura de datos) - EcuRed">
            <a:extLst>
              <a:ext uri="{FF2B5EF4-FFF2-40B4-BE49-F238E27FC236}">
                <a16:creationId xmlns:a16="http://schemas.microsoft.com/office/drawing/2014/main" id="{7A86F3DF-0C5A-C7C1-AD66-98C747D6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50" y="1176813"/>
            <a:ext cx="2476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3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4225" y="2431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7. ¿Qué es FIN o FRONT en una COLA?</a:t>
            </a: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4572000" y="1682682"/>
            <a:ext cx="2910610" cy="209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BO" sz="24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FIN es el extremo de la cola donde iremos agregando los nuevos ítems.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2" descr="Cola (Estructura de datos) - EcuRed">
            <a:extLst>
              <a:ext uri="{FF2B5EF4-FFF2-40B4-BE49-F238E27FC236}">
                <a16:creationId xmlns:a16="http://schemas.microsoft.com/office/drawing/2014/main" id="{3AB028F0-9A77-A4F3-800F-F55FE31E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50" y="1187100"/>
            <a:ext cx="2476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10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Microsoft Office PowerPoint</Application>
  <PresentationFormat>Presentación en pantalla (16:9)</PresentationFormat>
  <Paragraphs>141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Muli</vt:lpstr>
      <vt:lpstr>Arial Unicode MS</vt:lpstr>
      <vt:lpstr>Arial</vt:lpstr>
      <vt:lpstr>Montserrat</vt:lpstr>
      <vt:lpstr>Base template</vt:lpstr>
      <vt:lpstr>EVALUACIÓN PROCESUAL HITO 4</vt:lpstr>
      <vt:lpstr>PARTE TEORICA </vt:lpstr>
      <vt:lpstr>1. ¿A qué se refiere cuando se habla de ESTRUCTURA DE DATOS?</vt:lpstr>
      <vt:lpstr>2. ¿Que significa FIFO?</vt:lpstr>
      <vt:lpstr>3. ¿Muestra la diferencia entre LIFO y FIFO?</vt:lpstr>
      <vt:lpstr>4. ¿Qué es una COLA? </vt:lpstr>
      <vt:lpstr>5. ¿Qué es QUEUE en JAVA, una QUEUE será lo mismo que una COLA? </vt:lpstr>
      <vt:lpstr>6. ¿Qué es INI o REAR en una COLA?</vt:lpstr>
      <vt:lpstr>7. ¿Qué es FIN o FRONT en una COLA?</vt:lpstr>
      <vt:lpstr>8. ¿A qué se refiere los métodos esVacia() y esLLena() en una COLA?                                  Adjunte los métodos </vt:lpstr>
      <vt:lpstr>Presentación de PowerPoint</vt:lpstr>
      <vt:lpstr>9. ¿Qué son los métodos estáticos en JAVA?</vt:lpstr>
      <vt:lpstr>10.¿A través de un gráfico, muestre los métodos mínimos que debería de tener una COLA?            Generar el diagrama con el editor INTELLIJ IDEA</vt:lpstr>
      <vt:lpstr>PARTE PRACTICA </vt:lpstr>
      <vt:lpstr>11. Crear las clases necesarias para la PILA DE CLIENTES</vt:lpstr>
      <vt:lpstr>Presentación de PowerPoint</vt:lpstr>
      <vt:lpstr>Presentación de PowerPoint</vt:lpstr>
      <vt:lpstr>Presentación de PowerPoint</vt:lpstr>
      <vt:lpstr>12.Inicializar la cola de clientes.</vt:lpstr>
      <vt:lpstr>Presentación de PowerPoint</vt:lpstr>
      <vt:lpstr>Presentación de PowerPoint</vt:lpstr>
      <vt:lpstr>13.Promoción para usuarios de Bolivia</vt:lpstr>
      <vt:lpstr>Presentación de PowerPoint</vt:lpstr>
      <vt:lpstr>Presentación de PowerPoint</vt:lpstr>
      <vt:lpstr>14.Moviendo clientes en la cola</vt:lpstr>
      <vt:lpstr>Presentación de PowerPoint</vt:lpstr>
      <vt:lpstr>Presentación de PowerPoint</vt:lpstr>
      <vt:lpstr>15.Moviendo clientes entre 2 colas.</vt:lpstr>
      <vt:lpstr>Presentación de PowerPoint</vt:lpstr>
      <vt:lpstr>Presentación de PowerPoint</vt:lpstr>
      <vt:lpstr>Presentación de PowerPoint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HITO 4</dc:title>
  <dc:creator>Nilber Mayta Cuno</dc:creator>
  <cp:lastModifiedBy>Nilber Mayta Cuno</cp:lastModifiedBy>
  <cp:revision>1</cp:revision>
  <dcterms:modified xsi:type="dcterms:W3CDTF">2023-06-14T01:54:38Z</dcterms:modified>
</cp:coreProperties>
</file>