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chivo Black" panose="020B0604020202020204" charset="0"/>
      <p:regular r:id="rId12"/>
    </p:embeddedFont>
    <p:embeddedFont>
      <p:font typeface="Old Standard TT" panose="020B0604020202020204" charset="0"/>
      <p:regular r:id="rId13"/>
      <p:bold r:id="rId14"/>
      <p:italic r:id="rId15"/>
    </p:embeddedFont>
    <p:embeddedFont>
      <p:font typeface="Bebas Neue" panose="020B0604020202020204" charset="0"/>
      <p:regular r:id="rId16"/>
    </p:embeddedFont>
    <p:embeddedFont>
      <p:font typeface="Open Sans Medium"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6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738cb20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3738cb20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be26b2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be26b2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be26b25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be26b25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be26b256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be26b25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be26b256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be26b256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be26b256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be26b256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be26b256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be26b256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be26b256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be26b256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0" name="Google Shape;10;p2"/>
          <p:cNvSpPr txBox="1">
            <a:spLocks noGrp="1"/>
          </p:cNvSpPr>
          <p:nvPr>
            <p:ph type="ctrTitle"/>
          </p:nvPr>
        </p:nvSpPr>
        <p:spPr>
          <a:xfrm>
            <a:off x="1132675" y="1078975"/>
            <a:ext cx="7296300" cy="102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50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1132675" y="3655025"/>
            <a:ext cx="4758000" cy="4095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latin typeface="Open Sans Medium"/>
                <a:ea typeface="Open Sans Medium"/>
                <a:cs typeface="Open Sans Medium"/>
                <a:sym typeface="Open Sans Medium"/>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txBox="1">
            <a:spLocks noGrp="1"/>
          </p:cNvSpPr>
          <p:nvPr>
            <p:ph type="subTitle" idx="2"/>
          </p:nvPr>
        </p:nvSpPr>
        <p:spPr>
          <a:xfrm rot="-5400000">
            <a:off x="-664450" y="3807000"/>
            <a:ext cx="2020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13" name="Google Shape;13;p2"/>
          <p:cNvSpPr txBox="1">
            <a:spLocks noGrp="1"/>
          </p:cNvSpPr>
          <p:nvPr>
            <p:ph type="title" idx="3" hasCustomPrompt="1"/>
          </p:nvPr>
        </p:nvSpPr>
        <p:spPr>
          <a:xfrm rot="-5400000">
            <a:off x="-204400" y="2163650"/>
            <a:ext cx="1100700" cy="4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1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60"/>
        <p:cNvGrpSpPr/>
        <p:nvPr/>
      </p:nvGrpSpPr>
      <p:grpSpPr>
        <a:xfrm>
          <a:off x="0" y="0"/>
          <a:ext cx="0" cy="0"/>
          <a:chOff x="0" y="0"/>
          <a:chExt cx="0" cy="0"/>
        </a:xfrm>
      </p:grpSpPr>
      <p:pic>
        <p:nvPicPr>
          <p:cNvPr id="61" name="Google Shape;61;p11"/>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62" name="Google Shape;62;p11"/>
          <p:cNvSpPr txBox="1">
            <a:spLocks noGrp="1"/>
          </p:cNvSpPr>
          <p:nvPr>
            <p:ph type="title" hasCustomPrompt="1"/>
          </p:nvPr>
        </p:nvSpPr>
        <p:spPr>
          <a:xfrm>
            <a:off x="1960088" y="1322825"/>
            <a:ext cx="52239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96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63" name="Google Shape;63;p11"/>
          <p:cNvSpPr txBox="1">
            <a:spLocks noGrp="1"/>
          </p:cNvSpPr>
          <p:nvPr>
            <p:ph type="subTitle" idx="1"/>
          </p:nvPr>
        </p:nvSpPr>
        <p:spPr>
          <a:xfrm>
            <a:off x="1960013" y="2833975"/>
            <a:ext cx="5223900" cy="9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64" name="Google Shape;64;p11"/>
          <p:cNvSpPr txBox="1">
            <a:spLocks noGrp="1"/>
          </p:cNvSpPr>
          <p:nvPr>
            <p:ph type="subTitle" idx="2"/>
          </p:nvPr>
        </p:nvSpPr>
        <p:spPr>
          <a:xfrm rot="-5400000">
            <a:off x="-664450" y="3807000"/>
            <a:ext cx="2020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65" name="Google Shape;65;p11"/>
          <p:cNvSpPr txBox="1">
            <a:spLocks noGrp="1"/>
          </p:cNvSpPr>
          <p:nvPr>
            <p:ph type="title" idx="3" hasCustomPrompt="1"/>
          </p:nvPr>
        </p:nvSpPr>
        <p:spPr>
          <a:xfrm rot="-5400000">
            <a:off x="-204400" y="2163650"/>
            <a:ext cx="1100700" cy="4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1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69" name="Google Shape;69;p13"/>
          <p:cNvSpPr/>
          <p:nvPr/>
        </p:nvSpPr>
        <p:spPr>
          <a:xfrm>
            <a:off x="212450" y="-42337"/>
            <a:ext cx="248772" cy="1154675"/>
          </a:xfrm>
          <a:custGeom>
            <a:avLst/>
            <a:gdLst/>
            <a:ahLst/>
            <a:cxnLst/>
            <a:rect l="l" t="t" r="r" b="b"/>
            <a:pathLst>
              <a:path w="15683" h="46187" extrusionOk="0">
                <a:moveTo>
                  <a:pt x="9106" y="0"/>
                </a:moveTo>
                <a:lnTo>
                  <a:pt x="0" y="16795"/>
                </a:lnTo>
                <a:lnTo>
                  <a:pt x="15683" y="28090"/>
                </a:lnTo>
                <a:lnTo>
                  <a:pt x="4199" y="46187"/>
                </a:lnTo>
              </a:path>
            </a:pathLst>
          </a:custGeom>
          <a:noFill/>
          <a:ln w="28575" cap="flat" cmpd="sng">
            <a:solidFill>
              <a:schemeClr val="dk2"/>
            </a:solidFill>
            <a:prstDash val="solid"/>
            <a:miter lim="8000"/>
            <a:headEnd type="none" w="med" len="med"/>
            <a:tailEnd type="none" w="med" len="med"/>
          </a:ln>
        </p:spPr>
      </p:sp>
      <p:sp>
        <p:nvSpPr>
          <p:cNvPr id="70" name="Google Shape;70;p13"/>
          <p:cNvSpPr/>
          <p:nvPr/>
        </p:nvSpPr>
        <p:spPr>
          <a:xfrm rot="-533943">
            <a:off x="8430766" y="5"/>
            <a:ext cx="585947" cy="1604261"/>
          </a:xfrm>
          <a:custGeom>
            <a:avLst/>
            <a:gdLst/>
            <a:ahLst/>
            <a:cxnLst/>
            <a:rect l="l" t="t" r="r" b="b"/>
            <a:pathLst>
              <a:path w="23437" h="64168" extrusionOk="0">
                <a:moveTo>
                  <a:pt x="10828" y="64168"/>
                </a:moveTo>
                <a:lnTo>
                  <a:pt x="0" y="40105"/>
                </a:lnTo>
                <a:lnTo>
                  <a:pt x="22058" y="25266"/>
                </a:lnTo>
                <a:lnTo>
                  <a:pt x="23437" y="0"/>
                </a:lnTo>
              </a:path>
            </a:pathLst>
          </a:custGeom>
          <a:noFill/>
          <a:ln w="28575" cap="flat" cmpd="sng">
            <a:solidFill>
              <a:schemeClr val="dk2"/>
            </a:solidFill>
            <a:prstDash val="solid"/>
            <a:miter lim="8000"/>
            <a:headEnd type="none" w="med" len="med"/>
            <a:tailEnd type="none" w="med" len="med"/>
          </a:ln>
        </p:spPr>
      </p:sp>
      <p:sp>
        <p:nvSpPr>
          <p:cNvPr id="71" name="Google Shape;71;p13"/>
          <p:cNvSpPr/>
          <p:nvPr/>
        </p:nvSpPr>
        <p:spPr>
          <a:xfrm>
            <a:off x="8572500" y="3278600"/>
            <a:ext cx="578100" cy="940175"/>
          </a:xfrm>
          <a:custGeom>
            <a:avLst/>
            <a:gdLst/>
            <a:ahLst/>
            <a:cxnLst/>
            <a:rect l="l" t="t" r="r" b="b"/>
            <a:pathLst>
              <a:path w="23124" h="37607" extrusionOk="0">
                <a:moveTo>
                  <a:pt x="23124" y="37607"/>
                </a:moveTo>
                <a:lnTo>
                  <a:pt x="8823" y="24063"/>
                </a:lnTo>
                <a:lnTo>
                  <a:pt x="13636" y="8823"/>
                </a:lnTo>
                <a:lnTo>
                  <a:pt x="0" y="0"/>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74" name="Google Shape;74;p14"/>
          <p:cNvSpPr/>
          <p:nvPr/>
        </p:nvSpPr>
        <p:spPr>
          <a:xfrm>
            <a:off x="8536950" y="4359138"/>
            <a:ext cx="649225" cy="498725"/>
          </a:xfrm>
          <a:custGeom>
            <a:avLst/>
            <a:gdLst/>
            <a:ahLst/>
            <a:cxnLst/>
            <a:rect l="l" t="t" r="r" b="b"/>
            <a:pathLst>
              <a:path w="25969" h="19949" extrusionOk="0">
                <a:moveTo>
                  <a:pt x="25969" y="0"/>
                </a:moveTo>
                <a:lnTo>
                  <a:pt x="20894" y="10700"/>
                </a:lnTo>
                <a:lnTo>
                  <a:pt x="3995" y="6699"/>
                </a:lnTo>
                <a:lnTo>
                  <a:pt x="0" y="19949"/>
                </a:lnTo>
              </a:path>
            </a:pathLst>
          </a:custGeom>
          <a:noFill/>
          <a:ln w="28575" cap="flat" cmpd="sng">
            <a:solidFill>
              <a:schemeClr val="dk2"/>
            </a:solidFill>
            <a:prstDash val="solid"/>
            <a:miter lim="8000"/>
            <a:headEnd type="none" w="med" len="med"/>
            <a:tailEnd type="none" w="med" len="med"/>
          </a:ln>
        </p:spPr>
      </p:sp>
      <p:sp>
        <p:nvSpPr>
          <p:cNvPr id="75" name="Google Shape;75;p14"/>
          <p:cNvSpPr/>
          <p:nvPr/>
        </p:nvSpPr>
        <p:spPr>
          <a:xfrm rot="-3476213">
            <a:off x="-13697" y="121991"/>
            <a:ext cx="592557" cy="550406"/>
          </a:xfrm>
          <a:custGeom>
            <a:avLst/>
            <a:gdLst/>
            <a:ahLst/>
            <a:cxnLst/>
            <a:rect l="l" t="t" r="r" b="b"/>
            <a:pathLst>
              <a:path w="40238" h="22015" extrusionOk="0">
                <a:moveTo>
                  <a:pt x="40238" y="0"/>
                </a:moveTo>
                <a:lnTo>
                  <a:pt x="27642" y="12947"/>
                </a:lnTo>
                <a:lnTo>
                  <a:pt x="12596" y="8398"/>
                </a:lnTo>
                <a:lnTo>
                  <a:pt x="0" y="22015"/>
                </a:lnTo>
              </a:path>
            </a:pathLst>
          </a:custGeom>
          <a:noFill/>
          <a:ln w="28575" cap="flat" cmpd="sng">
            <a:solidFill>
              <a:schemeClr val="dk2"/>
            </a:solidFill>
            <a:prstDash val="solid"/>
            <a:miter lim="8000"/>
            <a:headEnd type="none" w="med" len="med"/>
            <a:tailEnd type="none" w="med" len="med"/>
          </a:ln>
        </p:spPr>
      </p:sp>
      <p:sp>
        <p:nvSpPr>
          <p:cNvPr id="76" name="Google Shape;76;p14"/>
          <p:cNvSpPr/>
          <p:nvPr/>
        </p:nvSpPr>
        <p:spPr>
          <a:xfrm>
            <a:off x="-72000" y="4567275"/>
            <a:ext cx="1226025" cy="480000"/>
          </a:xfrm>
          <a:custGeom>
            <a:avLst/>
            <a:gdLst/>
            <a:ahLst/>
            <a:cxnLst/>
            <a:rect l="l" t="t" r="r" b="b"/>
            <a:pathLst>
              <a:path w="49041" h="19200" extrusionOk="0">
                <a:moveTo>
                  <a:pt x="0" y="0"/>
                </a:moveTo>
                <a:lnTo>
                  <a:pt x="7955" y="9265"/>
                </a:lnTo>
                <a:lnTo>
                  <a:pt x="32721" y="3840"/>
                </a:lnTo>
                <a:lnTo>
                  <a:pt x="49041" y="19200"/>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79" name="Google Shape;79;p15"/>
          <p:cNvSpPr/>
          <p:nvPr/>
        </p:nvSpPr>
        <p:spPr>
          <a:xfrm rot="-3514405" flipH="1">
            <a:off x="-155950" y="697149"/>
            <a:ext cx="649218" cy="498720"/>
          </a:xfrm>
          <a:custGeom>
            <a:avLst/>
            <a:gdLst/>
            <a:ahLst/>
            <a:cxnLst/>
            <a:rect l="l" t="t" r="r" b="b"/>
            <a:pathLst>
              <a:path w="25969" h="19949" extrusionOk="0">
                <a:moveTo>
                  <a:pt x="25969" y="0"/>
                </a:moveTo>
                <a:lnTo>
                  <a:pt x="20894" y="10700"/>
                </a:lnTo>
                <a:lnTo>
                  <a:pt x="3995" y="6699"/>
                </a:lnTo>
                <a:lnTo>
                  <a:pt x="0" y="19949"/>
                </a:lnTo>
              </a:path>
            </a:pathLst>
          </a:custGeom>
          <a:noFill/>
          <a:ln w="28575" cap="flat" cmpd="sng">
            <a:solidFill>
              <a:schemeClr val="dk2"/>
            </a:solidFill>
            <a:prstDash val="solid"/>
            <a:miter lim="8000"/>
            <a:headEnd type="none" w="med" len="med"/>
            <a:tailEnd type="none" w="med" len="med"/>
          </a:ln>
        </p:spPr>
      </p:sp>
      <p:sp>
        <p:nvSpPr>
          <p:cNvPr id="80" name="Google Shape;80;p15"/>
          <p:cNvSpPr/>
          <p:nvPr/>
        </p:nvSpPr>
        <p:spPr>
          <a:xfrm rot="-3476213">
            <a:off x="8499395" y="121991"/>
            <a:ext cx="592557" cy="550406"/>
          </a:xfrm>
          <a:custGeom>
            <a:avLst/>
            <a:gdLst/>
            <a:ahLst/>
            <a:cxnLst/>
            <a:rect l="l" t="t" r="r" b="b"/>
            <a:pathLst>
              <a:path w="40238" h="22015" extrusionOk="0">
                <a:moveTo>
                  <a:pt x="40238" y="0"/>
                </a:moveTo>
                <a:lnTo>
                  <a:pt x="27642" y="12947"/>
                </a:lnTo>
                <a:lnTo>
                  <a:pt x="12596" y="8398"/>
                </a:lnTo>
                <a:lnTo>
                  <a:pt x="0" y="22015"/>
                </a:lnTo>
              </a:path>
            </a:pathLst>
          </a:custGeom>
          <a:noFill/>
          <a:ln w="28575" cap="flat" cmpd="sng">
            <a:solidFill>
              <a:schemeClr val="dk2"/>
            </a:solidFill>
            <a:prstDash val="solid"/>
            <a:miter lim="8000"/>
            <a:headEnd type="none" w="med" len="med"/>
            <a:tailEnd type="none" w="med" len="med"/>
          </a:ln>
        </p:spPr>
      </p:sp>
      <p:sp>
        <p:nvSpPr>
          <p:cNvPr id="81" name="Google Shape;81;p15"/>
          <p:cNvSpPr/>
          <p:nvPr/>
        </p:nvSpPr>
        <p:spPr>
          <a:xfrm rot="9658386" flipH="1">
            <a:off x="8907416" y="3114244"/>
            <a:ext cx="439487" cy="1526548"/>
          </a:xfrm>
          <a:custGeom>
            <a:avLst/>
            <a:gdLst/>
            <a:ahLst/>
            <a:cxnLst/>
            <a:rect l="l" t="t" r="r" b="b"/>
            <a:pathLst>
              <a:path w="12246" h="46187" extrusionOk="0">
                <a:moveTo>
                  <a:pt x="9106" y="0"/>
                </a:moveTo>
                <a:lnTo>
                  <a:pt x="0" y="16795"/>
                </a:lnTo>
                <a:lnTo>
                  <a:pt x="12246" y="32541"/>
                </a:lnTo>
                <a:lnTo>
                  <a:pt x="4199" y="46187"/>
                </a:lnTo>
              </a:path>
            </a:pathLst>
          </a:custGeom>
          <a:noFill/>
          <a:ln w="28575" cap="flat" cmpd="sng">
            <a:solidFill>
              <a:schemeClr val="dk2"/>
            </a:solidFill>
            <a:prstDash val="solid"/>
            <a:miter lim="8000"/>
            <a:headEnd type="none" w="med" len="med"/>
            <a:tailEnd type="none" w="med" len="med"/>
          </a:ln>
        </p:spPr>
      </p:sp>
      <p:sp>
        <p:nvSpPr>
          <p:cNvPr id="82" name="Google Shape;82;p15"/>
          <p:cNvSpPr/>
          <p:nvPr/>
        </p:nvSpPr>
        <p:spPr>
          <a:xfrm rot="-4267872">
            <a:off x="-235110" y="3732641"/>
            <a:ext cx="437259" cy="1518807"/>
          </a:xfrm>
          <a:custGeom>
            <a:avLst/>
            <a:gdLst/>
            <a:ahLst/>
            <a:cxnLst/>
            <a:rect l="l" t="t" r="r" b="b"/>
            <a:pathLst>
              <a:path w="12246" h="46187" extrusionOk="0">
                <a:moveTo>
                  <a:pt x="9106" y="0"/>
                </a:moveTo>
                <a:lnTo>
                  <a:pt x="0" y="16795"/>
                </a:lnTo>
                <a:lnTo>
                  <a:pt x="12246" y="32541"/>
                </a:lnTo>
                <a:lnTo>
                  <a:pt x="4199" y="46187"/>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_1_1_1">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85" name="Google Shape;85;p16"/>
          <p:cNvSpPr/>
          <p:nvPr/>
        </p:nvSpPr>
        <p:spPr>
          <a:xfrm>
            <a:off x="-64412" y="3648400"/>
            <a:ext cx="521375" cy="1062775"/>
          </a:xfrm>
          <a:custGeom>
            <a:avLst/>
            <a:gdLst/>
            <a:ahLst/>
            <a:cxnLst/>
            <a:rect l="l" t="t" r="r" b="b"/>
            <a:pathLst>
              <a:path w="20855" h="42511" extrusionOk="0">
                <a:moveTo>
                  <a:pt x="0" y="42511"/>
                </a:moveTo>
                <a:lnTo>
                  <a:pt x="16042" y="31282"/>
                </a:lnTo>
                <a:lnTo>
                  <a:pt x="10829" y="14438"/>
                </a:lnTo>
                <a:lnTo>
                  <a:pt x="20855" y="0"/>
                </a:lnTo>
              </a:path>
            </a:pathLst>
          </a:custGeom>
          <a:noFill/>
          <a:ln w="28575" cap="flat" cmpd="sng">
            <a:solidFill>
              <a:schemeClr val="dk2"/>
            </a:solidFill>
            <a:prstDash val="solid"/>
            <a:miter lim="8000"/>
            <a:headEnd type="none" w="med" len="med"/>
            <a:tailEnd type="none" w="med" len="med"/>
          </a:ln>
        </p:spPr>
      </p:sp>
      <p:sp>
        <p:nvSpPr>
          <p:cNvPr id="86" name="Google Shape;86;p16"/>
          <p:cNvSpPr/>
          <p:nvPr/>
        </p:nvSpPr>
        <p:spPr>
          <a:xfrm rot="-1628189" flipH="1">
            <a:off x="43202" y="29735"/>
            <a:ext cx="306142" cy="728399"/>
          </a:xfrm>
          <a:custGeom>
            <a:avLst/>
            <a:gdLst/>
            <a:ahLst/>
            <a:cxnLst/>
            <a:rect l="l" t="t" r="r" b="b"/>
            <a:pathLst>
              <a:path w="12246" h="46187" extrusionOk="0">
                <a:moveTo>
                  <a:pt x="9106" y="0"/>
                </a:moveTo>
                <a:lnTo>
                  <a:pt x="0" y="16795"/>
                </a:lnTo>
                <a:lnTo>
                  <a:pt x="12246" y="32541"/>
                </a:lnTo>
                <a:lnTo>
                  <a:pt x="4199" y="46187"/>
                </a:lnTo>
              </a:path>
            </a:pathLst>
          </a:custGeom>
          <a:noFill/>
          <a:ln w="28575" cap="flat" cmpd="sng">
            <a:solidFill>
              <a:schemeClr val="dk2"/>
            </a:solidFill>
            <a:prstDash val="solid"/>
            <a:miter lim="8000"/>
            <a:headEnd type="none" w="med" len="med"/>
            <a:tailEnd type="none" w="med" len="med"/>
          </a:ln>
        </p:spPr>
      </p:sp>
      <p:sp>
        <p:nvSpPr>
          <p:cNvPr id="87" name="Google Shape;87;p16"/>
          <p:cNvSpPr/>
          <p:nvPr/>
        </p:nvSpPr>
        <p:spPr>
          <a:xfrm>
            <a:off x="8598575" y="3238500"/>
            <a:ext cx="584650" cy="1200600"/>
          </a:xfrm>
          <a:custGeom>
            <a:avLst/>
            <a:gdLst/>
            <a:ahLst/>
            <a:cxnLst/>
            <a:rect l="l" t="t" r="r" b="b"/>
            <a:pathLst>
              <a:path w="23386" h="48024" extrusionOk="0">
                <a:moveTo>
                  <a:pt x="23386" y="48024"/>
                </a:moveTo>
                <a:lnTo>
                  <a:pt x="15612" y="32253"/>
                </a:lnTo>
                <a:lnTo>
                  <a:pt x="0" y="28074"/>
                </a:lnTo>
                <a:lnTo>
                  <a:pt x="1203" y="0"/>
                </a:lnTo>
              </a:path>
            </a:pathLst>
          </a:custGeom>
          <a:noFill/>
          <a:ln w="28575" cap="flat" cmpd="sng">
            <a:solidFill>
              <a:schemeClr val="dk2"/>
            </a:solidFill>
            <a:prstDash val="solid"/>
            <a:miter lim="8000"/>
            <a:headEnd type="none" w="med" len="med"/>
            <a:tailEnd type="none" w="med" len="med"/>
          </a:ln>
        </p:spPr>
      </p:sp>
      <p:sp>
        <p:nvSpPr>
          <p:cNvPr id="88" name="Google Shape;88;p16"/>
          <p:cNvSpPr/>
          <p:nvPr/>
        </p:nvSpPr>
        <p:spPr>
          <a:xfrm>
            <a:off x="8138050" y="303074"/>
            <a:ext cx="1005950" cy="550375"/>
          </a:xfrm>
          <a:custGeom>
            <a:avLst/>
            <a:gdLst/>
            <a:ahLst/>
            <a:cxnLst/>
            <a:rect l="l" t="t" r="r" b="b"/>
            <a:pathLst>
              <a:path w="40238" h="22015" extrusionOk="0">
                <a:moveTo>
                  <a:pt x="40238" y="0"/>
                </a:moveTo>
                <a:lnTo>
                  <a:pt x="27642" y="12947"/>
                </a:lnTo>
                <a:lnTo>
                  <a:pt x="12596" y="8398"/>
                </a:lnTo>
                <a:lnTo>
                  <a:pt x="0" y="22015"/>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1_1_1_1_1">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91" name="Google Shape;91;p17"/>
          <p:cNvSpPr/>
          <p:nvPr/>
        </p:nvSpPr>
        <p:spPr>
          <a:xfrm rot="10029032">
            <a:off x="-187087" y="131013"/>
            <a:ext cx="584675" cy="1200652"/>
          </a:xfrm>
          <a:custGeom>
            <a:avLst/>
            <a:gdLst/>
            <a:ahLst/>
            <a:cxnLst/>
            <a:rect l="l" t="t" r="r" b="b"/>
            <a:pathLst>
              <a:path w="23386" h="48024" extrusionOk="0">
                <a:moveTo>
                  <a:pt x="23386" y="48024"/>
                </a:moveTo>
                <a:lnTo>
                  <a:pt x="15612" y="32253"/>
                </a:lnTo>
                <a:lnTo>
                  <a:pt x="0" y="28074"/>
                </a:lnTo>
                <a:lnTo>
                  <a:pt x="1203" y="0"/>
                </a:lnTo>
              </a:path>
            </a:pathLst>
          </a:custGeom>
          <a:noFill/>
          <a:ln w="28575" cap="flat" cmpd="sng">
            <a:solidFill>
              <a:schemeClr val="dk2"/>
            </a:solidFill>
            <a:prstDash val="solid"/>
            <a:miter lim="8000"/>
            <a:headEnd type="none" w="med" len="med"/>
            <a:tailEnd type="none" w="med" len="med"/>
          </a:ln>
        </p:spPr>
      </p:sp>
      <p:sp>
        <p:nvSpPr>
          <p:cNvPr id="92" name="Google Shape;92;p17"/>
          <p:cNvSpPr/>
          <p:nvPr/>
        </p:nvSpPr>
        <p:spPr>
          <a:xfrm rot="806990">
            <a:off x="-41689" y="3987104"/>
            <a:ext cx="554965" cy="1027878"/>
          </a:xfrm>
          <a:custGeom>
            <a:avLst/>
            <a:gdLst/>
            <a:ahLst/>
            <a:cxnLst/>
            <a:rect l="l" t="t" r="r" b="b"/>
            <a:pathLst>
              <a:path w="22198" h="41114" extrusionOk="0">
                <a:moveTo>
                  <a:pt x="0" y="41114"/>
                </a:moveTo>
                <a:lnTo>
                  <a:pt x="8823" y="23067"/>
                </a:lnTo>
                <a:lnTo>
                  <a:pt x="21319" y="17452"/>
                </a:lnTo>
                <a:lnTo>
                  <a:pt x="22198" y="0"/>
                </a:lnTo>
              </a:path>
            </a:pathLst>
          </a:custGeom>
          <a:noFill/>
          <a:ln w="28575" cap="flat" cmpd="sng">
            <a:solidFill>
              <a:schemeClr val="dk2"/>
            </a:solidFill>
            <a:prstDash val="solid"/>
            <a:miter lim="8000"/>
            <a:headEnd type="none" w="med" len="med"/>
            <a:tailEnd type="none" w="med" len="med"/>
          </a:ln>
        </p:spPr>
      </p:sp>
      <p:sp>
        <p:nvSpPr>
          <p:cNvPr id="93" name="Google Shape;93;p17"/>
          <p:cNvSpPr/>
          <p:nvPr/>
        </p:nvSpPr>
        <p:spPr>
          <a:xfrm rot="10800000">
            <a:off x="8620215" y="0"/>
            <a:ext cx="521375" cy="1062775"/>
          </a:xfrm>
          <a:custGeom>
            <a:avLst/>
            <a:gdLst/>
            <a:ahLst/>
            <a:cxnLst/>
            <a:rect l="l" t="t" r="r" b="b"/>
            <a:pathLst>
              <a:path w="20855" h="42511" extrusionOk="0">
                <a:moveTo>
                  <a:pt x="0" y="42511"/>
                </a:moveTo>
                <a:lnTo>
                  <a:pt x="16042" y="31282"/>
                </a:lnTo>
                <a:lnTo>
                  <a:pt x="10829" y="14438"/>
                </a:lnTo>
                <a:lnTo>
                  <a:pt x="20855" y="0"/>
                </a:lnTo>
              </a:path>
            </a:pathLst>
          </a:custGeom>
          <a:noFill/>
          <a:ln w="28575" cap="flat" cmpd="sng">
            <a:solidFill>
              <a:schemeClr val="dk2"/>
            </a:solidFill>
            <a:prstDash val="solid"/>
            <a:miter lim="8000"/>
            <a:headEnd type="none" w="med" len="med"/>
            <a:tailEnd type="none" w="med" len="med"/>
          </a:ln>
        </p:spPr>
      </p:sp>
      <p:sp>
        <p:nvSpPr>
          <p:cNvPr id="94" name="Google Shape;94;p17"/>
          <p:cNvSpPr/>
          <p:nvPr/>
        </p:nvSpPr>
        <p:spPr>
          <a:xfrm rot="9171811" flipH="1">
            <a:off x="8772782" y="4202716"/>
            <a:ext cx="306142" cy="728399"/>
          </a:xfrm>
          <a:custGeom>
            <a:avLst/>
            <a:gdLst/>
            <a:ahLst/>
            <a:cxnLst/>
            <a:rect l="l" t="t" r="r" b="b"/>
            <a:pathLst>
              <a:path w="12246" h="46187" extrusionOk="0">
                <a:moveTo>
                  <a:pt x="9106" y="0"/>
                </a:moveTo>
                <a:lnTo>
                  <a:pt x="0" y="16795"/>
                </a:lnTo>
                <a:lnTo>
                  <a:pt x="12246" y="32541"/>
                </a:lnTo>
                <a:lnTo>
                  <a:pt x="4199" y="46187"/>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5"/>
        <p:cNvGrpSpPr/>
        <p:nvPr/>
      </p:nvGrpSpPr>
      <p:grpSpPr>
        <a:xfrm>
          <a:off x="0" y="0"/>
          <a:ext cx="0" cy="0"/>
          <a:chOff x="0" y="0"/>
          <a:chExt cx="0" cy="0"/>
        </a:xfrm>
      </p:grpSpPr>
      <p:sp>
        <p:nvSpPr>
          <p:cNvPr id="96" name="Google Shape;96;p18"/>
          <p:cNvSpPr/>
          <p:nvPr/>
        </p:nvSpPr>
        <p:spPr>
          <a:xfrm rot="10800000">
            <a:off x="-106048" y="272075"/>
            <a:ext cx="584650" cy="1200600"/>
          </a:xfrm>
          <a:custGeom>
            <a:avLst/>
            <a:gdLst/>
            <a:ahLst/>
            <a:cxnLst/>
            <a:rect l="l" t="t" r="r" b="b"/>
            <a:pathLst>
              <a:path w="23386" h="48024" extrusionOk="0">
                <a:moveTo>
                  <a:pt x="23386" y="48024"/>
                </a:moveTo>
                <a:lnTo>
                  <a:pt x="15612" y="32253"/>
                </a:lnTo>
                <a:lnTo>
                  <a:pt x="0" y="28074"/>
                </a:lnTo>
                <a:lnTo>
                  <a:pt x="1203" y="0"/>
                </a:lnTo>
              </a:path>
            </a:pathLst>
          </a:custGeom>
          <a:noFill/>
          <a:ln w="28575" cap="flat" cmpd="sng">
            <a:solidFill>
              <a:schemeClr val="dk2"/>
            </a:solidFill>
            <a:prstDash val="solid"/>
            <a:miter lim="8000"/>
            <a:headEnd type="none" w="med" len="med"/>
            <a:tailEnd type="none" w="med" len="med"/>
          </a:ln>
        </p:spPr>
      </p:sp>
      <p:sp>
        <p:nvSpPr>
          <p:cNvPr id="97" name="Google Shape;97;p18"/>
          <p:cNvSpPr/>
          <p:nvPr/>
        </p:nvSpPr>
        <p:spPr>
          <a:xfrm>
            <a:off x="-41675" y="3574225"/>
            <a:ext cx="554950" cy="1027850"/>
          </a:xfrm>
          <a:custGeom>
            <a:avLst/>
            <a:gdLst/>
            <a:ahLst/>
            <a:cxnLst/>
            <a:rect l="l" t="t" r="r" b="b"/>
            <a:pathLst>
              <a:path w="22198" h="41114" extrusionOk="0">
                <a:moveTo>
                  <a:pt x="0" y="41114"/>
                </a:moveTo>
                <a:lnTo>
                  <a:pt x="8823" y="23067"/>
                </a:lnTo>
                <a:lnTo>
                  <a:pt x="21319" y="17452"/>
                </a:lnTo>
                <a:lnTo>
                  <a:pt x="22198" y="0"/>
                </a:lnTo>
              </a:path>
            </a:pathLst>
          </a:custGeom>
          <a:noFill/>
          <a:ln w="28575" cap="flat" cmpd="sng">
            <a:solidFill>
              <a:schemeClr val="dk2"/>
            </a:solidFill>
            <a:prstDash val="solid"/>
            <a:miter lim="8000"/>
            <a:headEnd type="none" w="med" len="med"/>
            <a:tailEnd type="none" w="med" len="med"/>
          </a:ln>
        </p:spPr>
      </p:sp>
      <p:sp>
        <p:nvSpPr>
          <p:cNvPr id="98" name="Google Shape;98;p18"/>
          <p:cNvSpPr/>
          <p:nvPr/>
        </p:nvSpPr>
        <p:spPr>
          <a:xfrm rot="10800000">
            <a:off x="8620215" y="0"/>
            <a:ext cx="521375" cy="1062775"/>
          </a:xfrm>
          <a:custGeom>
            <a:avLst/>
            <a:gdLst/>
            <a:ahLst/>
            <a:cxnLst/>
            <a:rect l="l" t="t" r="r" b="b"/>
            <a:pathLst>
              <a:path w="20855" h="42511" extrusionOk="0">
                <a:moveTo>
                  <a:pt x="0" y="42511"/>
                </a:moveTo>
                <a:lnTo>
                  <a:pt x="16042" y="31282"/>
                </a:lnTo>
                <a:lnTo>
                  <a:pt x="10829" y="14438"/>
                </a:lnTo>
                <a:lnTo>
                  <a:pt x="20855" y="0"/>
                </a:lnTo>
              </a:path>
            </a:pathLst>
          </a:custGeom>
          <a:noFill/>
          <a:ln w="28575" cap="flat" cmpd="sng">
            <a:solidFill>
              <a:schemeClr val="dk2"/>
            </a:solidFill>
            <a:prstDash val="solid"/>
            <a:miter lim="8000"/>
            <a:headEnd type="none" w="med" len="med"/>
            <a:tailEnd type="none" w="med" len="med"/>
          </a:ln>
        </p:spPr>
      </p:sp>
      <p:sp>
        <p:nvSpPr>
          <p:cNvPr id="99" name="Google Shape;99;p18"/>
          <p:cNvSpPr/>
          <p:nvPr/>
        </p:nvSpPr>
        <p:spPr>
          <a:xfrm rot="9171811" flipH="1">
            <a:off x="8772782" y="3953041"/>
            <a:ext cx="306142" cy="728399"/>
          </a:xfrm>
          <a:custGeom>
            <a:avLst/>
            <a:gdLst/>
            <a:ahLst/>
            <a:cxnLst/>
            <a:rect l="l" t="t" r="r" b="b"/>
            <a:pathLst>
              <a:path w="12246" h="46187" extrusionOk="0">
                <a:moveTo>
                  <a:pt x="9106" y="0"/>
                </a:moveTo>
                <a:lnTo>
                  <a:pt x="0" y="16795"/>
                </a:lnTo>
                <a:lnTo>
                  <a:pt x="12246" y="32541"/>
                </a:lnTo>
                <a:lnTo>
                  <a:pt x="4199" y="46187"/>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100"/>
        <p:cNvGrpSpPr/>
        <p:nvPr/>
      </p:nvGrpSpPr>
      <p:grpSpPr>
        <a:xfrm>
          <a:off x="0" y="0"/>
          <a:ext cx="0" cy="0"/>
          <a:chOff x="0" y="0"/>
          <a:chExt cx="0" cy="0"/>
        </a:xfrm>
      </p:grpSpPr>
      <p:pic>
        <p:nvPicPr>
          <p:cNvPr id="101" name="Google Shape;101;p19"/>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02" name="Google Shape;102;p19"/>
          <p:cNvSpPr/>
          <p:nvPr/>
        </p:nvSpPr>
        <p:spPr>
          <a:xfrm>
            <a:off x="7790450" y="4261175"/>
            <a:ext cx="1353550" cy="498650"/>
          </a:xfrm>
          <a:custGeom>
            <a:avLst/>
            <a:gdLst/>
            <a:ahLst/>
            <a:cxnLst/>
            <a:rect l="l" t="t" r="r" b="b"/>
            <a:pathLst>
              <a:path w="54142" h="19946" extrusionOk="0">
                <a:moveTo>
                  <a:pt x="54142" y="19946"/>
                </a:moveTo>
                <a:lnTo>
                  <a:pt x="47070" y="2909"/>
                </a:lnTo>
                <a:lnTo>
                  <a:pt x="9625" y="15240"/>
                </a:lnTo>
                <a:lnTo>
                  <a:pt x="0" y="0"/>
                </a:lnTo>
              </a:path>
            </a:pathLst>
          </a:custGeom>
          <a:noFill/>
          <a:ln w="28575" cap="flat" cmpd="sng">
            <a:solidFill>
              <a:schemeClr val="lt1"/>
            </a:solidFill>
            <a:prstDash val="solid"/>
            <a:miter lim="8000"/>
            <a:headEnd type="none" w="med" len="med"/>
            <a:tailEnd type="none" w="med" len="med"/>
          </a:ln>
        </p:spPr>
      </p:sp>
      <p:sp>
        <p:nvSpPr>
          <p:cNvPr id="103" name="Google Shape;103;p19"/>
          <p:cNvSpPr/>
          <p:nvPr/>
        </p:nvSpPr>
        <p:spPr>
          <a:xfrm>
            <a:off x="840900" y="4162575"/>
            <a:ext cx="592075" cy="1027850"/>
          </a:xfrm>
          <a:custGeom>
            <a:avLst/>
            <a:gdLst/>
            <a:ahLst/>
            <a:cxnLst/>
            <a:rect l="l" t="t" r="r" b="b"/>
            <a:pathLst>
              <a:path w="23683" h="41114" extrusionOk="0">
                <a:moveTo>
                  <a:pt x="0" y="41114"/>
                </a:moveTo>
                <a:lnTo>
                  <a:pt x="6601" y="26710"/>
                </a:lnTo>
                <a:lnTo>
                  <a:pt x="23683" y="21016"/>
                </a:lnTo>
                <a:lnTo>
                  <a:pt x="22198" y="0"/>
                </a:lnTo>
              </a:path>
            </a:pathLst>
          </a:custGeom>
          <a:noFill/>
          <a:ln w="28575" cap="flat" cmpd="sng">
            <a:solidFill>
              <a:schemeClr val="lt1"/>
            </a:solidFill>
            <a:prstDash val="solid"/>
            <a:miter lim="8000"/>
            <a:headEnd type="none" w="med" len="med"/>
            <a:tailEnd type="none" w="med" len="med"/>
          </a:ln>
        </p:spPr>
      </p:sp>
      <p:sp>
        <p:nvSpPr>
          <p:cNvPr id="104" name="Google Shape;104;p19"/>
          <p:cNvSpPr/>
          <p:nvPr/>
        </p:nvSpPr>
        <p:spPr>
          <a:xfrm>
            <a:off x="741950" y="-10025"/>
            <a:ext cx="3192450" cy="1273350"/>
          </a:xfrm>
          <a:custGeom>
            <a:avLst/>
            <a:gdLst/>
            <a:ahLst/>
            <a:cxnLst/>
            <a:rect l="l" t="t" r="r" b="b"/>
            <a:pathLst>
              <a:path w="127698" h="50934" extrusionOk="0">
                <a:moveTo>
                  <a:pt x="0" y="50934"/>
                </a:moveTo>
                <a:lnTo>
                  <a:pt x="20970" y="22605"/>
                </a:lnTo>
                <a:lnTo>
                  <a:pt x="82216" y="42512"/>
                </a:lnTo>
                <a:lnTo>
                  <a:pt x="91440" y="15641"/>
                </a:lnTo>
                <a:lnTo>
                  <a:pt x="127698" y="14890"/>
                </a:lnTo>
                <a:lnTo>
                  <a:pt x="123123" y="0"/>
                </a:lnTo>
              </a:path>
            </a:pathLst>
          </a:custGeom>
          <a:noFill/>
          <a:ln w="28575" cap="flat" cmpd="sng">
            <a:solidFill>
              <a:schemeClr val="lt1"/>
            </a:solidFill>
            <a:prstDash val="solid"/>
            <a:miter lim="8000"/>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16" name="Google Shape;16;p3"/>
          <p:cNvSpPr txBox="1">
            <a:spLocks noGrp="1"/>
          </p:cNvSpPr>
          <p:nvPr>
            <p:ph type="title"/>
          </p:nvPr>
        </p:nvSpPr>
        <p:spPr>
          <a:xfrm>
            <a:off x="1294625" y="2347950"/>
            <a:ext cx="6508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294625" y="1068045"/>
            <a:ext cx="1807800" cy="951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1294625" y="3655025"/>
            <a:ext cx="47790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 name="Google Shape;19;p3"/>
          <p:cNvSpPr txBox="1">
            <a:spLocks noGrp="1"/>
          </p:cNvSpPr>
          <p:nvPr>
            <p:ph type="subTitle" idx="3"/>
          </p:nvPr>
        </p:nvSpPr>
        <p:spPr>
          <a:xfrm rot="-5400000">
            <a:off x="-664450" y="3807000"/>
            <a:ext cx="2020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20" name="Google Shape;20;p3"/>
          <p:cNvSpPr txBox="1">
            <a:spLocks noGrp="1"/>
          </p:cNvSpPr>
          <p:nvPr>
            <p:ph type="title" idx="4" hasCustomPrompt="1"/>
          </p:nvPr>
        </p:nvSpPr>
        <p:spPr>
          <a:xfrm rot="-5400000">
            <a:off x="-204400" y="2163650"/>
            <a:ext cx="1100700" cy="4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1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4" name="Google Shape;24;p4"/>
          <p:cNvSpPr/>
          <p:nvPr/>
        </p:nvSpPr>
        <p:spPr>
          <a:xfrm>
            <a:off x="-41675" y="2995350"/>
            <a:ext cx="554950" cy="1027850"/>
          </a:xfrm>
          <a:custGeom>
            <a:avLst/>
            <a:gdLst/>
            <a:ahLst/>
            <a:cxnLst/>
            <a:rect l="l" t="t" r="r" b="b"/>
            <a:pathLst>
              <a:path w="22198" h="41114" extrusionOk="0">
                <a:moveTo>
                  <a:pt x="0" y="41114"/>
                </a:moveTo>
                <a:lnTo>
                  <a:pt x="8823" y="23067"/>
                </a:lnTo>
                <a:lnTo>
                  <a:pt x="22165" y="24052"/>
                </a:lnTo>
                <a:lnTo>
                  <a:pt x="22198" y="0"/>
                </a:lnTo>
              </a:path>
            </a:pathLst>
          </a:custGeom>
          <a:noFill/>
          <a:ln w="28575" cap="flat" cmpd="sng">
            <a:solidFill>
              <a:schemeClr val="dk2"/>
            </a:solidFill>
            <a:prstDash val="solid"/>
            <a:miter lim="8000"/>
            <a:headEnd type="none" w="med" len="med"/>
            <a:tailEnd type="none" w="med" len="med"/>
          </a:ln>
        </p:spPr>
      </p:sp>
      <p:sp>
        <p:nvSpPr>
          <p:cNvPr id="25" name="Google Shape;25;p4"/>
          <p:cNvSpPr/>
          <p:nvPr/>
        </p:nvSpPr>
        <p:spPr>
          <a:xfrm>
            <a:off x="8348425" y="-60400"/>
            <a:ext cx="554950" cy="815800"/>
          </a:xfrm>
          <a:custGeom>
            <a:avLst/>
            <a:gdLst/>
            <a:ahLst/>
            <a:cxnLst/>
            <a:rect l="l" t="t" r="r" b="b"/>
            <a:pathLst>
              <a:path w="22198" h="32632" extrusionOk="0">
                <a:moveTo>
                  <a:pt x="22198" y="0"/>
                </a:moveTo>
                <a:lnTo>
                  <a:pt x="17188" y="17828"/>
                </a:lnTo>
                <a:lnTo>
                  <a:pt x="3522" y="15550"/>
                </a:lnTo>
                <a:lnTo>
                  <a:pt x="0" y="32632"/>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subTitle" idx="1"/>
          </p:nvPr>
        </p:nvSpPr>
        <p:spPr>
          <a:xfrm>
            <a:off x="720025" y="1523550"/>
            <a:ext cx="2953800" cy="46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Archivo Black"/>
              <a:buNone/>
              <a:defRPr sz="2400">
                <a:latin typeface="Archivo Black"/>
                <a:ea typeface="Archivo Black"/>
                <a:cs typeface="Archivo Black"/>
                <a:sym typeface="Archivo Black"/>
              </a:defRPr>
            </a:lvl1pPr>
            <a:lvl2pPr lvl="1"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2pPr>
            <a:lvl3pPr lvl="2"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3pPr>
            <a:lvl4pPr lvl="3"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4pPr>
            <a:lvl5pPr lvl="4"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5pPr>
            <a:lvl6pPr lvl="5"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6pPr>
            <a:lvl7pPr lvl="6"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7pPr>
            <a:lvl8pPr lvl="7"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8pPr>
            <a:lvl9pPr lvl="8" algn="ctr">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28" name="Google Shape;28;p5"/>
          <p:cNvSpPr txBox="1">
            <a:spLocks noGrp="1"/>
          </p:cNvSpPr>
          <p:nvPr>
            <p:ph type="subTitle" idx="2"/>
          </p:nvPr>
        </p:nvSpPr>
        <p:spPr>
          <a:xfrm>
            <a:off x="3874976" y="1523550"/>
            <a:ext cx="2953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Archivo Black"/>
              <a:buNone/>
              <a:defRPr sz="2400">
                <a:latin typeface="Archivo Black"/>
                <a:ea typeface="Archivo Black"/>
                <a:cs typeface="Archivo Black"/>
                <a:sym typeface="Archivo Black"/>
              </a:defRPr>
            </a:lvl1pPr>
            <a:lvl2pPr lvl="1"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2pPr>
            <a:lvl3pPr lvl="2"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3pPr>
            <a:lvl4pPr lvl="3"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4pPr>
            <a:lvl5pPr lvl="4"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5pPr>
            <a:lvl6pPr lvl="5"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6pPr>
            <a:lvl7pPr lvl="6"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7pPr>
            <a:lvl8pPr lvl="7"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8pPr>
            <a:lvl9pPr lvl="8" algn="ctr" rtl="0">
              <a:lnSpc>
                <a:spcPct val="100000"/>
              </a:lnSpc>
              <a:spcBef>
                <a:spcPts val="0"/>
              </a:spcBef>
              <a:spcAft>
                <a:spcPts val="0"/>
              </a:spcAft>
              <a:buSzPts val="2500"/>
              <a:buFont typeface="Archivo Black"/>
              <a:buNone/>
              <a:defRPr sz="2500">
                <a:latin typeface="Archivo Black"/>
                <a:ea typeface="Archivo Black"/>
                <a:cs typeface="Archivo Black"/>
                <a:sym typeface="Archivo Black"/>
              </a:defRPr>
            </a:lvl9pPr>
          </a:lstStyle>
          <a:p>
            <a:endParaRPr/>
          </a:p>
        </p:txBody>
      </p:sp>
      <p:sp>
        <p:nvSpPr>
          <p:cNvPr id="29" name="Google Shape;29;p5"/>
          <p:cNvSpPr txBox="1">
            <a:spLocks noGrp="1"/>
          </p:cNvSpPr>
          <p:nvPr>
            <p:ph type="subTitle" idx="3"/>
          </p:nvPr>
        </p:nvSpPr>
        <p:spPr>
          <a:xfrm>
            <a:off x="720038" y="1931425"/>
            <a:ext cx="2953800" cy="242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0" name="Google Shape;30;p5"/>
          <p:cNvSpPr txBox="1">
            <a:spLocks noGrp="1"/>
          </p:cNvSpPr>
          <p:nvPr>
            <p:ph type="subTitle" idx="4"/>
          </p:nvPr>
        </p:nvSpPr>
        <p:spPr>
          <a:xfrm>
            <a:off x="3874989" y="1931425"/>
            <a:ext cx="2953800" cy="242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p:nvPr/>
        </p:nvSpPr>
        <p:spPr>
          <a:xfrm>
            <a:off x="8246675" y="3349925"/>
            <a:ext cx="936550" cy="1089175"/>
          </a:xfrm>
          <a:custGeom>
            <a:avLst/>
            <a:gdLst/>
            <a:ahLst/>
            <a:cxnLst/>
            <a:rect l="l" t="t" r="r" b="b"/>
            <a:pathLst>
              <a:path w="37462" h="43567" extrusionOk="0">
                <a:moveTo>
                  <a:pt x="37462" y="43567"/>
                </a:moveTo>
                <a:lnTo>
                  <a:pt x="22776" y="25053"/>
                </a:lnTo>
                <a:lnTo>
                  <a:pt x="7213" y="28469"/>
                </a:lnTo>
                <a:lnTo>
                  <a:pt x="0" y="0"/>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500"/>
              <a:buNone/>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35" name="Google Shape;35;p6"/>
          <p:cNvSpPr/>
          <p:nvPr/>
        </p:nvSpPr>
        <p:spPr>
          <a:xfrm>
            <a:off x="8424000" y="0"/>
            <a:ext cx="392075" cy="1154675"/>
          </a:xfrm>
          <a:custGeom>
            <a:avLst/>
            <a:gdLst/>
            <a:ahLst/>
            <a:cxnLst/>
            <a:rect l="l" t="t" r="r" b="b"/>
            <a:pathLst>
              <a:path w="15683" h="46187" extrusionOk="0">
                <a:moveTo>
                  <a:pt x="9106" y="0"/>
                </a:moveTo>
                <a:lnTo>
                  <a:pt x="0" y="16795"/>
                </a:lnTo>
                <a:lnTo>
                  <a:pt x="15683" y="28090"/>
                </a:lnTo>
                <a:lnTo>
                  <a:pt x="4199" y="46187"/>
                </a:lnTo>
              </a:path>
            </a:pathLst>
          </a:custGeom>
          <a:noFill/>
          <a:ln w="28575" cap="flat" cmpd="sng">
            <a:solidFill>
              <a:schemeClr val="dk2"/>
            </a:solidFill>
            <a:prstDash val="solid"/>
            <a:miter lim="8000"/>
            <a:headEnd type="none" w="med" len="med"/>
            <a:tailEnd type="none" w="med" len="med"/>
          </a:ln>
        </p:spPr>
      </p:sp>
      <p:sp>
        <p:nvSpPr>
          <p:cNvPr id="36" name="Google Shape;36;p6"/>
          <p:cNvSpPr/>
          <p:nvPr/>
        </p:nvSpPr>
        <p:spPr>
          <a:xfrm>
            <a:off x="199275" y="0"/>
            <a:ext cx="409950" cy="914400"/>
          </a:xfrm>
          <a:custGeom>
            <a:avLst/>
            <a:gdLst/>
            <a:ahLst/>
            <a:cxnLst/>
            <a:rect l="l" t="t" r="r" b="b"/>
            <a:pathLst>
              <a:path w="16398" h="36576" extrusionOk="0">
                <a:moveTo>
                  <a:pt x="0" y="0"/>
                </a:moveTo>
                <a:lnTo>
                  <a:pt x="151" y="19480"/>
                </a:lnTo>
                <a:lnTo>
                  <a:pt x="13286" y="23276"/>
                </a:lnTo>
                <a:lnTo>
                  <a:pt x="16398" y="36576"/>
                </a:lnTo>
              </a:path>
            </a:pathLst>
          </a:custGeom>
          <a:noFill/>
          <a:ln w="28575" cap="flat" cmpd="sng">
            <a:solidFill>
              <a:schemeClr val="dk2"/>
            </a:solidFill>
            <a:prstDash val="solid"/>
            <a:miter lim="8000"/>
            <a:headEnd type="none" w="med" len="med"/>
            <a:tailEnd type="none" w="med" len="med"/>
          </a:ln>
        </p:spPr>
      </p:sp>
      <p:sp>
        <p:nvSpPr>
          <p:cNvPr id="37" name="Google Shape;37;p6"/>
          <p:cNvSpPr/>
          <p:nvPr/>
        </p:nvSpPr>
        <p:spPr>
          <a:xfrm>
            <a:off x="-36200" y="3805425"/>
            <a:ext cx="434775" cy="781250"/>
          </a:xfrm>
          <a:custGeom>
            <a:avLst/>
            <a:gdLst/>
            <a:ahLst/>
            <a:cxnLst/>
            <a:rect l="l" t="t" r="r" b="b"/>
            <a:pathLst>
              <a:path w="17391" h="31250" extrusionOk="0">
                <a:moveTo>
                  <a:pt x="0" y="31250"/>
                </a:moveTo>
                <a:lnTo>
                  <a:pt x="12936" y="25974"/>
                </a:lnTo>
                <a:lnTo>
                  <a:pt x="6568" y="11549"/>
                </a:lnTo>
                <a:lnTo>
                  <a:pt x="17391" y="0"/>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20000" y="445025"/>
            <a:ext cx="4817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1611800"/>
            <a:ext cx="4817100" cy="270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1F2328"/>
              </a:buClr>
              <a:buSzPts val="1200"/>
              <a:buFont typeface="Arial"/>
              <a:buChar char="●"/>
              <a:defRPr>
                <a:solidFill>
                  <a:srgbClr val="434343"/>
                </a:solidFill>
              </a:defRPr>
            </a:lvl1pPr>
            <a:lvl2pPr marL="914400" lvl="1" indent="-298450" rtl="0">
              <a:lnSpc>
                <a:spcPct val="115000"/>
              </a:lnSpc>
              <a:spcBef>
                <a:spcPts val="0"/>
              </a:spcBef>
              <a:spcAft>
                <a:spcPts val="0"/>
              </a:spcAft>
              <a:buClr>
                <a:srgbClr val="000000"/>
              </a:buClr>
              <a:buSzPts val="1100"/>
              <a:buFont typeface="Arial"/>
              <a:buAutoNum type="alphaLcPeriod"/>
              <a:defRPr>
                <a:solidFill>
                  <a:srgbClr val="434343"/>
                </a:solidFill>
              </a:defRPr>
            </a:lvl2pPr>
            <a:lvl3pPr marL="1371600" lvl="2" indent="-298450" rtl="0">
              <a:lnSpc>
                <a:spcPct val="115000"/>
              </a:lnSpc>
              <a:spcBef>
                <a:spcPts val="0"/>
              </a:spcBef>
              <a:spcAft>
                <a:spcPts val="0"/>
              </a:spcAft>
              <a:buClr>
                <a:srgbClr val="000000"/>
              </a:buClr>
              <a:buSzPts val="1100"/>
              <a:buFont typeface="Arial"/>
              <a:buAutoNum type="romanLcPeriod"/>
              <a:defRPr>
                <a:solidFill>
                  <a:srgbClr val="434343"/>
                </a:solidFill>
              </a:defRPr>
            </a:lvl3pPr>
            <a:lvl4pPr marL="1828800" lvl="3" indent="-298450" rtl="0">
              <a:lnSpc>
                <a:spcPct val="115000"/>
              </a:lnSpc>
              <a:spcBef>
                <a:spcPts val="0"/>
              </a:spcBef>
              <a:spcAft>
                <a:spcPts val="0"/>
              </a:spcAft>
              <a:buClr>
                <a:srgbClr val="000000"/>
              </a:buClr>
              <a:buSzPts val="1100"/>
              <a:buFont typeface="Arial"/>
              <a:buAutoNum type="arabicPeriod"/>
              <a:defRPr>
                <a:solidFill>
                  <a:srgbClr val="434343"/>
                </a:solidFill>
              </a:defRPr>
            </a:lvl4pPr>
            <a:lvl5pPr marL="2286000" lvl="4" indent="-298450" rtl="0">
              <a:lnSpc>
                <a:spcPct val="115000"/>
              </a:lnSpc>
              <a:spcBef>
                <a:spcPts val="0"/>
              </a:spcBef>
              <a:spcAft>
                <a:spcPts val="0"/>
              </a:spcAft>
              <a:buClr>
                <a:srgbClr val="000000"/>
              </a:buClr>
              <a:buSzPts val="1100"/>
              <a:buFont typeface="Arial"/>
              <a:buAutoNum type="alphaLcPeriod"/>
              <a:defRPr>
                <a:solidFill>
                  <a:srgbClr val="434343"/>
                </a:solidFill>
              </a:defRPr>
            </a:lvl5pPr>
            <a:lvl6pPr marL="2743200" lvl="5" indent="-298450" rtl="0">
              <a:lnSpc>
                <a:spcPct val="115000"/>
              </a:lnSpc>
              <a:spcBef>
                <a:spcPts val="0"/>
              </a:spcBef>
              <a:spcAft>
                <a:spcPts val="0"/>
              </a:spcAft>
              <a:buClr>
                <a:srgbClr val="000000"/>
              </a:buClr>
              <a:buSzPts val="1100"/>
              <a:buFont typeface="Arial"/>
              <a:buAutoNum type="romanLcPeriod"/>
              <a:defRPr>
                <a:solidFill>
                  <a:srgbClr val="434343"/>
                </a:solidFill>
              </a:defRPr>
            </a:lvl6pPr>
            <a:lvl7pPr marL="3200400" lvl="6" indent="-298450" rtl="0">
              <a:lnSpc>
                <a:spcPct val="115000"/>
              </a:lnSpc>
              <a:spcBef>
                <a:spcPts val="0"/>
              </a:spcBef>
              <a:spcAft>
                <a:spcPts val="0"/>
              </a:spcAft>
              <a:buClr>
                <a:srgbClr val="000000"/>
              </a:buClr>
              <a:buSzPts val="1100"/>
              <a:buFont typeface="Arial"/>
              <a:buAutoNum type="arabicPeriod"/>
              <a:defRPr>
                <a:solidFill>
                  <a:srgbClr val="434343"/>
                </a:solidFill>
              </a:defRPr>
            </a:lvl7pPr>
            <a:lvl8pPr marL="3657600" lvl="7" indent="-298450" rtl="0">
              <a:lnSpc>
                <a:spcPct val="115000"/>
              </a:lnSpc>
              <a:spcBef>
                <a:spcPts val="0"/>
              </a:spcBef>
              <a:spcAft>
                <a:spcPts val="0"/>
              </a:spcAft>
              <a:buClr>
                <a:srgbClr val="000000"/>
              </a:buClr>
              <a:buSzPts val="1100"/>
              <a:buFont typeface="Arial"/>
              <a:buAutoNum type="alphaLcPeriod"/>
              <a:defRPr>
                <a:solidFill>
                  <a:srgbClr val="434343"/>
                </a:solidFill>
              </a:defRPr>
            </a:lvl8pPr>
            <a:lvl9pPr marL="4114800" lvl="8" indent="-298450" rtl="0">
              <a:lnSpc>
                <a:spcPct val="115000"/>
              </a:lnSpc>
              <a:spcBef>
                <a:spcPts val="0"/>
              </a:spcBef>
              <a:spcAft>
                <a:spcPts val="0"/>
              </a:spcAft>
              <a:buClr>
                <a:srgbClr val="000000"/>
              </a:buClr>
              <a:buSzPts val="1100"/>
              <a:buFont typeface="Arial"/>
              <a:buAutoNum type="romanLcPeriod"/>
              <a:defRPr>
                <a:solidFill>
                  <a:srgbClr val="434343"/>
                </a:solidFill>
              </a:defRPr>
            </a:lvl9pPr>
          </a:lstStyle>
          <a:p>
            <a:endParaRPr/>
          </a:p>
        </p:txBody>
      </p:sp>
      <p:sp>
        <p:nvSpPr>
          <p:cNvPr id="41" name="Google Shape;41;p7"/>
          <p:cNvSpPr>
            <a:spLocks noGrp="1"/>
          </p:cNvSpPr>
          <p:nvPr>
            <p:ph type="pic" idx="2"/>
          </p:nvPr>
        </p:nvSpPr>
        <p:spPr>
          <a:xfrm flipH="1">
            <a:off x="5778550" y="9150"/>
            <a:ext cx="3369000" cy="5143500"/>
          </a:xfrm>
          <a:prstGeom prst="round2DiagRect">
            <a:avLst>
              <a:gd name="adj1" fmla="val 16667"/>
              <a:gd name="adj2" fmla="val 0"/>
            </a:avLst>
          </a:prstGeom>
          <a:noFill/>
          <a:ln w="28575" cap="flat" cmpd="sng">
            <a:solidFill>
              <a:schemeClr val="dk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2"/>
        <p:cNvGrpSpPr/>
        <p:nvPr/>
      </p:nvGrpSpPr>
      <p:grpSpPr>
        <a:xfrm>
          <a:off x="0" y="0"/>
          <a:ext cx="0" cy="0"/>
          <a:chOff x="0" y="0"/>
          <a:chExt cx="0" cy="0"/>
        </a:xfrm>
      </p:grpSpPr>
      <p:pic>
        <p:nvPicPr>
          <p:cNvPr id="43" name="Google Shape;43;p8"/>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44" name="Google Shape;4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5" name="Google Shape;45;p8"/>
          <p:cNvSpPr txBox="1">
            <a:spLocks noGrp="1"/>
          </p:cNvSpPr>
          <p:nvPr>
            <p:ph type="subTitle" idx="1"/>
          </p:nvPr>
        </p:nvSpPr>
        <p:spPr>
          <a:xfrm rot="-5400000">
            <a:off x="-664450" y="3807000"/>
            <a:ext cx="2020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46" name="Google Shape;46;p8"/>
          <p:cNvSpPr txBox="1">
            <a:spLocks noGrp="1"/>
          </p:cNvSpPr>
          <p:nvPr>
            <p:ph type="title" idx="2" hasCustomPrompt="1"/>
          </p:nvPr>
        </p:nvSpPr>
        <p:spPr>
          <a:xfrm rot="-5400000">
            <a:off x="-204400" y="2163650"/>
            <a:ext cx="1100700" cy="4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1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7" name="Google Shape;47;p8"/>
          <p:cNvSpPr/>
          <p:nvPr/>
        </p:nvSpPr>
        <p:spPr>
          <a:xfrm rot="10800000" flipH="1">
            <a:off x="6863325" y="904675"/>
            <a:ext cx="2280675" cy="2305925"/>
          </a:xfrm>
          <a:custGeom>
            <a:avLst/>
            <a:gdLst/>
            <a:ahLst/>
            <a:cxnLst/>
            <a:rect l="l" t="t" r="r" b="b"/>
            <a:pathLst>
              <a:path w="91227" h="92237" extrusionOk="0">
                <a:moveTo>
                  <a:pt x="0" y="89452"/>
                </a:moveTo>
                <a:lnTo>
                  <a:pt x="25763" y="92237"/>
                </a:lnTo>
                <a:lnTo>
                  <a:pt x="40044" y="67599"/>
                </a:lnTo>
                <a:lnTo>
                  <a:pt x="61249" y="64509"/>
                </a:lnTo>
                <a:lnTo>
                  <a:pt x="63935" y="27642"/>
                </a:lnTo>
                <a:lnTo>
                  <a:pt x="91227" y="0"/>
                </a:lnTo>
              </a:path>
            </a:pathLst>
          </a:custGeom>
          <a:noFill/>
          <a:ln w="28575" cap="flat" cmpd="sng">
            <a:solidFill>
              <a:schemeClr val="lt1"/>
            </a:solidFill>
            <a:prstDash val="solid"/>
            <a:miter lim="8000"/>
            <a:headEnd type="none" w="med" len="med"/>
            <a:tailEnd type="none" w="med" len="med"/>
          </a:ln>
        </p:spPr>
      </p:sp>
      <p:sp>
        <p:nvSpPr>
          <p:cNvPr id="48" name="Google Shape;48;p8"/>
          <p:cNvSpPr/>
          <p:nvPr/>
        </p:nvSpPr>
        <p:spPr>
          <a:xfrm rot="10800000" flipH="1">
            <a:off x="6254425" y="3814100"/>
            <a:ext cx="832775" cy="1329400"/>
          </a:xfrm>
          <a:custGeom>
            <a:avLst/>
            <a:gdLst/>
            <a:ahLst/>
            <a:cxnLst/>
            <a:rect l="l" t="t" r="r" b="b"/>
            <a:pathLst>
              <a:path w="33311" h="53176" extrusionOk="0">
                <a:moveTo>
                  <a:pt x="0" y="0"/>
                </a:moveTo>
                <a:lnTo>
                  <a:pt x="19897" y="10290"/>
                </a:lnTo>
                <a:lnTo>
                  <a:pt x="12695" y="42072"/>
                </a:lnTo>
                <a:lnTo>
                  <a:pt x="33311" y="53176"/>
                </a:lnTo>
              </a:path>
            </a:pathLst>
          </a:custGeom>
          <a:noFill/>
          <a:ln w="28575" cap="flat" cmpd="sng">
            <a:solidFill>
              <a:schemeClr val="lt1"/>
            </a:solidFill>
            <a:prstDash val="solid"/>
            <a:miter lim="8000"/>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8000"/>
          </a:blip>
          <a:stretch>
            <a:fillRect/>
          </a:stretch>
        </p:blipFill>
        <p:spPr>
          <a:xfrm>
            <a:off x="0" y="0"/>
            <a:ext cx="9144001" cy="5143500"/>
          </a:xfrm>
          <a:prstGeom prst="rect">
            <a:avLst/>
          </a:prstGeom>
          <a:noFill/>
          <a:ln>
            <a:noFill/>
          </a:ln>
        </p:spPr>
      </p:pic>
      <p:sp>
        <p:nvSpPr>
          <p:cNvPr id="51" name="Google Shape;51;p9"/>
          <p:cNvSpPr txBox="1">
            <a:spLocks noGrp="1"/>
          </p:cNvSpPr>
          <p:nvPr>
            <p:ph type="title"/>
          </p:nvPr>
        </p:nvSpPr>
        <p:spPr>
          <a:xfrm>
            <a:off x="1210050" y="1160325"/>
            <a:ext cx="54501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9"/>
          <p:cNvSpPr txBox="1">
            <a:spLocks noGrp="1"/>
          </p:cNvSpPr>
          <p:nvPr>
            <p:ph type="subTitle" idx="1"/>
          </p:nvPr>
        </p:nvSpPr>
        <p:spPr>
          <a:xfrm>
            <a:off x="1210125" y="2840301"/>
            <a:ext cx="5450100" cy="176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9"/>
          <p:cNvSpPr txBox="1">
            <a:spLocks noGrp="1"/>
          </p:cNvSpPr>
          <p:nvPr>
            <p:ph type="subTitle" idx="2"/>
          </p:nvPr>
        </p:nvSpPr>
        <p:spPr>
          <a:xfrm rot="-5400000">
            <a:off x="-664450" y="3807000"/>
            <a:ext cx="2020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500"/>
              <a:buFont typeface="Archivo Black"/>
              <a:buNone/>
              <a:defRPr sz="18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2pPr>
            <a:lvl3pPr lvl="2"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3pPr>
            <a:lvl4pPr lvl="3"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4pPr>
            <a:lvl5pPr lvl="4"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5pPr>
            <a:lvl6pPr lvl="5"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6pPr>
            <a:lvl7pPr lvl="6"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7pPr>
            <a:lvl8pPr lvl="7"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8pPr>
            <a:lvl9pPr lvl="8" algn="ctr" rtl="0">
              <a:lnSpc>
                <a:spcPct val="100000"/>
              </a:lnSpc>
              <a:spcBef>
                <a:spcPts val="0"/>
              </a:spcBef>
              <a:spcAft>
                <a:spcPts val="0"/>
              </a:spcAft>
              <a:buClr>
                <a:schemeClr val="lt1"/>
              </a:buClr>
              <a:buSzPts val="2500"/>
              <a:buFont typeface="Archivo Black"/>
              <a:buNone/>
              <a:defRPr sz="2500">
                <a:solidFill>
                  <a:schemeClr val="lt1"/>
                </a:solidFill>
                <a:latin typeface="Archivo Black"/>
                <a:ea typeface="Archivo Black"/>
                <a:cs typeface="Archivo Black"/>
                <a:sym typeface="Archivo Black"/>
              </a:defRPr>
            </a:lvl9pPr>
          </a:lstStyle>
          <a:p>
            <a:endParaRPr/>
          </a:p>
        </p:txBody>
      </p:sp>
      <p:sp>
        <p:nvSpPr>
          <p:cNvPr id="54" name="Google Shape;54;p9"/>
          <p:cNvSpPr txBox="1">
            <a:spLocks noGrp="1"/>
          </p:cNvSpPr>
          <p:nvPr>
            <p:ph type="title" idx="3" hasCustomPrompt="1"/>
          </p:nvPr>
        </p:nvSpPr>
        <p:spPr>
          <a:xfrm rot="-5400000">
            <a:off x="-204400" y="2163650"/>
            <a:ext cx="1100700" cy="4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1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15100" y="535000"/>
            <a:ext cx="4850700" cy="1273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72900" y="445025"/>
            <a:ext cx="1637761" cy="1316050"/>
          </a:xfrm>
          <a:custGeom>
            <a:avLst/>
            <a:gdLst/>
            <a:ahLst/>
            <a:cxnLst/>
            <a:rect l="l" t="t" r="r" b="b"/>
            <a:pathLst>
              <a:path w="88289" h="106326" extrusionOk="0">
                <a:moveTo>
                  <a:pt x="0" y="106326"/>
                </a:moveTo>
                <a:lnTo>
                  <a:pt x="31127" y="105187"/>
                </a:lnTo>
                <a:lnTo>
                  <a:pt x="37106" y="67599"/>
                </a:lnTo>
                <a:lnTo>
                  <a:pt x="64531" y="60016"/>
                </a:lnTo>
                <a:lnTo>
                  <a:pt x="60997" y="27642"/>
                </a:lnTo>
                <a:lnTo>
                  <a:pt x="88289" y="0"/>
                </a:lnTo>
              </a:path>
            </a:pathLst>
          </a:custGeom>
          <a:noFill/>
          <a:ln w="28575" cap="flat" cmpd="sng">
            <a:solidFill>
              <a:schemeClr val="dk2"/>
            </a:solidFill>
            <a:prstDash val="solid"/>
            <a:miter lim="8000"/>
            <a:headEnd type="none" w="med" len="med"/>
            <a:tailEnd type="none" w="med" len="med"/>
          </a:ln>
        </p:spPr>
      </p:sp>
      <p:sp>
        <p:nvSpPr>
          <p:cNvPr id="58" name="Google Shape;58;p10"/>
          <p:cNvSpPr/>
          <p:nvPr/>
        </p:nvSpPr>
        <p:spPr>
          <a:xfrm>
            <a:off x="8246675" y="2941875"/>
            <a:ext cx="936550" cy="1089175"/>
          </a:xfrm>
          <a:custGeom>
            <a:avLst/>
            <a:gdLst/>
            <a:ahLst/>
            <a:cxnLst/>
            <a:rect l="l" t="t" r="r" b="b"/>
            <a:pathLst>
              <a:path w="37462" h="43567" extrusionOk="0">
                <a:moveTo>
                  <a:pt x="37462" y="43567"/>
                </a:moveTo>
                <a:lnTo>
                  <a:pt x="22776" y="25053"/>
                </a:lnTo>
                <a:lnTo>
                  <a:pt x="7213" y="28469"/>
                </a:lnTo>
                <a:lnTo>
                  <a:pt x="0" y="0"/>
                </a:lnTo>
              </a:path>
            </a:pathLst>
          </a:custGeom>
          <a:noFill/>
          <a:ln w="28575" cap="flat" cmpd="sng">
            <a:solidFill>
              <a:schemeClr val="dk2"/>
            </a:solidFill>
            <a:prstDash val="solid"/>
            <a:miter lim="8000"/>
            <a:headEnd type="none" w="med" len="med"/>
            <a:tailEnd type="none" w="med" len="med"/>
          </a:ln>
        </p:spPr>
      </p:sp>
      <p:sp>
        <p:nvSpPr>
          <p:cNvPr id="59" name="Google Shape;59;p10"/>
          <p:cNvSpPr/>
          <p:nvPr/>
        </p:nvSpPr>
        <p:spPr>
          <a:xfrm rot="5400000">
            <a:off x="67550" y="2807113"/>
            <a:ext cx="936550" cy="1089175"/>
          </a:xfrm>
          <a:custGeom>
            <a:avLst/>
            <a:gdLst/>
            <a:ahLst/>
            <a:cxnLst/>
            <a:rect l="l" t="t" r="r" b="b"/>
            <a:pathLst>
              <a:path w="37462" h="43567" extrusionOk="0">
                <a:moveTo>
                  <a:pt x="37462" y="43567"/>
                </a:moveTo>
                <a:lnTo>
                  <a:pt x="22776" y="25053"/>
                </a:lnTo>
                <a:lnTo>
                  <a:pt x="7213" y="28469"/>
                </a:lnTo>
                <a:lnTo>
                  <a:pt x="0" y="0"/>
                </a:lnTo>
              </a:path>
            </a:pathLst>
          </a:custGeom>
          <a:noFill/>
          <a:ln w="28575" cap="flat" cmpd="sng">
            <a:solidFill>
              <a:schemeClr val="dk2"/>
            </a:solidFill>
            <a:prstDash val="solid"/>
            <a:miter lim="8000"/>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Archivo Black"/>
              <a:buNone/>
              <a:defRPr sz="3500">
                <a:solidFill>
                  <a:schemeClr val="dk2"/>
                </a:solidFill>
                <a:latin typeface="Archivo Black"/>
                <a:ea typeface="Archivo Black"/>
                <a:cs typeface="Archivo Black"/>
                <a:sym typeface="Archivo Black"/>
              </a:defRPr>
            </a:lvl1pPr>
            <a:lvl2pPr lvl="1"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LDARK/Image-Processing-Too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a:off x="1132675" y="667475"/>
            <a:ext cx="7296300" cy="10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t>Image Preprocessing Tool</a:t>
            </a:r>
            <a:endParaRPr sz="3800">
              <a:solidFill>
                <a:schemeClr val="lt1"/>
              </a:solidFill>
            </a:endParaRPr>
          </a:p>
        </p:txBody>
      </p:sp>
      <p:sp>
        <p:nvSpPr>
          <p:cNvPr id="110" name="Google Shape;110;p20"/>
          <p:cNvSpPr txBox="1">
            <a:spLocks noGrp="1"/>
          </p:cNvSpPr>
          <p:nvPr>
            <p:ph type="subTitle" idx="1"/>
          </p:nvPr>
        </p:nvSpPr>
        <p:spPr>
          <a:xfrm>
            <a:off x="1132675" y="3256225"/>
            <a:ext cx="4758000" cy="4095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Nilay Patel</a:t>
            </a:r>
            <a:endParaRPr/>
          </a:p>
          <a:p>
            <a:pPr marL="457200" lvl="0" indent="-317500" algn="l" rtl="0">
              <a:spcBef>
                <a:spcPts val="0"/>
              </a:spcBef>
              <a:spcAft>
                <a:spcPts val="0"/>
              </a:spcAft>
              <a:buSzPts val="1400"/>
              <a:buChar char="-"/>
            </a:pPr>
            <a:r>
              <a:rPr lang="en"/>
              <a:t>Harsh Baheti</a:t>
            </a:r>
            <a:endParaRPr/>
          </a:p>
          <a:p>
            <a:pPr marL="457200" lvl="0" indent="-317500" algn="l" rtl="0">
              <a:spcBef>
                <a:spcPts val="0"/>
              </a:spcBef>
              <a:spcAft>
                <a:spcPts val="0"/>
              </a:spcAft>
              <a:buSzPts val="1400"/>
              <a:buChar char="-"/>
            </a:pPr>
            <a:r>
              <a:rPr lang="en"/>
              <a:t>Anshul Agarwal</a:t>
            </a:r>
            <a:endParaRPr/>
          </a:p>
          <a:p>
            <a:pPr marL="457200" lvl="0" indent="-317500" algn="l" rtl="0">
              <a:spcBef>
                <a:spcPts val="0"/>
              </a:spcBef>
              <a:spcAft>
                <a:spcPts val="0"/>
              </a:spcAft>
              <a:buSzPts val="1400"/>
              <a:buChar char="-"/>
            </a:pPr>
            <a:r>
              <a:rPr lang="en"/>
              <a:t>Jai Samir Modi</a:t>
            </a:r>
            <a:endParaRPr/>
          </a:p>
        </p:txBody>
      </p:sp>
      <p:cxnSp>
        <p:nvCxnSpPr>
          <p:cNvPr id="111" name="Google Shape;111;p20"/>
          <p:cNvCxnSpPr>
            <a:stCxn id="110" idx="3"/>
          </p:cNvCxnSpPr>
          <p:nvPr/>
        </p:nvCxnSpPr>
        <p:spPr>
          <a:xfrm>
            <a:off x="5890675" y="3460975"/>
            <a:ext cx="1004700" cy="0"/>
          </a:xfrm>
          <a:prstGeom prst="straightConnector1">
            <a:avLst/>
          </a:prstGeom>
          <a:noFill/>
          <a:ln w="28575" cap="flat" cmpd="sng">
            <a:solidFill>
              <a:schemeClr val="lt1"/>
            </a:solidFill>
            <a:prstDash val="solid"/>
            <a:round/>
            <a:headEnd type="none" w="sm" len="sm"/>
            <a:tailEnd type="triangle" w="sm" len="sm"/>
          </a:ln>
        </p:spPr>
      </p:cxnSp>
      <p:sp>
        <p:nvSpPr>
          <p:cNvPr id="112" name="Google Shape;112;p20"/>
          <p:cNvSpPr txBox="1"/>
          <p:nvPr/>
        </p:nvSpPr>
        <p:spPr>
          <a:xfrm>
            <a:off x="1132675" y="1807966"/>
            <a:ext cx="4517700" cy="11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i="1">
              <a:solidFill>
                <a:schemeClr val="lt1"/>
              </a:solidFill>
              <a:latin typeface="Archivo Black"/>
              <a:ea typeface="Archivo Black"/>
              <a:cs typeface="Archivo Black"/>
              <a:sym typeface="Archivo Black"/>
            </a:endParaRPr>
          </a:p>
        </p:txBody>
      </p:sp>
      <p:cxnSp>
        <p:nvCxnSpPr>
          <p:cNvPr id="113" name="Google Shape;113;p20"/>
          <p:cNvCxnSpPr>
            <a:stCxn id="114" idx="3"/>
          </p:cNvCxnSpPr>
          <p:nvPr/>
        </p:nvCxnSpPr>
        <p:spPr>
          <a:xfrm rot="10800000">
            <a:off x="345950" y="904675"/>
            <a:ext cx="0" cy="876000"/>
          </a:xfrm>
          <a:prstGeom prst="straightConnector1">
            <a:avLst/>
          </a:prstGeom>
          <a:noFill/>
          <a:ln w="28575" cap="flat" cmpd="sng">
            <a:solidFill>
              <a:schemeClr val="lt1"/>
            </a:solidFill>
            <a:prstDash val="solid"/>
            <a:round/>
            <a:headEnd type="none" w="sm" len="sm"/>
            <a:tailEnd type="triangle" w="sm" len="sm"/>
          </a:ln>
        </p:spPr>
      </p:cxnSp>
      <p:cxnSp>
        <p:nvCxnSpPr>
          <p:cNvPr id="115" name="Google Shape;115;p20"/>
          <p:cNvCxnSpPr/>
          <p:nvPr/>
        </p:nvCxnSpPr>
        <p:spPr>
          <a:xfrm>
            <a:off x="7103950" y="1418620"/>
            <a:ext cx="1117500" cy="0"/>
          </a:xfrm>
          <a:prstGeom prst="straightConnector1">
            <a:avLst/>
          </a:prstGeom>
          <a:noFill/>
          <a:ln w="28575" cap="flat" cmpd="sng">
            <a:solidFill>
              <a:schemeClr val="lt1"/>
            </a:solidFill>
            <a:prstDash val="solid"/>
            <a:round/>
            <a:headEnd type="none" w="med" len="med"/>
            <a:tailEnd type="none" w="med" len="med"/>
          </a:ln>
        </p:spPr>
      </p:cxnSp>
      <p:sp>
        <p:nvSpPr>
          <p:cNvPr id="116" name="Google Shape;116;p20"/>
          <p:cNvSpPr txBox="1">
            <a:spLocks noGrp="1"/>
          </p:cNvSpPr>
          <p:nvPr>
            <p:ph type="subTitle" idx="2"/>
          </p:nvPr>
        </p:nvSpPr>
        <p:spPr>
          <a:xfrm rot="-5400000">
            <a:off x="-664450" y="3807000"/>
            <a:ext cx="2020800" cy="4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By Slidesgo</a:t>
            </a:r>
            <a:endParaRPr/>
          </a:p>
        </p:txBody>
      </p:sp>
      <p:sp>
        <p:nvSpPr>
          <p:cNvPr id="117" name="Google Shape;117;p20"/>
          <p:cNvSpPr txBox="1">
            <a:spLocks noGrp="1"/>
          </p:cNvSpPr>
          <p:nvPr>
            <p:ph type="title" idx="3"/>
          </p:nvPr>
        </p:nvSpPr>
        <p:spPr>
          <a:xfrm rot="-5400000">
            <a:off x="-204400" y="2163650"/>
            <a:ext cx="1100700" cy="4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20XX</a:t>
            </a:r>
            <a:endParaRPr/>
          </a:p>
        </p:txBody>
      </p:sp>
      <p:sp>
        <p:nvSpPr>
          <p:cNvPr id="118" name="Google Shape;118;p20"/>
          <p:cNvSpPr/>
          <p:nvPr/>
        </p:nvSpPr>
        <p:spPr>
          <a:xfrm rot="686956">
            <a:off x="3071819" y="4409447"/>
            <a:ext cx="2885172" cy="1036724"/>
          </a:xfrm>
          <a:custGeom>
            <a:avLst/>
            <a:gdLst/>
            <a:ahLst/>
            <a:cxnLst/>
            <a:rect l="l" t="t" r="r" b="b"/>
            <a:pathLst>
              <a:path w="115407" h="41469" extrusionOk="0">
                <a:moveTo>
                  <a:pt x="0" y="0"/>
                </a:moveTo>
                <a:lnTo>
                  <a:pt x="8679" y="19931"/>
                </a:lnTo>
                <a:lnTo>
                  <a:pt x="71366" y="13180"/>
                </a:lnTo>
                <a:lnTo>
                  <a:pt x="73937" y="32147"/>
                </a:lnTo>
                <a:lnTo>
                  <a:pt x="115407" y="27646"/>
                </a:lnTo>
                <a:lnTo>
                  <a:pt x="102227" y="41469"/>
                </a:lnTo>
              </a:path>
            </a:pathLst>
          </a:custGeom>
          <a:noFill/>
          <a:ln w="28575" cap="flat" cmpd="sng">
            <a:solidFill>
              <a:schemeClr val="lt1"/>
            </a:solidFill>
            <a:prstDash val="solid"/>
            <a:miter lim="8000"/>
            <a:headEnd type="none" w="med" len="med"/>
            <a:tailEnd type="none" w="med" len="med"/>
          </a:ln>
        </p:spPr>
      </p:sp>
      <p:sp>
        <p:nvSpPr>
          <p:cNvPr id="119" name="Google Shape;119;p20"/>
          <p:cNvSpPr/>
          <p:nvPr/>
        </p:nvSpPr>
        <p:spPr>
          <a:xfrm>
            <a:off x="6953838" y="2078538"/>
            <a:ext cx="2280675" cy="2305925"/>
          </a:xfrm>
          <a:custGeom>
            <a:avLst/>
            <a:gdLst/>
            <a:ahLst/>
            <a:cxnLst/>
            <a:rect l="l" t="t" r="r" b="b"/>
            <a:pathLst>
              <a:path w="91227" h="92237" extrusionOk="0">
                <a:moveTo>
                  <a:pt x="0" y="89452"/>
                </a:moveTo>
                <a:lnTo>
                  <a:pt x="25763" y="92237"/>
                </a:lnTo>
                <a:lnTo>
                  <a:pt x="40044" y="67599"/>
                </a:lnTo>
                <a:lnTo>
                  <a:pt x="61249" y="64509"/>
                </a:lnTo>
                <a:lnTo>
                  <a:pt x="63935" y="27642"/>
                </a:lnTo>
                <a:lnTo>
                  <a:pt x="91227" y="0"/>
                </a:lnTo>
              </a:path>
            </a:pathLst>
          </a:custGeom>
          <a:noFill/>
          <a:ln w="28575" cap="flat" cmpd="sng">
            <a:solidFill>
              <a:schemeClr val="lt1"/>
            </a:solidFill>
            <a:prstDash val="solid"/>
            <a:miter lim="8000"/>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25" name="Google Shape;125;p21"/>
          <p:cNvSpPr txBox="1">
            <a:spLocks noGrp="1"/>
          </p:cNvSpPr>
          <p:nvPr>
            <p:ph type="body" idx="1"/>
          </p:nvPr>
        </p:nvSpPr>
        <p:spPr>
          <a:xfrm>
            <a:off x="720000" y="1417100"/>
            <a:ext cx="7109100" cy="2380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solidFill>
                  <a:srgbClr val="000000"/>
                </a:solidFill>
              </a:rPr>
              <a:t>The “Image Preprocessing Tool” is a powerful aid to beginners into photo editing. This tool aids the user with multiple preprocessing tasks, including, improving contrast,	Image Sharpening, and the usp of the product, Image Compression using Huffman coding. </a:t>
            </a:r>
            <a:endParaRPr sz="1800">
              <a:solidFill>
                <a:srgbClr val="000000"/>
              </a:solidFill>
            </a:endParaRPr>
          </a:p>
          <a:p>
            <a:pPr marL="457200" lvl="0" indent="0" algn="l" rtl="0">
              <a:lnSpc>
                <a:spcPct val="115000"/>
              </a:lnSpc>
              <a:spcBef>
                <a:spcPts val="1200"/>
              </a:spcBef>
              <a:spcAft>
                <a:spcPts val="0"/>
              </a:spcAft>
              <a:buNone/>
            </a:pPr>
            <a:endParaRPr sz="1800">
              <a:solidFill>
                <a:srgbClr val="000000"/>
              </a:solidFill>
            </a:endParaRPr>
          </a:p>
          <a:p>
            <a:pPr marL="457200" lvl="0" indent="0" algn="l" rtl="0">
              <a:lnSpc>
                <a:spcPct val="115000"/>
              </a:lnSpc>
              <a:spcBef>
                <a:spcPts val="1200"/>
              </a:spcBef>
              <a:spcAft>
                <a:spcPts val="0"/>
              </a:spcAft>
              <a:buNone/>
            </a:pPr>
            <a:endParaRPr sz="1800">
              <a:solidFill>
                <a:srgbClr val="000000"/>
              </a:solidFill>
            </a:endParaRPr>
          </a:p>
          <a:p>
            <a:pPr marL="457200" lvl="0" indent="0" algn="l" rtl="0">
              <a:spcBef>
                <a:spcPts val="1200"/>
              </a:spcBef>
              <a:spcAft>
                <a:spcPts val="0"/>
              </a:spcAft>
              <a:buNone/>
            </a:pPr>
            <a:endParaRPr sz="1800"/>
          </a:p>
        </p:txBody>
      </p:sp>
      <p:sp>
        <p:nvSpPr>
          <p:cNvPr id="126" name="Google Shape;126;p21"/>
          <p:cNvSpPr/>
          <p:nvPr/>
        </p:nvSpPr>
        <p:spPr>
          <a:xfrm rot="5400000">
            <a:off x="7113038" y="3115800"/>
            <a:ext cx="1860875" cy="2361400"/>
          </a:xfrm>
          <a:custGeom>
            <a:avLst/>
            <a:gdLst/>
            <a:ahLst/>
            <a:cxnLst/>
            <a:rect l="l" t="t" r="r" b="b"/>
            <a:pathLst>
              <a:path w="74435" h="94456" extrusionOk="0">
                <a:moveTo>
                  <a:pt x="23287" y="0"/>
                </a:moveTo>
                <a:lnTo>
                  <a:pt x="41289" y="30218"/>
                </a:lnTo>
                <a:lnTo>
                  <a:pt x="0" y="39913"/>
                </a:lnTo>
                <a:lnTo>
                  <a:pt x="47725" y="51142"/>
                </a:lnTo>
                <a:lnTo>
                  <a:pt x="41709" y="77612"/>
                </a:lnTo>
                <a:lnTo>
                  <a:pt x="74435" y="94456"/>
                </a:lnTo>
              </a:path>
            </a:pathLst>
          </a:custGeom>
          <a:noFill/>
          <a:ln w="28575" cap="flat" cmpd="sng">
            <a:solidFill>
              <a:schemeClr val="dk2"/>
            </a:solidFill>
            <a:prstDash val="solid"/>
            <a:miter lim="8000"/>
            <a:headEnd type="none" w="med" len="med"/>
            <a:tailEnd type="none" w="med" len="med"/>
          </a:ln>
        </p:spPr>
      </p:sp>
      <p:cxnSp>
        <p:nvCxnSpPr>
          <p:cNvPr id="127" name="Google Shape;127;p21"/>
          <p:cNvCxnSpPr/>
          <p:nvPr/>
        </p:nvCxnSpPr>
        <p:spPr>
          <a:xfrm>
            <a:off x="821777" y="4466613"/>
            <a:ext cx="4926300" cy="0"/>
          </a:xfrm>
          <a:prstGeom prst="straightConnector1">
            <a:avLst/>
          </a:prstGeom>
          <a:noFill/>
          <a:ln w="28575" cap="flat" cmpd="sng">
            <a:solidFill>
              <a:schemeClr val="dk2"/>
            </a:solidFill>
            <a:prstDash val="solid"/>
            <a:round/>
            <a:headEnd type="none" w="sm" len="sm"/>
            <a:tailEnd type="triangl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33" name="Google Shape;133;p22"/>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rPr>
              <a:t>A UI built in python to compile the various image preprocessing methods </a:t>
            </a:r>
            <a:endParaRPr sz="1800">
              <a:solidFill>
                <a:srgbClr val="000000"/>
              </a:solidFill>
            </a:endParaRPr>
          </a:p>
          <a:p>
            <a:pPr marL="457200" lvl="0" indent="-342900" algn="l" rtl="0">
              <a:lnSpc>
                <a:spcPct val="115000"/>
              </a:lnSpc>
              <a:spcBef>
                <a:spcPts val="1200"/>
              </a:spcBef>
              <a:spcAft>
                <a:spcPts val="0"/>
              </a:spcAft>
              <a:buClr>
                <a:srgbClr val="000000"/>
              </a:buClr>
              <a:buSzPts val="1800"/>
              <a:buFont typeface="Open Sans"/>
              <a:buAutoNum type="arabicPeriod"/>
            </a:pPr>
            <a:r>
              <a:rPr lang="en" sz="1800">
                <a:solidFill>
                  <a:srgbClr val="000000"/>
                </a:solidFill>
              </a:rPr>
              <a:t>Image brightness increase and decrease</a:t>
            </a:r>
            <a:endParaRPr sz="1800">
              <a:solidFill>
                <a:srgbClr val="000000"/>
              </a:solidFill>
            </a:endParaRPr>
          </a:p>
          <a:p>
            <a:pPr marL="914400" lvl="0" indent="0" algn="l" rtl="0">
              <a:lnSpc>
                <a:spcPct val="115000"/>
              </a:lnSpc>
              <a:spcBef>
                <a:spcPts val="1200"/>
              </a:spcBef>
              <a:spcAft>
                <a:spcPts val="0"/>
              </a:spcAft>
              <a:buNone/>
            </a:pPr>
            <a:r>
              <a:rPr lang="en" sz="1800">
                <a:solidFill>
                  <a:srgbClr val="000000"/>
                </a:solidFill>
              </a:rPr>
              <a:t>Adding a predefined value to all the pixels in the image to increase the brightness of the image, and subtracting the said value for the opposite effect</a:t>
            </a:r>
            <a:endParaRPr sz="1800">
              <a:solidFill>
                <a:srgbClr val="000000"/>
              </a:solidFill>
            </a:endParaRPr>
          </a:p>
          <a:p>
            <a:pPr marL="914400" lvl="0" indent="0" algn="l" rtl="0">
              <a:lnSpc>
                <a:spcPct val="115000"/>
              </a:lnSpc>
              <a:spcBef>
                <a:spcPts val="1200"/>
              </a:spcBef>
              <a:spcAft>
                <a:spcPts val="0"/>
              </a:spcAft>
              <a:buNone/>
            </a:pPr>
            <a:r>
              <a:rPr lang="en" sz="1800">
                <a:solidFill>
                  <a:srgbClr val="000000"/>
                </a:solidFill>
              </a:rPr>
              <a:t>Using addition and subtraction mathematical operators as it provides a greater extent of control over the changes than multiplication and division.</a:t>
            </a:r>
            <a:endParaRPr sz="1800">
              <a:solidFill>
                <a:srgbClr val="000000"/>
              </a:solidFill>
            </a:endParaRPr>
          </a:p>
          <a:p>
            <a:pPr marL="0" lvl="0" indent="0" algn="l" rtl="0">
              <a:spcBef>
                <a:spcPts val="120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39" name="Google Shape;139;p23"/>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rPr>
              <a:t>2.	Contrast adjustment</a:t>
            </a:r>
            <a:endParaRPr sz="1800">
              <a:solidFill>
                <a:srgbClr val="000000"/>
              </a:solidFill>
            </a:endParaRPr>
          </a:p>
          <a:p>
            <a:pPr marL="914400" lvl="0" indent="0" algn="l" rtl="0">
              <a:lnSpc>
                <a:spcPct val="115000"/>
              </a:lnSpc>
              <a:spcBef>
                <a:spcPts val="1200"/>
              </a:spcBef>
              <a:spcAft>
                <a:spcPts val="0"/>
              </a:spcAft>
              <a:buNone/>
            </a:pPr>
            <a:r>
              <a:rPr lang="en" sz="1800">
                <a:solidFill>
                  <a:srgbClr val="000000"/>
                </a:solidFill>
              </a:rPr>
              <a:t>The image is first split into its color space, namely BGR and the calculations are applied on each channel, where the intensity is increased by a certain amount (Controlled by the slider).</a:t>
            </a:r>
            <a:endParaRPr sz="1800">
              <a:solidFill>
                <a:srgbClr val="000000"/>
              </a:solidFill>
            </a:endParaRPr>
          </a:p>
          <a:p>
            <a:pPr marL="0" lvl="0" indent="0" algn="l" rtl="0">
              <a:lnSpc>
                <a:spcPct val="115000"/>
              </a:lnSpc>
              <a:spcBef>
                <a:spcPts val="1200"/>
              </a:spcBef>
              <a:spcAft>
                <a:spcPts val="0"/>
              </a:spcAft>
              <a:buNone/>
            </a:pPr>
            <a:endParaRPr sz="1800">
              <a:solidFill>
                <a:srgbClr val="000000"/>
              </a:solidFill>
            </a:endParaRPr>
          </a:p>
          <a:p>
            <a:pPr marL="0" lvl="0" indent="0" algn="l" rtl="0">
              <a:spcBef>
                <a:spcPts val="12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45" name="Google Shape;145;p2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rPr>
              <a:t>3.	Image sharpening </a:t>
            </a:r>
            <a:endParaRPr sz="1800">
              <a:solidFill>
                <a:srgbClr val="000000"/>
              </a:solidFill>
            </a:endParaRPr>
          </a:p>
          <a:p>
            <a:pPr marL="914400" lvl="0" indent="0" algn="l" rtl="0">
              <a:lnSpc>
                <a:spcPct val="115000"/>
              </a:lnSpc>
              <a:spcBef>
                <a:spcPts val="1200"/>
              </a:spcBef>
              <a:spcAft>
                <a:spcPts val="0"/>
              </a:spcAft>
              <a:buNone/>
            </a:pPr>
            <a:r>
              <a:rPr lang="en" sz="1800">
                <a:solidFill>
                  <a:srgbClr val="000000"/>
                </a:solidFill>
              </a:rPr>
              <a:t>The process starts same as others, the image is broken down into its channels, namely BGR and a built in method of addWeightes is applied on each channels. This method multiplies the original image by 1+amount of sharpening and subtracts the blurred image of the original inorder to reintroduce some high frequency information. </a:t>
            </a:r>
            <a:endParaRPr sz="1800">
              <a:solidFill>
                <a:srgbClr val="000000"/>
              </a:solidFill>
            </a:endParaRPr>
          </a:p>
          <a:p>
            <a:pPr marL="0" lvl="0" indent="0" algn="l" rtl="0">
              <a:spcBef>
                <a:spcPts val="120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720000" y="445025"/>
            <a:ext cx="370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  </a:t>
            </a:r>
            <a:r>
              <a:rPr lang="en" sz="2200"/>
              <a:t>Tech Stack</a:t>
            </a:r>
            <a:endParaRPr sz="2200"/>
          </a:p>
        </p:txBody>
      </p:sp>
      <p:sp>
        <p:nvSpPr>
          <p:cNvPr id="151" name="Google Shape;151;p25"/>
          <p:cNvSpPr txBox="1">
            <a:spLocks noGrp="1"/>
          </p:cNvSpPr>
          <p:nvPr>
            <p:ph type="body" idx="1"/>
          </p:nvPr>
        </p:nvSpPr>
        <p:spPr>
          <a:xfrm>
            <a:off x="720000" y="1611800"/>
            <a:ext cx="4817100" cy="27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Python</a:t>
            </a:r>
            <a:endParaRPr sz="1800"/>
          </a:p>
          <a:p>
            <a:pPr marL="0" lvl="0" indent="0" algn="l" rtl="0">
              <a:spcBef>
                <a:spcPts val="0"/>
              </a:spcBef>
              <a:spcAft>
                <a:spcPts val="0"/>
              </a:spcAft>
              <a:buNone/>
            </a:pPr>
            <a:r>
              <a:rPr lang="en" sz="1800"/>
              <a:t>.	OpenCV</a:t>
            </a:r>
            <a:endParaRPr sz="1800"/>
          </a:p>
          <a:p>
            <a:pPr marL="0" lvl="0" indent="0" algn="l" rtl="0">
              <a:spcBef>
                <a:spcPts val="0"/>
              </a:spcBef>
              <a:spcAft>
                <a:spcPts val="0"/>
              </a:spcAft>
              <a:buNone/>
            </a:pPr>
            <a:r>
              <a:rPr lang="en" sz="1800"/>
              <a:t>.	PyQt5</a:t>
            </a:r>
            <a:endParaRPr sz="1800"/>
          </a:p>
          <a:p>
            <a:pPr marL="0" lvl="0" indent="0" algn="l" rtl="0">
              <a:spcBef>
                <a:spcPts val="0"/>
              </a:spcBef>
              <a:spcAft>
                <a:spcPts val="0"/>
              </a:spcAft>
              <a:buNone/>
            </a:pPr>
            <a:r>
              <a:rPr lang="en" sz="1800"/>
              <a:t>.	QtDesigner</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u="sng">
                <a:solidFill>
                  <a:schemeClr val="hlink"/>
                </a:solidFill>
                <a:hlinkClick r:id="rId3"/>
              </a:rPr>
              <a:t>s</a:t>
            </a:r>
            <a:r>
              <a:rPr lang="en" sz="1800" u="sng">
                <a:solidFill>
                  <a:schemeClr val="hlink"/>
                </a:solidFill>
                <a:hlinkClick r:id="rId3"/>
              </a:rPr>
              <a:t>ource Code</a:t>
            </a:r>
            <a:endParaRPr sz="1800"/>
          </a:p>
        </p:txBody>
      </p:sp>
      <p:pic>
        <p:nvPicPr>
          <p:cNvPr id="152" name="Google Shape;152;p25"/>
          <p:cNvPicPr preferRelativeResize="0"/>
          <p:nvPr/>
        </p:nvPicPr>
        <p:blipFill>
          <a:blip r:embed="rId4">
            <a:alphaModFix/>
          </a:blip>
          <a:stretch>
            <a:fillRect/>
          </a:stretch>
        </p:blipFill>
        <p:spPr>
          <a:xfrm>
            <a:off x="4332600" y="1120975"/>
            <a:ext cx="4362450" cy="35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Life Applications</a:t>
            </a:r>
            <a:endParaRPr/>
          </a:p>
        </p:txBody>
      </p:sp>
      <p:sp>
        <p:nvSpPr>
          <p:cNvPr id="158" name="Google Shape;158;p26"/>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rPr>
              <a:t>For real life applications, This product can be used as a preprocessing tool for image processing. This product provides high controllability in the hands of the user with regards the the 3 application currently applied. </a:t>
            </a:r>
            <a:endParaRPr sz="1800">
              <a:solidFill>
                <a:srgbClr val="000000"/>
              </a:solidFill>
            </a:endParaRPr>
          </a:p>
          <a:p>
            <a:pPr marL="0" lvl="0" indent="0" algn="l" rtl="0">
              <a:lnSpc>
                <a:spcPct val="115000"/>
              </a:lnSpc>
              <a:spcBef>
                <a:spcPts val="1200"/>
              </a:spcBef>
              <a:spcAft>
                <a:spcPts val="0"/>
              </a:spcAft>
              <a:buNone/>
            </a:pPr>
            <a:r>
              <a:rPr lang="en" sz="1800">
                <a:solidFill>
                  <a:srgbClr val="000000"/>
                </a:solidFill>
              </a:rPr>
              <a:t>The product also allows image compression at the time of downloading, which in the background uses huffman coding. The relative ratio of compression as per testing has come out as &lt;value&gt; </a:t>
            </a:r>
            <a:endParaRPr sz="1800">
              <a:solidFill>
                <a:srgbClr val="000000"/>
              </a:solidFill>
            </a:endParaRPr>
          </a:p>
          <a:p>
            <a:pPr marL="0" lvl="0" indent="0" algn="l" rtl="0">
              <a:spcBef>
                <a:spcPts val="120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	</a:t>
            </a:r>
            <a:endParaRPr/>
          </a:p>
        </p:txBody>
      </p:sp>
      <p:sp>
        <p:nvSpPr>
          <p:cNvPr id="164" name="Google Shape;164;p27"/>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latin typeface="Old Standard TT"/>
                <a:ea typeface="Old Standard TT"/>
                <a:cs typeface="Old Standard TT"/>
                <a:sym typeface="Old Standard TT"/>
              </a:rPr>
              <a:t>The methods applied currently are crude and has some rough edges to be cut down. For future work, the application of further preprocessing methods, and combinations of such tool can be applied. </a:t>
            </a:r>
            <a:endParaRPr sz="1800">
              <a:solidFill>
                <a:srgbClr val="000000"/>
              </a:solidFill>
              <a:latin typeface="Old Standard TT"/>
              <a:ea typeface="Old Standard TT"/>
              <a:cs typeface="Old Standard TT"/>
              <a:sym typeface="Old Standard TT"/>
            </a:endParaRPr>
          </a:p>
          <a:p>
            <a:pPr marL="0" lvl="0" indent="0" algn="l" rtl="0">
              <a:lnSpc>
                <a:spcPct val="115000"/>
              </a:lnSpc>
              <a:spcBef>
                <a:spcPts val="1200"/>
              </a:spcBef>
              <a:spcAft>
                <a:spcPts val="0"/>
              </a:spcAft>
              <a:buNone/>
            </a:pPr>
            <a:r>
              <a:rPr lang="en" sz="1800">
                <a:solidFill>
                  <a:srgbClr val="000000"/>
                </a:solidFill>
                <a:latin typeface="Old Standard TT"/>
                <a:ea typeface="Old Standard TT"/>
                <a:cs typeface="Old Standard TT"/>
                <a:sym typeface="Old Standard TT"/>
              </a:rPr>
              <a:t>For the case of image compression, application of LZW(Lempel-Ziv-Welch)  encoding which uses a dictionary and replaces repeating patterns with references to the dictionary. LZW is faster to implement than Huffman coding </a:t>
            </a:r>
            <a:endParaRPr sz="1800">
              <a:solidFill>
                <a:srgbClr val="000000"/>
              </a:solidFill>
              <a:latin typeface="Old Standard TT"/>
              <a:ea typeface="Old Standard TT"/>
              <a:cs typeface="Old Standard TT"/>
              <a:sym typeface="Old Standard TT"/>
            </a:endParaRPr>
          </a:p>
          <a:p>
            <a:pPr marL="0" lvl="0" indent="0" algn="l" rtl="0">
              <a:spcBef>
                <a:spcPts val="12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
        <p:nvSpPr>
          <p:cNvPr id="170" name="Google Shape;170;p28"/>
          <p:cNvSpPr txBox="1">
            <a:spLocks noGrp="1"/>
          </p:cNvSpPr>
          <p:nvPr>
            <p:ph type="subTitle" idx="1"/>
          </p:nvPr>
        </p:nvSpPr>
        <p:spPr>
          <a:xfrm rot="-5400000">
            <a:off x="-664450" y="3807000"/>
            <a:ext cx="2020800" cy="4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txBox="1">
            <a:spLocks noGrp="1"/>
          </p:cNvSpPr>
          <p:nvPr>
            <p:ph type="title" idx="2"/>
          </p:nvPr>
        </p:nvSpPr>
        <p:spPr>
          <a:xfrm rot="-5400000">
            <a:off x="-204400" y="2163650"/>
            <a:ext cx="1100700" cy="4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are Syndromes Healthcare Center Infographics by Slidesgo">
  <a:themeElements>
    <a:clrScheme name="Simple Light">
      <a:dk1>
        <a:srgbClr val="3D3D3D"/>
      </a:dk1>
      <a:lt1>
        <a:srgbClr val="EDE7D7"/>
      </a:lt1>
      <a:dk2>
        <a:srgbClr val="3057EF"/>
      </a:dk2>
      <a:lt2>
        <a:srgbClr val="FFFFFF"/>
      </a:lt2>
      <a:accent1>
        <a:srgbClr val="FFFFFF"/>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Archivo Black</vt:lpstr>
      <vt:lpstr>Arial</vt:lpstr>
      <vt:lpstr>Old Standard TT</vt:lpstr>
      <vt:lpstr>Bebas Neue</vt:lpstr>
      <vt:lpstr>Open Sans Medium</vt:lpstr>
      <vt:lpstr>Open Sans</vt:lpstr>
      <vt:lpstr>Rare Syndromes Healthcare Center Infographics by Slidesgo</vt:lpstr>
      <vt:lpstr>Image Preprocessing Tool</vt:lpstr>
      <vt:lpstr>Introduction</vt:lpstr>
      <vt:lpstr>Methodology</vt:lpstr>
      <vt:lpstr>Methodology</vt:lpstr>
      <vt:lpstr>Methodology</vt:lpstr>
      <vt:lpstr>Methodology  Tech Stack</vt:lpstr>
      <vt:lpstr>Real Life Applications</vt:lpstr>
      <vt:lpstr>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Preprocessing Tool</dc:title>
  <cp:lastModifiedBy>HP</cp:lastModifiedBy>
  <cp:revision>1</cp:revision>
  <dcterms:modified xsi:type="dcterms:W3CDTF">2023-04-07T07:29:04Z</dcterms:modified>
</cp:coreProperties>
</file>