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Bebas Neue"/>
      <p:regular r:id="rId18"/>
    </p:embeddedFont>
    <p:embeddedFont>
      <p:font typeface="Old Standard TT"/>
      <p:regular r:id="rId19"/>
      <p:bold r:id="rId20"/>
      <p:italic r:id="rId21"/>
    </p:embeddedFont>
    <p:embeddedFont>
      <p:font typeface="Open Sans Medium"/>
      <p:regular r:id="rId22"/>
      <p:bold r:id="rId23"/>
      <p:italic r:id="rId24"/>
      <p:boldItalic r:id="rId25"/>
    </p:embeddedFont>
    <p:embeddedFont>
      <p:font typeface="Archivo Black"/>
      <p:regular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22" Type="http://schemas.openxmlformats.org/officeDocument/2006/relationships/font" Target="fonts/OpenSansMedium-regular.fntdata"/><Relationship Id="rId21" Type="http://schemas.openxmlformats.org/officeDocument/2006/relationships/font" Target="fonts/OldStandardTT-italic.fntdata"/><Relationship Id="rId24" Type="http://schemas.openxmlformats.org/officeDocument/2006/relationships/font" Target="fonts/OpenSansMedium-italic.fntdata"/><Relationship Id="rId23" Type="http://schemas.openxmlformats.org/officeDocument/2006/relationships/font" Target="fonts/OpenSans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chivoBlack-regular.fntdata"/><Relationship Id="rId25" Type="http://schemas.openxmlformats.org/officeDocument/2006/relationships/font" Target="fonts/OpenSansMedium-bold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OldStandardTT-regular.fntdata"/><Relationship Id="rId18" Type="http://schemas.openxmlformats.org/officeDocument/2006/relationships/font" Target="fonts/Bebas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738cb20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738cb20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be2f2321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be2f2321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be26b256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be26b256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be26b256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be26b256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f9e629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f9e629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be26b25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be26b25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be2f2321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be2f2321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be26b25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be26b25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be26b25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be26b25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be26b25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be26b25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be26b256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be26b256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The product also allows image compression at the time of downloading, which in the background uses huffman coding. The relative ratio of compression as per testing has come out as &lt;value&gt; </a:t>
            </a:r>
            <a:endParaRPr sz="1800">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be2f2321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be2f2321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58000"/>
          </a:blip>
          <a:stretch>
            <a:fillRect/>
          </a:stretch>
        </p:blipFill>
        <p:spPr>
          <a:xfrm>
            <a:off x="0" y="0"/>
            <a:ext cx="9144001" cy="5143500"/>
          </a:xfrm>
          <a:prstGeom prst="rect">
            <a:avLst/>
          </a:prstGeom>
          <a:noFill/>
          <a:ln>
            <a:noFill/>
          </a:ln>
        </p:spPr>
      </p:pic>
      <p:sp>
        <p:nvSpPr>
          <p:cNvPr id="10" name="Google Shape;10;p2"/>
          <p:cNvSpPr txBox="1"/>
          <p:nvPr>
            <p:ph type="ctrTitle"/>
          </p:nvPr>
        </p:nvSpPr>
        <p:spPr>
          <a:xfrm>
            <a:off x="1132675" y="1078975"/>
            <a:ext cx="7296300" cy="102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200"/>
              <a:buNone/>
              <a:defRPr sz="50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1" name="Google Shape;11;p2"/>
          <p:cNvSpPr txBox="1"/>
          <p:nvPr>
            <p:ph idx="1" type="subTitle"/>
          </p:nvPr>
        </p:nvSpPr>
        <p:spPr>
          <a:xfrm>
            <a:off x="1132675" y="3655025"/>
            <a:ext cx="4758000" cy="4095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None/>
              <a:defRPr sz="1800">
                <a:solidFill>
                  <a:schemeClr val="lt1"/>
                </a:solidFill>
                <a:latin typeface="Open Sans Medium"/>
                <a:ea typeface="Open Sans Medium"/>
                <a:cs typeface="Open Sans Medium"/>
                <a:sym typeface="Open Sans Medium"/>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2" name="Google Shape;12;p2"/>
          <p:cNvSpPr txBox="1"/>
          <p:nvPr>
            <p:ph idx="2" type="subTitle"/>
          </p:nvPr>
        </p:nvSpPr>
        <p:spPr>
          <a:xfrm rot="-5400000">
            <a:off x="-664450" y="3807000"/>
            <a:ext cx="2020800" cy="46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500"/>
              <a:buFont typeface="Archivo Black"/>
              <a:buNone/>
              <a:defRPr sz="18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9pPr>
          </a:lstStyle>
          <a:p/>
        </p:txBody>
      </p:sp>
      <p:sp>
        <p:nvSpPr>
          <p:cNvPr id="13" name="Google Shape;13;p2"/>
          <p:cNvSpPr txBox="1"/>
          <p:nvPr>
            <p:ph hasCustomPrompt="1" idx="3" type="title"/>
          </p:nvPr>
        </p:nvSpPr>
        <p:spPr>
          <a:xfrm rot="-5400000">
            <a:off x="-204400" y="2163650"/>
            <a:ext cx="1100700" cy="451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18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60" name="Shape 60"/>
        <p:cNvGrpSpPr/>
        <p:nvPr/>
      </p:nvGrpSpPr>
      <p:grpSpPr>
        <a:xfrm>
          <a:off x="0" y="0"/>
          <a:ext cx="0" cy="0"/>
          <a:chOff x="0" y="0"/>
          <a:chExt cx="0" cy="0"/>
        </a:xfrm>
      </p:grpSpPr>
      <p:pic>
        <p:nvPicPr>
          <p:cNvPr id="61" name="Google Shape;61;p11"/>
          <p:cNvPicPr preferRelativeResize="0"/>
          <p:nvPr/>
        </p:nvPicPr>
        <p:blipFill>
          <a:blip r:embed="rId2">
            <a:alphaModFix amt="58000"/>
          </a:blip>
          <a:stretch>
            <a:fillRect/>
          </a:stretch>
        </p:blipFill>
        <p:spPr>
          <a:xfrm>
            <a:off x="0" y="0"/>
            <a:ext cx="9144001" cy="5143500"/>
          </a:xfrm>
          <a:prstGeom prst="rect">
            <a:avLst/>
          </a:prstGeom>
          <a:noFill/>
          <a:ln>
            <a:noFill/>
          </a:ln>
        </p:spPr>
      </p:pic>
      <p:sp>
        <p:nvSpPr>
          <p:cNvPr id="62" name="Google Shape;62;p11"/>
          <p:cNvSpPr txBox="1"/>
          <p:nvPr>
            <p:ph hasCustomPrompt="1" type="title"/>
          </p:nvPr>
        </p:nvSpPr>
        <p:spPr>
          <a:xfrm>
            <a:off x="1960088" y="1322825"/>
            <a:ext cx="5223900" cy="15111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9600"/>
              <a:buNone/>
              <a:defRPr sz="9600">
                <a:solidFill>
                  <a:schemeClr val="lt1"/>
                </a:solidFill>
              </a:defRPr>
            </a:lvl1pPr>
            <a:lvl2pPr lvl="1" algn="ctr">
              <a:spcBef>
                <a:spcPts val="0"/>
              </a:spcBef>
              <a:spcAft>
                <a:spcPts val="0"/>
              </a:spcAft>
              <a:buClr>
                <a:schemeClr val="lt1"/>
              </a:buClr>
              <a:buSzPts val="9600"/>
              <a:buNone/>
              <a:defRPr sz="9600">
                <a:solidFill>
                  <a:schemeClr val="lt1"/>
                </a:solidFill>
              </a:defRPr>
            </a:lvl2pPr>
            <a:lvl3pPr lvl="2" algn="ctr">
              <a:spcBef>
                <a:spcPts val="0"/>
              </a:spcBef>
              <a:spcAft>
                <a:spcPts val="0"/>
              </a:spcAft>
              <a:buClr>
                <a:schemeClr val="lt1"/>
              </a:buClr>
              <a:buSzPts val="9600"/>
              <a:buNone/>
              <a:defRPr sz="9600">
                <a:solidFill>
                  <a:schemeClr val="lt1"/>
                </a:solidFill>
              </a:defRPr>
            </a:lvl3pPr>
            <a:lvl4pPr lvl="3" algn="ctr">
              <a:spcBef>
                <a:spcPts val="0"/>
              </a:spcBef>
              <a:spcAft>
                <a:spcPts val="0"/>
              </a:spcAft>
              <a:buClr>
                <a:schemeClr val="lt1"/>
              </a:buClr>
              <a:buSzPts val="9600"/>
              <a:buNone/>
              <a:defRPr sz="9600">
                <a:solidFill>
                  <a:schemeClr val="lt1"/>
                </a:solidFill>
              </a:defRPr>
            </a:lvl4pPr>
            <a:lvl5pPr lvl="4" algn="ctr">
              <a:spcBef>
                <a:spcPts val="0"/>
              </a:spcBef>
              <a:spcAft>
                <a:spcPts val="0"/>
              </a:spcAft>
              <a:buClr>
                <a:schemeClr val="lt1"/>
              </a:buClr>
              <a:buSzPts val="9600"/>
              <a:buNone/>
              <a:defRPr sz="9600">
                <a:solidFill>
                  <a:schemeClr val="lt1"/>
                </a:solidFill>
              </a:defRPr>
            </a:lvl5pPr>
            <a:lvl6pPr lvl="5" algn="ctr">
              <a:spcBef>
                <a:spcPts val="0"/>
              </a:spcBef>
              <a:spcAft>
                <a:spcPts val="0"/>
              </a:spcAft>
              <a:buClr>
                <a:schemeClr val="lt1"/>
              </a:buClr>
              <a:buSzPts val="9600"/>
              <a:buNone/>
              <a:defRPr sz="9600">
                <a:solidFill>
                  <a:schemeClr val="lt1"/>
                </a:solidFill>
              </a:defRPr>
            </a:lvl6pPr>
            <a:lvl7pPr lvl="6" algn="ctr">
              <a:spcBef>
                <a:spcPts val="0"/>
              </a:spcBef>
              <a:spcAft>
                <a:spcPts val="0"/>
              </a:spcAft>
              <a:buClr>
                <a:schemeClr val="lt1"/>
              </a:buClr>
              <a:buSzPts val="9600"/>
              <a:buNone/>
              <a:defRPr sz="9600">
                <a:solidFill>
                  <a:schemeClr val="lt1"/>
                </a:solidFill>
              </a:defRPr>
            </a:lvl7pPr>
            <a:lvl8pPr lvl="7" algn="ctr">
              <a:spcBef>
                <a:spcPts val="0"/>
              </a:spcBef>
              <a:spcAft>
                <a:spcPts val="0"/>
              </a:spcAft>
              <a:buClr>
                <a:schemeClr val="lt1"/>
              </a:buClr>
              <a:buSzPts val="9600"/>
              <a:buNone/>
              <a:defRPr sz="9600">
                <a:solidFill>
                  <a:schemeClr val="lt1"/>
                </a:solidFill>
              </a:defRPr>
            </a:lvl8pPr>
            <a:lvl9pPr lvl="8" algn="ctr">
              <a:spcBef>
                <a:spcPts val="0"/>
              </a:spcBef>
              <a:spcAft>
                <a:spcPts val="0"/>
              </a:spcAft>
              <a:buClr>
                <a:schemeClr val="lt1"/>
              </a:buClr>
              <a:buSzPts val="9600"/>
              <a:buNone/>
              <a:defRPr sz="9600">
                <a:solidFill>
                  <a:schemeClr val="lt1"/>
                </a:solidFill>
              </a:defRPr>
            </a:lvl9pPr>
          </a:lstStyle>
          <a:p>
            <a:r>
              <a:t>xx%</a:t>
            </a:r>
          </a:p>
        </p:txBody>
      </p:sp>
      <p:sp>
        <p:nvSpPr>
          <p:cNvPr id="63" name="Google Shape;63;p11"/>
          <p:cNvSpPr txBox="1"/>
          <p:nvPr>
            <p:ph idx="1" type="subTitle"/>
          </p:nvPr>
        </p:nvSpPr>
        <p:spPr>
          <a:xfrm>
            <a:off x="1960013" y="2833975"/>
            <a:ext cx="5223900" cy="98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8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64" name="Google Shape;64;p11"/>
          <p:cNvSpPr txBox="1"/>
          <p:nvPr>
            <p:ph idx="2" type="subTitle"/>
          </p:nvPr>
        </p:nvSpPr>
        <p:spPr>
          <a:xfrm rot="-5400000">
            <a:off x="-664450" y="3807000"/>
            <a:ext cx="2020800" cy="46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500"/>
              <a:buFont typeface="Archivo Black"/>
              <a:buNone/>
              <a:defRPr sz="18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9pPr>
          </a:lstStyle>
          <a:p/>
        </p:txBody>
      </p:sp>
      <p:sp>
        <p:nvSpPr>
          <p:cNvPr id="65" name="Google Shape;65;p11"/>
          <p:cNvSpPr txBox="1"/>
          <p:nvPr>
            <p:ph hasCustomPrompt="1" idx="3" type="title"/>
          </p:nvPr>
        </p:nvSpPr>
        <p:spPr>
          <a:xfrm rot="-5400000">
            <a:off x="-204400" y="2163650"/>
            <a:ext cx="1100700" cy="451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18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6" name="Shape 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67" name="Shape 67"/>
        <p:cNvGrpSpPr/>
        <p:nvPr/>
      </p:nvGrpSpPr>
      <p:grpSpPr>
        <a:xfrm>
          <a:off x="0" y="0"/>
          <a:ext cx="0" cy="0"/>
          <a:chOff x="0" y="0"/>
          <a:chExt cx="0" cy="0"/>
        </a:xfrm>
      </p:grpSpPr>
      <p:sp>
        <p:nvSpPr>
          <p:cNvPr id="68" name="Google Shape;6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69" name="Google Shape;69;p13"/>
          <p:cNvSpPr/>
          <p:nvPr/>
        </p:nvSpPr>
        <p:spPr>
          <a:xfrm>
            <a:off x="212450" y="-42337"/>
            <a:ext cx="248772" cy="1154675"/>
          </a:xfrm>
          <a:custGeom>
            <a:rect b="b" l="l" r="r" t="t"/>
            <a:pathLst>
              <a:path extrusionOk="0" h="46187" w="15683">
                <a:moveTo>
                  <a:pt x="9106" y="0"/>
                </a:moveTo>
                <a:lnTo>
                  <a:pt x="0" y="16795"/>
                </a:lnTo>
                <a:lnTo>
                  <a:pt x="15683" y="28090"/>
                </a:lnTo>
                <a:lnTo>
                  <a:pt x="4199" y="46187"/>
                </a:lnTo>
              </a:path>
            </a:pathLst>
          </a:custGeom>
          <a:noFill/>
          <a:ln cap="flat" cmpd="sng" w="28575">
            <a:solidFill>
              <a:schemeClr val="dk2"/>
            </a:solidFill>
            <a:prstDash val="solid"/>
            <a:miter lim="8000"/>
            <a:headEnd len="med" w="med" type="none"/>
            <a:tailEnd len="med" w="med" type="none"/>
          </a:ln>
        </p:spPr>
      </p:sp>
      <p:sp>
        <p:nvSpPr>
          <p:cNvPr id="70" name="Google Shape;70;p13"/>
          <p:cNvSpPr/>
          <p:nvPr/>
        </p:nvSpPr>
        <p:spPr>
          <a:xfrm rot="-533943">
            <a:off x="8430766" y="5"/>
            <a:ext cx="585947" cy="1604261"/>
          </a:xfrm>
          <a:custGeom>
            <a:rect b="b" l="l" r="r" t="t"/>
            <a:pathLst>
              <a:path extrusionOk="0" h="64168" w="23437">
                <a:moveTo>
                  <a:pt x="10828" y="64168"/>
                </a:moveTo>
                <a:lnTo>
                  <a:pt x="0" y="40105"/>
                </a:lnTo>
                <a:lnTo>
                  <a:pt x="22058" y="25266"/>
                </a:lnTo>
                <a:lnTo>
                  <a:pt x="23437" y="0"/>
                </a:lnTo>
              </a:path>
            </a:pathLst>
          </a:custGeom>
          <a:noFill/>
          <a:ln cap="flat" cmpd="sng" w="28575">
            <a:solidFill>
              <a:schemeClr val="dk2"/>
            </a:solidFill>
            <a:prstDash val="solid"/>
            <a:miter lim="8000"/>
            <a:headEnd len="med" w="med" type="none"/>
            <a:tailEnd len="med" w="med" type="none"/>
          </a:ln>
        </p:spPr>
      </p:sp>
      <p:sp>
        <p:nvSpPr>
          <p:cNvPr id="71" name="Google Shape;71;p13"/>
          <p:cNvSpPr/>
          <p:nvPr/>
        </p:nvSpPr>
        <p:spPr>
          <a:xfrm>
            <a:off x="8572500" y="3278600"/>
            <a:ext cx="578100" cy="940175"/>
          </a:xfrm>
          <a:custGeom>
            <a:rect b="b" l="l" r="r" t="t"/>
            <a:pathLst>
              <a:path extrusionOk="0" h="37607" w="23124">
                <a:moveTo>
                  <a:pt x="23124" y="37607"/>
                </a:moveTo>
                <a:lnTo>
                  <a:pt x="8823" y="24063"/>
                </a:lnTo>
                <a:lnTo>
                  <a:pt x="13636" y="8823"/>
                </a:lnTo>
                <a:lnTo>
                  <a:pt x="0" y="0"/>
                </a:lnTo>
              </a:path>
            </a:pathLst>
          </a:custGeom>
          <a:noFill/>
          <a:ln cap="flat" cmpd="sng" w="28575">
            <a:solidFill>
              <a:schemeClr val="dk2"/>
            </a:solidFill>
            <a:prstDash val="solid"/>
            <a:miter lim="8000"/>
            <a:headEnd len="med" w="med" type="none"/>
            <a:tailEnd len="med" w="med" type="none"/>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72" name="Shape 72"/>
        <p:cNvGrpSpPr/>
        <p:nvPr/>
      </p:nvGrpSpPr>
      <p:grpSpPr>
        <a:xfrm>
          <a:off x="0" y="0"/>
          <a:ext cx="0" cy="0"/>
          <a:chOff x="0" y="0"/>
          <a:chExt cx="0" cy="0"/>
        </a:xfrm>
      </p:grpSpPr>
      <p:sp>
        <p:nvSpPr>
          <p:cNvPr id="73" name="Google Shape;73;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74" name="Google Shape;74;p14"/>
          <p:cNvSpPr/>
          <p:nvPr/>
        </p:nvSpPr>
        <p:spPr>
          <a:xfrm>
            <a:off x="8536950" y="4359138"/>
            <a:ext cx="649225" cy="498725"/>
          </a:xfrm>
          <a:custGeom>
            <a:rect b="b" l="l" r="r" t="t"/>
            <a:pathLst>
              <a:path extrusionOk="0" h="19949" w="25969">
                <a:moveTo>
                  <a:pt x="25969" y="0"/>
                </a:moveTo>
                <a:lnTo>
                  <a:pt x="20894" y="10700"/>
                </a:lnTo>
                <a:lnTo>
                  <a:pt x="3995" y="6699"/>
                </a:lnTo>
                <a:lnTo>
                  <a:pt x="0" y="19949"/>
                </a:lnTo>
              </a:path>
            </a:pathLst>
          </a:custGeom>
          <a:noFill/>
          <a:ln cap="flat" cmpd="sng" w="28575">
            <a:solidFill>
              <a:schemeClr val="dk2"/>
            </a:solidFill>
            <a:prstDash val="solid"/>
            <a:miter lim="8000"/>
            <a:headEnd len="med" w="med" type="none"/>
            <a:tailEnd len="med" w="med" type="none"/>
          </a:ln>
        </p:spPr>
      </p:sp>
      <p:sp>
        <p:nvSpPr>
          <p:cNvPr id="75" name="Google Shape;75;p14"/>
          <p:cNvSpPr/>
          <p:nvPr/>
        </p:nvSpPr>
        <p:spPr>
          <a:xfrm rot="-3476213">
            <a:off x="-13697" y="121991"/>
            <a:ext cx="592557" cy="550406"/>
          </a:xfrm>
          <a:custGeom>
            <a:rect b="b" l="l" r="r" t="t"/>
            <a:pathLst>
              <a:path extrusionOk="0" h="22015" w="40238">
                <a:moveTo>
                  <a:pt x="40238" y="0"/>
                </a:moveTo>
                <a:lnTo>
                  <a:pt x="27642" y="12947"/>
                </a:lnTo>
                <a:lnTo>
                  <a:pt x="12596" y="8398"/>
                </a:lnTo>
                <a:lnTo>
                  <a:pt x="0" y="22015"/>
                </a:lnTo>
              </a:path>
            </a:pathLst>
          </a:custGeom>
          <a:noFill/>
          <a:ln cap="flat" cmpd="sng" w="28575">
            <a:solidFill>
              <a:schemeClr val="dk2"/>
            </a:solidFill>
            <a:prstDash val="solid"/>
            <a:miter lim="8000"/>
            <a:headEnd len="med" w="med" type="none"/>
            <a:tailEnd len="med" w="med" type="none"/>
          </a:ln>
        </p:spPr>
      </p:sp>
      <p:sp>
        <p:nvSpPr>
          <p:cNvPr id="76" name="Google Shape;76;p14"/>
          <p:cNvSpPr/>
          <p:nvPr/>
        </p:nvSpPr>
        <p:spPr>
          <a:xfrm>
            <a:off x="-72000" y="4567275"/>
            <a:ext cx="1226025" cy="480000"/>
          </a:xfrm>
          <a:custGeom>
            <a:rect b="b" l="l" r="r" t="t"/>
            <a:pathLst>
              <a:path extrusionOk="0" h="19200" w="49041">
                <a:moveTo>
                  <a:pt x="0" y="0"/>
                </a:moveTo>
                <a:lnTo>
                  <a:pt x="7955" y="9265"/>
                </a:lnTo>
                <a:lnTo>
                  <a:pt x="32721" y="3840"/>
                </a:lnTo>
                <a:lnTo>
                  <a:pt x="49041" y="19200"/>
                </a:lnTo>
              </a:path>
            </a:pathLst>
          </a:custGeom>
          <a:noFill/>
          <a:ln cap="flat" cmpd="sng" w="28575">
            <a:solidFill>
              <a:schemeClr val="dk2"/>
            </a:solidFill>
            <a:prstDash val="solid"/>
            <a:miter lim="8000"/>
            <a:headEnd len="med" w="med" type="none"/>
            <a:tailEnd len="med" w="med"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spTree>
      <p:nvGrpSpPr>
        <p:cNvPr id="77" name="Shape 77"/>
        <p:cNvGrpSpPr/>
        <p:nvPr/>
      </p:nvGrpSpPr>
      <p:grpSpPr>
        <a:xfrm>
          <a:off x="0" y="0"/>
          <a:ext cx="0" cy="0"/>
          <a:chOff x="0" y="0"/>
          <a:chExt cx="0" cy="0"/>
        </a:xfrm>
      </p:grpSpPr>
      <p:sp>
        <p:nvSpPr>
          <p:cNvPr id="78" name="Google Shape;7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79" name="Google Shape;79;p15"/>
          <p:cNvSpPr/>
          <p:nvPr/>
        </p:nvSpPr>
        <p:spPr>
          <a:xfrm flipH="1" rot="-3514405">
            <a:off x="-155950" y="697149"/>
            <a:ext cx="649218" cy="498720"/>
          </a:xfrm>
          <a:custGeom>
            <a:rect b="b" l="l" r="r" t="t"/>
            <a:pathLst>
              <a:path extrusionOk="0" h="19949" w="25969">
                <a:moveTo>
                  <a:pt x="25969" y="0"/>
                </a:moveTo>
                <a:lnTo>
                  <a:pt x="20894" y="10700"/>
                </a:lnTo>
                <a:lnTo>
                  <a:pt x="3995" y="6699"/>
                </a:lnTo>
                <a:lnTo>
                  <a:pt x="0" y="19949"/>
                </a:lnTo>
              </a:path>
            </a:pathLst>
          </a:custGeom>
          <a:noFill/>
          <a:ln cap="flat" cmpd="sng" w="28575">
            <a:solidFill>
              <a:schemeClr val="dk2"/>
            </a:solidFill>
            <a:prstDash val="solid"/>
            <a:miter lim="8000"/>
            <a:headEnd len="med" w="med" type="none"/>
            <a:tailEnd len="med" w="med" type="none"/>
          </a:ln>
        </p:spPr>
      </p:sp>
      <p:sp>
        <p:nvSpPr>
          <p:cNvPr id="80" name="Google Shape;80;p15"/>
          <p:cNvSpPr/>
          <p:nvPr/>
        </p:nvSpPr>
        <p:spPr>
          <a:xfrm rot="-3476213">
            <a:off x="8499395" y="121991"/>
            <a:ext cx="592557" cy="550406"/>
          </a:xfrm>
          <a:custGeom>
            <a:rect b="b" l="l" r="r" t="t"/>
            <a:pathLst>
              <a:path extrusionOk="0" h="22015" w="40238">
                <a:moveTo>
                  <a:pt x="40238" y="0"/>
                </a:moveTo>
                <a:lnTo>
                  <a:pt x="27642" y="12947"/>
                </a:lnTo>
                <a:lnTo>
                  <a:pt x="12596" y="8398"/>
                </a:lnTo>
                <a:lnTo>
                  <a:pt x="0" y="22015"/>
                </a:lnTo>
              </a:path>
            </a:pathLst>
          </a:custGeom>
          <a:noFill/>
          <a:ln cap="flat" cmpd="sng" w="28575">
            <a:solidFill>
              <a:schemeClr val="dk2"/>
            </a:solidFill>
            <a:prstDash val="solid"/>
            <a:miter lim="8000"/>
            <a:headEnd len="med" w="med" type="none"/>
            <a:tailEnd len="med" w="med" type="none"/>
          </a:ln>
        </p:spPr>
      </p:sp>
      <p:sp>
        <p:nvSpPr>
          <p:cNvPr id="81" name="Google Shape;81;p15"/>
          <p:cNvSpPr/>
          <p:nvPr/>
        </p:nvSpPr>
        <p:spPr>
          <a:xfrm flipH="1" rot="9658386">
            <a:off x="8907416" y="3114244"/>
            <a:ext cx="439487" cy="1526548"/>
          </a:xfrm>
          <a:custGeom>
            <a:rect b="b" l="l" r="r" t="t"/>
            <a:pathLst>
              <a:path extrusionOk="0" h="46187" w="12246">
                <a:moveTo>
                  <a:pt x="9106" y="0"/>
                </a:moveTo>
                <a:lnTo>
                  <a:pt x="0" y="16795"/>
                </a:lnTo>
                <a:lnTo>
                  <a:pt x="12246" y="32541"/>
                </a:lnTo>
                <a:lnTo>
                  <a:pt x="4199" y="46187"/>
                </a:lnTo>
              </a:path>
            </a:pathLst>
          </a:custGeom>
          <a:noFill/>
          <a:ln cap="flat" cmpd="sng" w="28575">
            <a:solidFill>
              <a:schemeClr val="dk2"/>
            </a:solidFill>
            <a:prstDash val="solid"/>
            <a:miter lim="8000"/>
            <a:headEnd len="med" w="med" type="none"/>
            <a:tailEnd len="med" w="med" type="none"/>
          </a:ln>
        </p:spPr>
      </p:sp>
      <p:sp>
        <p:nvSpPr>
          <p:cNvPr id="82" name="Google Shape;82;p15"/>
          <p:cNvSpPr/>
          <p:nvPr/>
        </p:nvSpPr>
        <p:spPr>
          <a:xfrm rot="-4267872">
            <a:off x="-235110" y="3732641"/>
            <a:ext cx="437259" cy="1518807"/>
          </a:xfrm>
          <a:custGeom>
            <a:rect b="b" l="l" r="r" t="t"/>
            <a:pathLst>
              <a:path extrusionOk="0" h="46187" w="12246">
                <a:moveTo>
                  <a:pt x="9106" y="0"/>
                </a:moveTo>
                <a:lnTo>
                  <a:pt x="0" y="16795"/>
                </a:lnTo>
                <a:lnTo>
                  <a:pt x="12246" y="32541"/>
                </a:lnTo>
                <a:lnTo>
                  <a:pt x="4199" y="46187"/>
                </a:lnTo>
              </a:path>
            </a:pathLst>
          </a:custGeom>
          <a:noFill/>
          <a:ln cap="flat" cmpd="sng" w="28575">
            <a:solidFill>
              <a:schemeClr val="dk2"/>
            </a:solidFill>
            <a:prstDash val="solid"/>
            <a:miter lim="8000"/>
            <a:headEnd len="med" w="med" type="none"/>
            <a:tailEnd len="med" w="med"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_1_1_1">
    <p:spTree>
      <p:nvGrpSpPr>
        <p:cNvPr id="83" name="Shape 83"/>
        <p:cNvGrpSpPr/>
        <p:nvPr/>
      </p:nvGrpSpPr>
      <p:grpSpPr>
        <a:xfrm>
          <a:off x="0" y="0"/>
          <a:ext cx="0" cy="0"/>
          <a:chOff x="0" y="0"/>
          <a:chExt cx="0" cy="0"/>
        </a:xfrm>
      </p:grpSpPr>
      <p:sp>
        <p:nvSpPr>
          <p:cNvPr id="84" name="Google Shape;84;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85" name="Google Shape;85;p16"/>
          <p:cNvSpPr/>
          <p:nvPr/>
        </p:nvSpPr>
        <p:spPr>
          <a:xfrm>
            <a:off x="-64412" y="3648400"/>
            <a:ext cx="521375" cy="1062775"/>
          </a:xfrm>
          <a:custGeom>
            <a:rect b="b" l="l" r="r" t="t"/>
            <a:pathLst>
              <a:path extrusionOk="0" h="42511" w="20855">
                <a:moveTo>
                  <a:pt x="0" y="42511"/>
                </a:moveTo>
                <a:lnTo>
                  <a:pt x="16042" y="31282"/>
                </a:lnTo>
                <a:lnTo>
                  <a:pt x="10829" y="14438"/>
                </a:lnTo>
                <a:lnTo>
                  <a:pt x="20855" y="0"/>
                </a:lnTo>
              </a:path>
            </a:pathLst>
          </a:custGeom>
          <a:noFill/>
          <a:ln cap="flat" cmpd="sng" w="28575">
            <a:solidFill>
              <a:schemeClr val="dk2"/>
            </a:solidFill>
            <a:prstDash val="solid"/>
            <a:miter lim="8000"/>
            <a:headEnd len="med" w="med" type="none"/>
            <a:tailEnd len="med" w="med" type="none"/>
          </a:ln>
        </p:spPr>
      </p:sp>
      <p:sp>
        <p:nvSpPr>
          <p:cNvPr id="86" name="Google Shape;86;p16"/>
          <p:cNvSpPr/>
          <p:nvPr/>
        </p:nvSpPr>
        <p:spPr>
          <a:xfrm flipH="1" rot="-1628189">
            <a:off x="43202" y="29735"/>
            <a:ext cx="306142" cy="728399"/>
          </a:xfrm>
          <a:custGeom>
            <a:rect b="b" l="l" r="r" t="t"/>
            <a:pathLst>
              <a:path extrusionOk="0" h="46187" w="12246">
                <a:moveTo>
                  <a:pt x="9106" y="0"/>
                </a:moveTo>
                <a:lnTo>
                  <a:pt x="0" y="16795"/>
                </a:lnTo>
                <a:lnTo>
                  <a:pt x="12246" y="32541"/>
                </a:lnTo>
                <a:lnTo>
                  <a:pt x="4199" y="46187"/>
                </a:lnTo>
              </a:path>
            </a:pathLst>
          </a:custGeom>
          <a:noFill/>
          <a:ln cap="flat" cmpd="sng" w="28575">
            <a:solidFill>
              <a:schemeClr val="dk2"/>
            </a:solidFill>
            <a:prstDash val="solid"/>
            <a:miter lim="8000"/>
            <a:headEnd len="med" w="med" type="none"/>
            <a:tailEnd len="med" w="med" type="none"/>
          </a:ln>
        </p:spPr>
      </p:sp>
      <p:sp>
        <p:nvSpPr>
          <p:cNvPr id="87" name="Google Shape;87;p16"/>
          <p:cNvSpPr/>
          <p:nvPr/>
        </p:nvSpPr>
        <p:spPr>
          <a:xfrm>
            <a:off x="8598575" y="3238500"/>
            <a:ext cx="584650" cy="1200600"/>
          </a:xfrm>
          <a:custGeom>
            <a:rect b="b" l="l" r="r" t="t"/>
            <a:pathLst>
              <a:path extrusionOk="0" h="48024" w="23386">
                <a:moveTo>
                  <a:pt x="23386" y="48024"/>
                </a:moveTo>
                <a:lnTo>
                  <a:pt x="15612" y="32253"/>
                </a:lnTo>
                <a:lnTo>
                  <a:pt x="0" y="28074"/>
                </a:lnTo>
                <a:lnTo>
                  <a:pt x="1203" y="0"/>
                </a:lnTo>
              </a:path>
            </a:pathLst>
          </a:custGeom>
          <a:noFill/>
          <a:ln cap="flat" cmpd="sng" w="28575">
            <a:solidFill>
              <a:schemeClr val="dk2"/>
            </a:solidFill>
            <a:prstDash val="solid"/>
            <a:miter lim="8000"/>
            <a:headEnd len="med" w="med" type="none"/>
            <a:tailEnd len="med" w="med" type="none"/>
          </a:ln>
        </p:spPr>
      </p:sp>
      <p:sp>
        <p:nvSpPr>
          <p:cNvPr id="88" name="Google Shape;88;p16"/>
          <p:cNvSpPr/>
          <p:nvPr/>
        </p:nvSpPr>
        <p:spPr>
          <a:xfrm>
            <a:off x="8138050" y="303074"/>
            <a:ext cx="1005950" cy="550375"/>
          </a:xfrm>
          <a:custGeom>
            <a:rect b="b" l="l" r="r" t="t"/>
            <a:pathLst>
              <a:path extrusionOk="0" h="22015" w="40238">
                <a:moveTo>
                  <a:pt x="40238" y="0"/>
                </a:moveTo>
                <a:lnTo>
                  <a:pt x="27642" y="12947"/>
                </a:lnTo>
                <a:lnTo>
                  <a:pt x="12596" y="8398"/>
                </a:lnTo>
                <a:lnTo>
                  <a:pt x="0" y="22015"/>
                </a:lnTo>
              </a:path>
            </a:pathLst>
          </a:custGeom>
          <a:noFill/>
          <a:ln cap="flat" cmpd="sng" w="28575">
            <a:solidFill>
              <a:schemeClr val="dk2"/>
            </a:solidFill>
            <a:prstDash val="solid"/>
            <a:miter lim="8000"/>
            <a:headEnd len="med" w="med" type="none"/>
            <a:tailEnd len="med" w="med"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_1_1_1_1">
    <p:spTree>
      <p:nvGrpSpPr>
        <p:cNvPr id="89" name="Shape 89"/>
        <p:cNvGrpSpPr/>
        <p:nvPr/>
      </p:nvGrpSpPr>
      <p:grpSpPr>
        <a:xfrm>
          <a:off x="0" y="0"/>
          <a:ext cx="0" cy="0"/>
          <a:chOff x="0" y="0"/>
          <a:chExt cx="0" cy="0"/>
        </a:xfrm>
      </p:grpSpPr>
      <p:sp>
        <p:nvSpPr>
          <p:cNvPr id="90" name="Google Shape;90;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91" name="Google Shape;91;p17"/>
          <p:cNvSpPr/>
          <p:nvPr/>
        </p:nvSpPr>
        <p:spPr>
          <a:xfrm rot="10029032">
            <a:off x="-187087" y="131013"/>
            <a:ext cx="584675" cy="1200652"/>
          </a:xfrm>
          <a:custGeom>
            <a:rect b="b" l="l" r="r" t="t"/>
            <a:pathLst>
              <a:path extrusionOk="0" h="48024" w="23386">
                <a:moveTo>
                  <a:pt x="23386" y="48024"/>
                </a:moveTo>
                <a:lnTo>
                  <a:pt x="15612" y="32253"/>
                </a:lnTo>
                <a:lnTo>
                  <a:pt x="0" y="28074"/>
                </a:lnTo>
                <a:lnTo>
                  <a:pt x="1203" y="0"/>
                </a:lnTo>
              </a:path>
            </a:pathLst>
          </a:custGeom>
          <a:noFill/>
          <a:ln cap="flat" cmpd="sng" w="28575">
            <a:solidFill>
              <a:schemeClr val="dk2"/>
            </a:solidFill>
            <a:prstDash val="solid"/>
            <a:miter lim="8000"/>
            <a:headEnd len="med" w="med" type="none"/>
            <a:tailEnd len="med" w="med" type="none"/>
          </a:ln>
        </p:spPr>
      </p:sp>
      <p:sp>
        <p:nvSpPr>
          <p:cNvPr id="92" name="Google Shape;92;p17"/>
          <p:cNvSpPr/>
          <p:nvPr/>
        </p:nvSpPr>
        <p:spPr>
          <a:xfrm rot="806990">
            <a:off x="-41689" y="3987104"/>
            <a:ext cx="554965" cy="1027878"/>
          </a:xfrm>
          <a:custGeom>
            <a:rect b="b" l="l" r="r" t="t"/>
            <a:pathLst>
              <a:path extrusionOk="0" h="41114" w="22198">
                <a:moveTo>
                  <a:pt x="0" y="41114"/>
                </a:moveTo>
                <a:lnTo>
                  <a:pt x="8823" y="23067"/>
                </a:lnTo>
                <a:lnTo>
                  <a:pt x="21319" y="17452"/>
                </a:lnTo>
                <a:lnTo>
                  <a:pt x="22198" y="0"/>
                </a:lnTo>
              </a:path>
            </a:pathLst>
          </a:custGeom>
          <a:noFill/>
          <a:ln cap="flat" cmpd="sng" w="28575">
            <a:solidFill>
              <a:schemeClr val="dk2"/>
            </a:solidFill>
            <a:prstDash val="solid"/>
            <a:miter lim="8000"/>
            <a:headEnd len="med" w="med" type="none"/>
            <a:tailEnd len="med" w="med" type="none"/>
          </a:ln>
        </p:spPr>
      </p:sp>
      <p:sp>
        <p:nvSpPr>
          <p:cNvPr id="93" name="Google Shape;93;p17"/>
          <p:cNvSpPr/>
          <p:nvPr/>
        </p:nvSpPr>
        <p:spPr>
          <a:xfrm rot="10800000">
            <a:off x="8620215" y="0"/>
            <a:ext cx="521375" cy="1062775"/>
          </a:xfrm>
          <a:custGeom>
            <a:rect b="b" l="l" r="r" t="t"/>
            <a:pathLst>
              <a:path extrusionOk="0" h="42511" w="20855">
                <a:moveTo>
                  <a:pt x="0" y="42511"/>
                </a:moveTo>
                <a:lnTo>
                  <a:pt x="16042" y="31282"/>
                </a:lnTo>
                <a:lnTo>
                  <a:pt x="10829" y="14438"/>
                </a:lnTo>
                <a:lnTo>
                  <a:pt x="20855" y="0"/>
                </a:lnTo>
              </a:path>
            </a:pathLst>
          </a:custGeom>
          <a:noFill/>
          <a:ln cap="flat" cmpd="sng" w="28575">
            <a:solidFill>
              <a:schemeClr val="dk2"/>
            </a:solidFill>
            <a:prstDash val="solid"/>
            <a:miter lim="8000"/>
            <a:headEnd len="med" w="med" type="none"/>
            <a:tailEnd len="med" w="med" type="none"/>
          </a:ln>
        </p:spPr>
      </p:sp>
      <p:sp>
        <p:nvSpPr>
          <p:cNvPr id="94" name="Google Shape;94;p17"/>
          <p:cNvSpPr/>
          <p:nvPr/>
        </p:nvSpPr>
        <p:spPr>
          <a:xfrm flipH="1" rot="9171811">
            <a:off x="8772782" y="4202716"/>
            <a:ext cx="306142" cy="728399"/>
          </a:xfrm>
          <a:custGeom>
            <a:rect b="b" l="l" r="r" t="t"/>
            <a:pathLst>
              <a:path extrusionOk="0" h="46187" w="12246">
                <a:moveTo>
                  <a:pt x="9106" y="0"/>
                </a:moveTo>
                <a:lnTo>
                  <a:pt x="0" y="16795"/>
                </a:lnTo>
                <a:lnTo>
                  <a:pt x="12246" y="32541"/>
                </a:lnTo>
                <a:lnTo>
                  <a:pt x="4199" y="46187"/>
                </a:lnTo>
              </a:path>
            </a:pathLst>
          </a:custGeom>
          <a:noFill/>
          <a:ln cap="flat" cmpd="sng" w="28575">
            <a:solidFill>
              <a:schemeClr val="dk2"/>
            </a:solidFill>
            <a:prstDash val="solid"/>
            <a:miter lim="8000"/>
            <a:headEnd len="med" w="med" type="none"/>
            <a:tailEnd len="med" w="med"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95" name="Shape 95"/>
        <p:cNvGrpSpPr/>
        <p:nvPr/>
      </p:nvGrpSpPr>
      <p:grpSpPr>
        <a:xfrm>
          <a:off x="0" y="0"/>
          <a:ext cx="0" cy="0"/>
          <a:chOff x="0" y="0"/>
          <a:chExt cx="0" cy="0"/>
        </a:xfrm>
      </p:grpSpPr>
      <p:sp>
        <p:nvSpPr>
          <p:cNvPr id="96" name="Google Shape;96;p18"/>
          <p:cNvSpPr/>
          <p:nvPr/>
        </p:nvSpPr>
        <p:spPr>
          <a:xfrm rot="10800000">
            <a:off x="-106048" y="272075"/>
            <a:ext cx="584650" cy="1200600"/>
          </a:xfrm>
          <a:custGeom>
            <a:rect b="b" l="l" r="r" t="t"/>
            <a:pathLst>
              <a:path extrusionOk="0" h="48024" w="23386">
                <a:moveTo>
                  <a:pt x="23386" y="48024"/>
                </a:moveTo>
                <a:lnTo>
                  <a:pt x="15612" y="32253"/>
                </a:lnTo>
                <a:lnTo>
                  <a:pt x="0" y="28074"/>
                </a:lnTo>
                <a:lnTo>
                  <a:pt x="1203" y="0"/>
                </a:lnTo>
              </a:path>
            </a:pathLst>
          </a:custGeom>
          <a:noFill/>
          <a:ln cap="flat" cmpd="sng" w="28575">
            <a:solidFill>
              <a:schemeClr val="dk2"/>
            </a:solidFill>
            <a:prstDash val="solid"/>
            <a:miter lim="8000"/>
            <a:headEnd len="med" w="med" type="none"/>
            <a:tailEnd len="med" w="med" type="none"/>
          </a:ln>
        </p:spPr>
      </p:sp>
      <p:sp>
        <p:nvSpPr>
          <p:cNvPr id="97" name="Google Shape;97;p18"/>
          <p:cNvSpPr/>
          <p:nvPr/>
        </p:nvSpPr>
        <p:spPr>
          <a:xfrm>
            <a:off x="-41675" y="3574225"/>
            <a:ext cx="554950" cy="1027850"/>
          </a:xfrm>
          <a:custGeom>
            <a:rect b="b" l="l" r="r" t="t"/>
            <a:pathLst>
              <a:path extrusionOk="0" h="41114" w="22198">
                <a:moveTo>
                  <a:pt x="0" y="41114"/>
                </a:moveTo>
                <a:lnTo>
                  <a:pt x="8823" y="23067"/>
                </a:lnTo>
                <a:lnTo>
                  <a:pt x="21319" y="17452"/>
                </a:lnTo>
                <a:lnTo>
                  <a:pt x="22198" y="0"/>
                </a:lnTo>
              </a:path>
            </a:pathLst>
          </a:custGeom>
          <a:noFill/>
          <a:ln cap="flat" cmpd="sng" w="28575">
            <a:solidFill>
              <a:schemeClr val="dk2"/>
            </a:solidFill>
            <a:prstDash val="solid"/>
            <a:miter lim="8000"/>
            <a:headEnd len="med" w="med" type="none"/>
            <a:tailEnd len="med" w="med" type="none"/>
          </a:ln>
        </p:spPr>
      </p:sp>
      <p:sp>
        <p:nvSpPr>
          <p:cNvPr id="98" name="Google Shape;98;p18"/>
          <p:cNvSpPr/>
          <p:nvPr/>
        </p:nvSpPr>
        <p:spPr>
          <a:xfrm rot="10800000">
            <a:off x="8620215" y="0"/>
            <a:ext cx="521375" cy="1062775"/>
          </a:xfrm>
          <a:custGeom>
            <a:rect b="b" l="l" r="r" t="t"/>
            <a:pathLst>
              <a:path extrusionOk="0" h="42511" w="20855">
                <a:moveTo>
                  <a:pt x="0" y="42511"/>
                </a:moveTo>
                <a:lnTo>
                  <a:pt x="16042" y="31282"/>
                </a:lnTo>
                <a:lnTo>
                  <a:pt x="10829" y="14438"/>
                </a:lnTo>
                <a:lnTo>
                  <a:pt x="20855" y="0"/>
                </a:lnTo>
              </a:path>
            </a:pathLst>
          </a:custGeom>
          <a:noFill/>
          <a:ln cap="flat" cmpd="sng" w="28575">
            <a:solidFill>
              <a:schemeClr val="dk2"/>
            </a:solidFill>
            <a:prstDash val="solid"/>
            <a:miter lim="8000"/>
            <a:headEnd len="med" w="med" type="none"/>
            <a:tailEnd len="med" w="med" type="none"/>
          </a:ln>
        </p:spPr>
      </p:sp>
      <p:sp>
        <p:nvSpPr>
          <p:cNvPr id="99" name="Google Shape;99;p18"/>
          <p:cNvSpPr/>
          <p:nvPr/>
        </p:nvSpPr>
        <p:spPr>
          <a:xfrm flipH="1" rot="9171811">
            <a:off x="8772782" y="3953041"/>
            <a:ext cx="306142" cy="728399"/>
          </a:xfrm>
          <a:custGeom>
            <a:rect b="b" l="l" r="r" t="t"/>
            <a:pathLst>
              <a:path extrusionOk="0" h="46187" w="12246">
                <a:moveTo>
                  <a:pt x="9106" y="0"/>
                </a:moveTo>
                <a:lnTo>
                  <a:pt x="0" y="16795"/>
                </a:lnTo>
                <a:lnTo>
                  <a:pt x="12246" y="32541"/>
                </a:lnTo>
                <a:lnTo>
                  <a:pt x="4199" y="46187"/>
                </a:lnTo>
              </a:path>
            </a:pathLst>
          </a:custGeom>
          <a:noFill/>
          <a:ln cap="flat" cmpd="sng" w="28575">
            <a:solidFill>
              <a:schemeClr val="dk2"/>
            </a:solidFill>
            <a:prstDash val="solid"/>
            <a:miter lim="8000"/>
            <a:headEnd len="med" w="med" type="none"/>
            <a:tailEnd len="med" w="med"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dk2"/>
        </a:solidFill>
      </p:bgPr>
    </p:bg>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2">
            <a:alphaModFix amt="58000"/>
          </a:blip>
          <a:stretch>
            <a:fillRect/>
          </a:stretch>
        </p:blipFill>
        <p:spPr>
          <a:xfrm>
            <a:off x="0" y="0"/>
            <a:ext cx="9144001" cy="5143500"/>
          </a:xfrm>
          <a:prstGeom prst="rect">
            <a:avLst/>
          </a:prstGeom>
          <a:noFill/>
          <a:ln>
            <a:noFill/>
          </a:ln>
        </p:spPr>
      </p:pic>
      <p:sp>
        <p:nvSpPr>
          <p:cNvPr id="102" name="Google Shape;102;p19"/>
          <p:cNvSpPr/>
          <p:nvPr/>
        </p:nvSpPr>
        <p:spPr>
          <a:xfrm>
            <a:off x="7790450" y="4261175"/>
            <a:ext cx="1353550" cy="498650"/>
          </a:xfrm>
          <a:custGeom>
            <a:rect b="b" l="l" r="r" t="t"/>
            <a:pathLst>
              <a:path extrusionOk="0" h="19946" w="54142">
                <a:moveTo>
                  <a:pt x="54142" y="19946"/>
                </a:moveTo>
                <a:lnTo>
                  <a:pt x="47070" y="2909"/>
                </a:lnTo>
                <a:lnTo>
                  <a:pt x="9625" y="15240"/>
                </a:lnTo>
                <a:lnTo>
                  <a:pt x="0" y="0"/>
                </a:lnTo>
              </a:path>
            </a:pathLst>
          </a:custGeom>
          <a:noFill/>
          <a:ln cap="flat" cmpd="sng" w="28575">
            <a:solidFill>
              <a:schemeClr val="lt1"/>
            </a:solidFill>
            <a:prstDash val="solid"/>
            <a:miter lim="8000"/>
            <a:headEnd len="med" w="med" type="none"/>
            <a:tailEnd len="med" w="med" type="none"/>
          </a:ln>
        </p:spPr>
      </p:sp>
      <p:sp>
        <p:nvSpPr>
          <p:cNvPr id="103" name="Google Shape;103;p19"/>
          <p:cNvSpPr/>
          <p:nvPr/>
        </p:nvSpPr>
        <p:spPr>
          <a:xfrm>
            <a:off x="840900" y="4162575"/>
            <a:ext cx="592075" cy="1027850"/>
          </a:xfrm>
          <a:custGeom>
            <a:rect b="b" l="l" r="r" t="t"/>
            <a:pathLst>
              <a:path extrusionOk="0" h="41114" w="23683">
                <a:moveTo>
                  <a:pt x="0" y="41114"/>
                </a:moveTo>
                <a:lnTo>
                  <a:pt x="6601" y="26710"/>
                </a:lnTo>
                <a:lnTo>
                  <a:pt x="23683" y="21016"/>
                </a:lnTo>
                <a:lnTo>
                  <a:pt x="22198" y="0"/>
                </a:lnTo>
              </a:path>
            </a:pathLst>
          </a:custGeom>
          <a:noFill/>
          <a:ln cap="flat" cmpd="sng" w="28575">
            <a:solidFill>
              <a:schemeClr val="lt1"/>
            </a:solidFill>
            <a:prstDash val="solid"/>
            <a:miter lim="8000"/>
            <a:headEnd len="med" w="med" type="none"/>
            <a:tailEnd len="med" w="med" type="none"/>
          </a:ln>
        </p:spPr>
      </p:sp>
      <p:sp>
        <p:nvSpPr>
          <p:cNvPr id="104" name="Google Shape;104;p19"/>
          <p:cNvSpPr/>
          <p:nvPr/>
        </p:nvSpPr>
        <p:spPr>
          <a:xfrm>
            <a:off x="741950" y="-10025"/>
            <a:ext cx="3192450" cy="1273350"/>
          </a:xfrm>
          <a:custGeom>
            <a:rect b="b" l="l" r="r" t="t"/>
            <a:pathLst>
              <a:path extrusionOk="0" h="50934" w="127698">
                <a:moveTo>
                  <a:pt x="0" y="50934"/>
                </a:moveTo>
                <a:lnTo>
                  <a:pt x="20970" y="22605"/>
                </a:lnTo>
                <a:lnTo>
                  <a:pt x="82216" y="42512"/>
                </a:lnTo>
                <a:lnTo>
                  <a:pt x="91440" y="15641"/>
                </a:lnTo>
                <a:lnTo>
                  <a:pt x="127698" y="14890"/>
                </a:lnTo>
                <a:lnTo>
                  <a:pt x="123123" y="0"/>
                </a:lnTo>
              </a:path>
            </a:pathLst>
          </a:custGeom>
          <a:noFill/>
          <a:ln cap="flat" cmpd="sng" w="28575">
            <a:solidFill>
              <a:schemeClr val="lt1"/>
            </a:solidFill>
            <a:prstDash val="solid"/>
            <a:miter lim="8000"/>
            <a:headEnd len="med" w="med" type="none"/>
            <a:tailEnd len="med" w="med" type="none"/>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a:blip r:embed="rId2">
            <a:alphaModFix amt="58000"/>
          </a:blip>
          <a:stretch>
            <a:fillRect/>
          </a:stretch>
        </p:blipFill>
        <p:spPr>
          <a:xfrm>
            <a:off x="0" y="0"/>
            <a:ext cx="9144001" cy="5143500"/>
          </a:xfrm>
          <a:prstGeom prst="rect">
            <a:avLst/>
          </a:prstGeom>
          <a:noFill/>
          <a:ln>
            <a:noFill/>
          </a:ln>
        </p:spPr>
      </p:pic>
      <p:sp>
        <p:nvSpPr>
          <p:cNvPr id="16" name="Google Shape;16;p3"/>
          <p:cNvSpPr txBox="1"/>
          <p:nvPr>
            <p:ph type="title"/>
          </p:nvPr>
        </p:nvSpPr>
        <p:spPr>
          <a:xfrm>
            <a:off x="1294625" y="2347950"/>
            <a:ext cx="65082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1294625" y="1068045"/>
            <a:ext cx="1807800" cy="951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 name="Google Shape;18;p3"/>
          <p:cNvSpPr txBox="1"/>
          <p:nvPr>
            <p:ph idx="1" type="subTitle"/>
          </p:nvPr>
        </p:nvSpPr>
        <p:spPr>
          <a:xfrm>
            <a:off x="1294625" y="3655025"/>
            <a:ext cx="4779000" cy="40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 name="Google Shape;19;p3"/>
          <p:cNvSpPr txBox="1"/>
          <p:nvPr>
            <p:ph idx="3" type="subTitle"/>
          </p:nvPr>
        </p:nvSpPr>
        <p:spPr>
          <a:xfrm rot="-5400000">
            <a:off x="-664450" y="3807000"/>
            <a:ext cx="2020800" cy="46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500"/>
              <a:buFont typeface="Archivo Black"/>
              <a:buNone/>
              <a:defRPr sz="18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9pPr>
          </a:lstStyle>
          <a:p/>
        </p:txBody>
      </p:sp>
      <p:sp>
        <p:nvSpPr>
          <p:cNvPr id="20" name="Google Shape;20;p3"/>
          <p:cNvSpPr txBox="1"/>
          <p:nvPr>
            <p:ph hasCustomPrompt="1" idx="4" type="title"/>
          </p:nvPr>
        </p:nvSpPr>
        <p:spPr>
          <a:xfrm rot="-5400000">
            <a:off x="-204400" y="2163650"/>
            <a:ext cx="1100700" cy="451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18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4"/>
          <p:cNvSpPr txBox="1"/>
          <p:nvPr>
            <p:ph idx="1" type="body"/>
          </p:nvPr>
        </p:nvSpPr>
        <p:spPr>
          <a:xfrm>
            <a:off x="720000" y="1152475"/>
            <a:ext cx="7704000" cy="345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24" name="Google Shape;24;p4"/>
          <p:cNvSpPr/>
          <p:nvPr/>
        </p:nvSpPr>
        <p:spPr>
          <a:xfrm>
            <a:off x="-41675" y="2995350"/>
            <a:ext cx="554950" cy="1027850"/>
          </a:xfrm>
          <a:custGeom>
            <a:rect b="b" l="l" r="r" t="t"/>
            <a:pathLst>
              <a:path extrusionOk="0" h="41114" w="22198">
                <a:moveTo>
                  <a:pt x="0" y="41114"/>
                </a:moveTo>
                <a:lnTo>
                  <a:pt x="8823" y="23067"/>
                </a:lnTo>
                <a:lnTo>
                  <a:pt x="22165" y="24052"/>
                </a:lnTo>
                <a:lnTo>
                  <a:pt x="22198" y="0"/>
                </a:lnTo>
              </a:path>
            </a:pathLst>
          </a:custGeom>
          <a:noFill/>
          <a:ln cap="flat" cmpd="sng" w="28575">
            <a:solidFill>
              <a:schemeClr val="dk2"/>
            </a:solidFill>
            <a:prstDash val="solid"/>
            <a:miter lim="8000"/>
            <a:headEnd len="med" w="med" type="none"/>
            <a:tailEnd len="med" w="med" type="none"/>
          </a:ln>
        </p:spPr>
      </p:sp>
      <p:sp>
        <p:nvSpPr>
          <p:cNvPr id="25" name="Google Shape;25;p4"/>
          <p:cNvSpPr/>
          <p:nvPr/>
        </p:nvSpPr>
        <p:spPr>
          <a:xfrm>
            <a:off x="8348425" y="-60400"/>
            <a:ext cx="554950" cy="815800"/>
          </a:xfrm>
          <a:custGeom>
            <a:rect b="b" l="l" r="r" t="t"/>
            <a:pathLst>
              <a:path extrusionOk="0" h="32632" w="22198">
                <a:moveTo>
                  <a:pt x="22198" y="0"/>
                </a:moveTo>
                <a:lnTo>
                  <a:pt x="17188" y="17828"/>
                </a:lnTo>
                <a:lnTo>
                  <a:pt x="3522" y="15550"/>
                </a:lnTo>
                <a:lnTo>
                  <a:pt x="0" y="32632"/>
                </a:lnTo>
              </a:path>
            </a:pathLst>
          </a:custGeom>
          <a:noFill/>
          <a:ln cap="flat" cmpd="sng" w="28575">
            <a:solidFill>
              <a:schemeClr val="dk2"/>
            </a:solidFill>
            <a:prstDash val="solid"/>
            <a:miter lim="8000"/>
            <a:headEnd len="med" w="med" type="none"/>
            <a:tailEnd len="med" w="med"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idx="1" type="subTitle"/>
          </p:nvPr>
        </p:nvSpPr>
        <p:spPr>
          <a:xfrm>
            <a:off x="720025" y="1523550"/>
            <a:ext cx="2953800" cy="466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500"/>
              <a:buFont typeface="Archivo Black"/>
              <a:buNone/>
              <a:defRPr sz="2400">
                <a:latin typeface="Archivo Black"/>
                <a:ea typeface="Archivo Black"/>
                <a:cs typeface="Archivo Black"/>
                <a:sym typeface="Archivo Black"/>
              </a:defRPr>
            </a:lvl1pPr>
            <a:lvl2pPr lvl="1"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2pPr>
            <a:lvl3pPr lvl="2"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3pPr>
            <a:lvl4pPr lvl="3"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4pPr>
            <a:lvl5pPr lvl="4"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5pPr>
            <a:lvl6pPr lvl="5"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6pPr>
            <a:lvl7pPr lvl="6"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7pPr>
            <a:lvl8pPr lvl="7"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8pPr>
            <a:lvl9pPr lvl="8"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9pPr>
          </a:lstStyle>
          <a:p/>
        </p:txBody>
      </p:sp>
      <p:sp>
        <p:nvSpPr>
          <p:cNvPr id="28" name="Google Shape;28;p5"/>
          <p:cNvSpPr txBox="1"/>
          <p:nvPr>
            <p:ph idx="2" type="subTitle"/>
          </p:nvPr>
        </p:nvSpPr>
        <p:spPr>
          <a:xfrm>
            <a:off x="3874976" y="1523550"/>
            <a:ext cx="2953800" cy="46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Archivo Black"/>
              <a:buNone/>
              <a:defRPr sz="2400">
                <a:latin typeface="Archivo Black"/>
                <a:ea typeface="Archivo Black"/>
                <a:cs typeface="Archivo Black"/>
                <a:sym typeface="Archivo Black"/>
              </a:defRPr>
            </a:lvl1pPr>
            <a:lvl2pPr lvl="1" rtl="0"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2pPr>
            <a:lvl3pPr lvl="2" rtl="0"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3pPr>
            <a:lvl4pPr lvl="3" rtl="0"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4pPr>
            <a:lvl5pPr lvl="4" rtl="0"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5pPr>
            <a:lvl6pPr lvl="5" rtl="0"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6pPr>
            <a:lvl7pPr lvl="6" rtl="0"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7pPr>
            <a:lvl8pPr lvl="7" rtl="0"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8pPr>
            <a:lvl9pPr lvl="8" rtl="0"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9pPr>
          </a:lstStyle>
          <a:p/>
        </p:txBody>
      </p:sp>
      <p:sp>
        <p:nvSpPr>
          <p:cNvPr id="29" name="Google Shape;29;p5"/>
          <p:cNvSpPr txBox="1"/>
          <p:nvPr>
            <p:ph idx="3" type="subTitle"/>
          </p:nvPr>
        </p:nvSpPr>
        <p:spPr>
          <a:xfrm>
            <a:off x="720038" y="1931425"/>
            <a:ext cx="2953800" cy="242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0" name="Google Shape;30;p5"/>
          <p:cNvSpPr txBox="1"/>
          <p:nvPr>
            <p:ph idx="4" type="subTitle"/>
          </p:nvPr>
        </p:nvSpPr>
        <p:spPr>
          <a:xfrm>
            <a:off x="3874989" y="1931425"/>
            <a:ext cx="2953800" cy="242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1" name="Google Shape;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5"/>
          <p:cNvSpPr/>
          <p:nvPr/>
        </p:nvSpPr>
        <p:spPr>
          <a:xfrm>
            <a:off x="8246675" y="3349925"/>
            <a:ext cx="936550" cy="1089175"/>
          </a:xfrm>
          <a:custGeom>
            <a:rect b="b" l="l" r="r" t="t"/>
            <a:pathLst>
              <a:path extrusionOk="0" h="43567" w="37462">
                <a:moveTo>
                  <a:pt x="37462" y="43567"/>
                </a:moveTo>
                <a:lnTo>
                  <a:pt x="22776" y="25053"/>
                </a:lnTo>
                <a:lnTo>
                  <a:pt x="7213" y="28469"/>
                </a:lnTo>
                <a:lnTo>
                  <a:pt x="0" y="0"/>
                </a:lnTo>
              </a:path>
            </a:pathLst>
          </a:custGeom>
          <a:noFill/>
          <a:ln cap="flat" cmpd="sng" w="28575">
            <a:solidFill>
              <a:schemeClr val="dk2"/>
            </a:solidFill>
            <a:prstDash val="solid"/>
            <a:miter lim="8000"/>
            <a:headEnd len="med" w="med" type="none"/>
            <a:tailEnd len="med" w="med"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35" name="Google Shape;35;p6"/>
          <p:cNvSpPr/>
          <p:nvPr/>
        </p:nvSpPr>
        <p:spPr>
          <a:xfrm>
            <a:off x="8424000" y="0"/>
            <a:ext cx="392075" cy="1154675"/>
          </a:xfrm>
          <a:custGeom>
            <a:rect b="b" l="l" r="r" t="t"/>
            <a:pathLst>
              <a:path extrusionOk="0" h="46187" w="15683">
                <a:moveTo>
                  <a:pt x="9106" y="0"/>
                </a:moveTo>
                <a:lnTo>
                  <a:pt x="0" y="16795"/>
                </a:lnTo>
                <a:lnTo>
                  <a:pt x="15683" y="28090"/>
                </a:lnTo>
                <a:lnTo>
                  <a:pt x="4199" y="46187"/>
                </a:lnTo>
              </a:path>
            </a:pathLst>
          </a:custGeom>
          <a:noFill/>
          <a:ln cap="flat" cmpd="sng" w="28575">
            <a:solidFill>
              <a:schemeClr val="dk2"/>
            </a:solidFill>
            <a:prstDash val="solid"/>
            <a:miter lim="8000"/>
            <a:headEnd len="med" w="med" type="none"/>
            <a:tailEnd len="med" w="med" type="none"/>
          </a:ln>
        </p:spPr>
      </p:sp>
      <p:sp>
        <p:nvSpPr>
          <p:cNvPr id="36" name="Google Shape;36;p6"/>
          <p:cNvSpPr/>
          <p:nvPr/>
        </p:nvSpPr>
        <p:spPr>
          <a:xfrm>
            <a:off x="199275" y="0"/>
            <a:ext cx="409950" cy="914400"/>
          </a:xfrm>
          <a:custGeom>
            <a:rect b="b" l="l" r="r" t="t"/>
            <a:pathLst>
              <a:path extrusionOk="0" h="36576" w="16398">
                <a:moveTo>
                  <a:pt x="0" y="0"/>
                </a:moveTo>
                <a:lnTo>
                  <a:pt x="151" y="19480"/>
                </a:lnTo>
                <a:lnTo>
                  <a:pt x="13286" y="23276"/>
                </a:lnTo>
                <a:lnTo>
                  <a:pt x="16398" y="36576"/>
                </a:lnTo>
              </a:path>
            </a:pathLst>
          </a:custGeom>
          <a:noFill/>
          <a:ln cap="flat" cmpd="sng" w="28575">
            <a:solidFill>
              <a:schemeClr val="dk2"/>
            </a:solidFill>
            <a:prstDash val="solid"/>
            <a:miter lim="8000"/>
            <a:headEnd len="med" w="med" type="none"/>
            <a:tailEnd len="med" w="med" type="none"/>
          </a:ln>
        </p:spPr>
      </p:sp>
      <p:sp>
        <p:nvSpPr>
          <p:cNvPr id="37" name="Google Shape;37;p6"/>
          <p:cNvSpPr/>
          <p:nvPr/>
        </p:nvSpPr>
        <p:spPr>
          <a:xfrm>
            <a:off x="-36200" y="3805425"/>
            <a:ext cx="434775" cy="781250"/>
          </a:xfrm>
          <a:custGeom>
            <a:rect b="b" l="l" r="r" t="t"/>
            <a:pathLst>
              <a:path extrusionOk="0" h="31250" w="17391">
                <a:moveTo>
                  <a:pt x="0" y="31250"/>
                </a:moveTo>
                <a:lnTo>
                  <a:pt x="12936" y="25974"/>
                </a:lnTo>
                <a:lnTo>
                  <a:pt x="6568" y="11549"/>
                </a:lnTo>
                <a:lnTo>
                  <a:pt x="17391" y="0"/>
                </a:lnTo>
              </a:path>
            </a:pathLst>
          </a:custGeom>
          <a:noFill/>
          <a:ln cap="flat" cmpd="sng" w="28575">
            <a:solidFill>
              <a:schemeClr val="dk2"/>
            </a:solidFill>
            <a:prstDash val="solid"/>
            <a:miter lim="8000"/>
            <a:headEnd len="med" w="med" type="none"/>
            <a:tailEnd len="med" w="med" type="none"/>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720000" y="445025"/>
            <a:ext cx="4817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 name="Google Shape;40;p7"/>
          <p:cNvSpPr txBox="1"/>
          <p:nvPr>
            <p:ph idx="1" type="body"/>
          </p:nvPr>
        </p:nvSpPr>
        <p:spPr>
          <a:xfrm>
            <a:off x="720000" y="1611800"/>
            <a:ext cx="4817100" cy="2706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F2328"/>
              </a:buClr>
              <a:buSzPts val="1200"/>
              <a:buFont typeface="Arial"/>
              <a:buChar char="●"/>
              <a:defRPr>
                <a:solidFill>
                  <a:srgbClr val="434343"/>
                </a:solidFill>
              </a:defRPr>
            </a:lvl1pPr>
            <a:lvl2pPr indent="-298450" lvl="1" marL="914400" rtl="0">
              <a:lnSpc>
                <a:spcPct val="115000"/>
              </a:lnSpc>
              <a:spcBef>
                <a:spcPts val="0"/>
              </a:spcBef>
              <a:spcAft>
                <a:spcPts val="0"/>
              </a:spcAft>
              <a:buClr>
                <a:srgbClr val="000000"/>
              </a:buClr>
              <a:buSzPts val="1100"/>
              <a:buFont typeface="Arial"/>
              <a:buAutoNum type="alphaLcPeriod"/>
              <a:defRPr>
                <a:solidFill>
                  <a:srgbClr val="434343"/>
                </a:solidFill>
              </a:defRPr>
            </a:lvl2pPr>
            <a:lvl3pPr indent="-298450" lvl="2" marL="1371600" rtl="0">
              <a:lnSpc>
                <a:spcPct val="115000"/>
              </a:lnSpc>
              <a:spcBef>
                <a:spcPts val="0"/>
              </a:spcBef>
              <a:spcAft>
                <a:spcPts val="0"/>
              </a:spcAft>
              <a:buClr>
                <a:srgbClr val="000000"/>
              </a:buClr>
              <a:buSzPts val="1100"/>
              <a:buFont typeface="Arial"/>
              <a:buAutoNum type="romanLcPeriod"/>
              <a:defRPr>
                <a:solidFill>
                  <a:srgbClr val="434343"/>
                </a:solidFill>
              </a:defRPr>
            </a:lvl3pPr>
            <a:lvl4pPr indent="-298450" lvl="3" marL="1828800" rtl="0">
              <a:lnSpc>
                <a:spcPct val="115000"/>
              </a:lnSpc>
              <a:spcBef>
                <a:spcPts val="0"/>
              </a:spcBef>
              <a:spcAft>
                <a:spcPts val="0"/>
              </a:spcAft>
              <a:buClr>
                <a:srgbClr val="000000"/>
              </a:buClr>
              <a:buSzPts val="1100"/>
              <a:buFont typeface="Arial"/>
              <a:buAutoNum type="arabicPeriod"/>
              <a:defRPr>
                <a:solidFill>
                  <a:srgbClr val="434343"/>
                </a:solidFill>
              </a:defRPr>
            </a:lvl4pPr>
            <a:lvl5pPr indent="-298450" lvl="4" marL="2286000" rtl="0">
              <a:lnSpc>
                <a:spcPct val="115000"/>
              </a:lnSpc>
              <a:spcBef>
                <a:spcPts val="0"/>
              </a:spcBef>
              <a:spcAft>
                <a:spcPts val="0"/>
              </a:spcAft>
              <a:buClr>
                <a:srgbClr val="000000"/>
              </a:buClr>
              <a:buSzPts val="1100"/>
              <a:buFont typeface="Arial"/>
              <a:buAutoNum type="alphaLcPeriod"/>
              <a:defRPr>
                <a:solidFill>
                  <a:srgbClr val="434343"/>
                </a:solidFill>
              </a:defRPr>
            </a:lvl5pPr>
            <a:lvl6pPr indent="-298450" lvl="5" marL="2743200" rtl="0">
              <a:lnSpc>
                <a:spcPct val="115000"/>
              </a:lnSpc>
              <a:spcBef>
                <a:spcPts val="0"/>
              </a:spcBef>
              <a:spcAft>
                <a:spcPts val="0"/>
              </a:spcAft>
              <a:buClr>
                <a:srgbClr val="000000"/>
              </a:buClr>
              <a:buSzPts val="1100"/>
              <a:buFont typeface="Arial"/>
              <a:buAutoNum type="romanLcPeriod"/>
              <a:defRPr>
                <a:solidFill>
                  <a:srgbClr val="434343"/>
                </a:solidFill>
              </a:defRPr>
            </a:lvl6pPr>
            <a:lvl7pPr indent="-298450" lvl="6" marL="3200400" rtl="0">
              <a:lnSpc>
                <a:spcPct val="115000"/>
              </a:lnSpc>
              <a:spcBef>
                <a:spcPts val="0"/>
              </a:spcBef>
              <a:spcAft>
                <a:spcPts val="0"/>
              </a:spcAft>
              <a:buClr>
                <a:srgbClr val="000000"/>
              </a:buClr>
              <a:buSzPts val="1100"/>
              <a:buFont typeface="Arial"/>
              <a:buAutoNum type="arabicPeriod"/>
              <a:defRPr>
                <a:solidFill>
                  <a:srgbClr val="434343"/>
                </a:solidFill>
              </a:defRPr>
            </a:lvl7pPr>
            <a:lvl8pPr indent="-298450" lvl="7" marL="3657600" rtl="0">
              <a:lnSpc>
                <a:spcPct val="115000"/>
              </a:lnSpc>
              <a:spcBef>
                <a:spcPts val="0"/>
              </a:spcBef>
              <a:spcAft>
                <a:spcPts val="0"/>
              </a:spcAft>
              <a:buClr>
                <a:srgbClr val="000000"/>
              </a:buClr>
              <a:buSzPts val="1100"/>
              <a:buFont typeface="Arial"/>
              <a:buAutoNum type="alphaLcPeriod"/>
              <a:defRPr>
                <a:solidFill>
                  <a:srgbClr val="434343"/>
                </a:solidFill>
              </a:defRPr>
            </a:lvl8pPr>
            <a:lvl9pPr indent="-298450" lvl="8" marL="4114800" rtl="0">
              <a:lnSpc>
                <a:spcPct val="115000"/>
              </a:lnSpc>
              <a:spcBef>
                <a:spcPts val="0"/>
              </a:spcBef>
              <a:spcAft>
                <a:spcPts val="0"/>
              </a:spcAft>
              <a:buClr>
                <a:srgbClr val="000000"/>
              </a:buClr>
              <a:buSzPts val="1100"/>
              <a:buFont typeface="Arial"/>
              <a:buAutoNum type="romanLcPeriod"/>
              <a:defRPr>
                <a:solidFill>
                  <a:srgbClr val="434343"/>
                </a:solidFill>
              </a:defRPr>
            </a:lvl9pPr>
          </a:lstStyle>
          <a:p/>
        </p:txBody>
      </p:sp>
      <p:sp>
        <p:nvSpPr>
          <p:cNvPr id="41" name="Google Shape;41;p7"/>
          <p:cNvSpPr/>
          <p:nvPr>
            <p:ph idx="2" type="pic"/>
          </p:nvPr>
        </p:nvSpPr>
        <p:spPr>
          <a:xfrm flipH="1">
            <a:off x="5778550" y="9150"/>
            <a:ext cx="3369000" cy="5143500"/>
          </a:xfrm>
          <a:prstGeom prst="round2DiagRect">
            <a:avLst>
              <a:gd fmla="val 16667" name="adj1"/>
              <a:gd fmla="val 0" name="adj2"/>
            </a:avLst>
          </a:prstGeom>
          <a:noFill/>
          <a:ln cap="flat" cmpd="sng" w="28575">
            <a:solidFill>
              <a:schemeClr val="dk2"/>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42" name="Shape 42"/>
        <p:cNvGrpSpPr/>
        <p:nvPr/>
      </p:nvGrpSpPr>
      <p:grpSpPr>
        <a:xfrm>
          <a:off x="0" y="0"/>
          <a:ext cx="0" cy="0"/>
          <a:chOff x="0" y="0"/>
          <a:chExt cx="0" cy="0"/>
        </a:xfrm>
      </p:grpSpPr>
      <p:pic>
        <p:nvPicPr>
          <p:cNvPr id="43" name="Google Shape;43;p8"/>
          <p:cNvPicPr preferRelativeResize="0"/>
          <p:nvPr/>
        </p:nvPicPr>
        <p:blipFill>
          <a:blip r:embed="rId2">
            <a:alphaModFix amt="58000"/>
          </a:blip>
          <a:stretch>
            <a:fillRect/>
          </a:stretch>
        </p:blipFill>
        <p:spPr>
          <a:xfrm>
            <a:off x="0" y="0"/>
            <a:ext cx="9144001" cy="5143500"/>
          </a:xfrm>
          <a:prstGeom prst="rect">
            <a:avLst/>
          </a:prstGeom>
          <a:noFill/>
          <a:ln>
            <a:noFill/>
          </a:ln>
        </p:spPr>
      </p:pic>
      <p:sp>
        <p:nvSpPr>
          <p:cNvPr id="44" name="Google Shape;44;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45" name="Google Shape;45;p8"/>
          <p:cNvSpPr txBox="1"/>
          <p:nvPr>
            <p:ph idx="1" type="subTitle"/>
          </p:nvPr>
        </p:nvSpPr>
        <p:spPr>
          <a:xfrm rot="-5400000">
            <a:off x="-664450" y="3807000"/>
            <a:ext cx="2020800" cy="46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500"/>
              <a:buFont typeface="Archivo Black"/>
              <a:buNone/>
              <a:defRPr sz="18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9pPr>
          </a:lstStyle>
          <a:p/>
        </p:txBody>
      </p:sp>
      <p:sp>
        <p:nvSpPr>
          <p:cNvPr id="46" name="Google Shape;46;p8"/>
          <p:cNvSpPr txBox="1"/>
          <p:nvPr>
            <p:ph hasCustomPrompt="1" idx="2" type="title"/>
          </p:nvPr>
        </p:nvSpPr>
        <p:spPr>
          <a:xfrm rot="-5400000">
            <a:off x="-204400" y="2163650"/>
            <a:ext cx="1100700" cy="451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18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7" name="Google Shape;47;p8"/>
          <p:cNvSpPr/>
          <p:nvPr/>
        </p:nvSpPr>
        <p:spPr>
          <a:xfrm flipH="1" rot="10800000">
            <a:off x="6863325" y="904675"/>
            <a:ext cx="2280675" cy="2305925"/>
          </a:xfrm>
          <a:custGeom>
            <a:rect b="b" l="l" r="r" t="t"/>
            <a:pathLst>
              <a:path extrusionOk="0" h="92237" w="91227">
                <a:moveTo>
                  <a:pt x="0" y="89452"/>
                </a:moveTo>
                <a:lnTo>
                  <a:pt x="25763" y="92237"/>
                </a:lnTo>
                <a:lnTo>
                  <a:pt x="40044" y="67599"/>
                </a:lnTo>
                <a:lnTo>
                  <a:pt x="61249" y="64509"/>
                </a:lnTo>
                <a:lnTo>
                  <a:pt x="63935" y="27642"/>
                </a:lnTo>
                <a:lnTo>
                  <a:pt x="91227" y="0"/>
                </a:lnTo>
              </a:path>
            </a:pathLst>
          </a:custGeom>
          <a:noFill/>
          <a:ln cap="flat" cmpd="sng" w="28575">
            <a:solidFill>
              <a:schemeClr val="lt1"/>
            </a:solidFill>
            <a:prstDash val="solid"/>
            <a:miter lim="8000"/>
            <a:headEnd len="med" w="med" type="none"/>
            <a:tailEnd len="med" w="med" type="none"/>
          </a:ln>
        </p:spPr>
      </p:sp>
      <p:sp>
        <p:nvSpPr>
          <p:cNvPr id="48" name="Google Shape;48;p8"/>
          <p:cNvSpPr/>
          <p:nvPr/>
        </p:nvSpPr>
        <p:spPr>
          <a:xfrm flipH="1" rot="10800000">
            <a:off x="6254425" y="3814100"/>
            <a:ext cx="832775" cy="1329400"/>
          </a:xfrm>
          <a:custGeom>
            <a:rect b="b" l="l" r="r" t="t"/>
            <a:pathLst>
              <a:path extrusionOk="0" h="53176" w="33311">
                <a:moveTo>
                  <a:pt x="0" y="0"/>
                </a:moveTo>
                <a:lnTo>
                  <a:pt x="19897" y="10290"/>
                </a:lnTo>
                <a:lnTo>
                  <a:pt x="12695" y="42072"/>
                </a:lnTo>
                <a:lnTo>
                  <a:pt x="33311" y="53176"/>
                </a:lnTo>
              </a:path>
            </a:pathLst>
          </a:custGeom>
          <a:noFill/>
          <a:ln cap="flat" cmpd="sng" w="28575">
            <a:solidFill>
              <a:schemeClr val="lt1"/>
            </a:solidFill>
            <a:prstDash val="solid"/>
            <a:miter lim="8000"/>
            <a:headEnd len="med" w="med" type="none"/>
            <a:tailEnd len="med" w="med"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49" name="Shape 49"/>
        <p:cNvGrpSpPr/>
        <p:nvPr/>
      </p:nvGrpSpPr>
      <p:grpSpPr>
        <a:xfrm>
          <a:off x="0" y="0"/>
          <a:ext cx="0" cy="0"/>
          <a:chOff x="0" y="0"/>
          <a:chExt cx="0" cy="0"/>
        </a:xfrm>
      </p:grpSpPr>
      <p:pic>
        <p:nvPicPr>
          <p:cNvPr id="50" name="Google Shape;50;p9"/>
          <p:cNvPicPr preferRelativeResize="0"/>
          <p:nvPr/>
        </p:nvPicPr>
        <p:blipFill>
          <a:blip r:embed="rId2">
            <a:alphaModFix amt="58000"/>
          </a:blip>
          <a:stretch>
            <a:fillRect/>
          </a:stretch>
        </p:blipFill>
        <p:spPr>
          <a:xfrm>
            <a:off x="0" y="0"/>
            <a:ext cx="9144001" cy="5143500"/>
          </a:xfrm>
          <a:prstGeom prst="rect">
            <a:avLst/>
          </a:prstGeom>
          <a:noFill/>
          <a:ln>
            <a:noFill/>
          </a:ln>
        </p:spPr>
      </p:pic>
      <p:sp>
        <p:nvSpPr>
          <p:cNvPr id="51" name="Google Shape;51;p9"/>
          <p:cNvSpPr txBox="1"/>
          <p:nvPr>
            <p:ph type="title"/>
          </p:nvPr>
        </p:nvSpPr>
        <p:spPr>
          <a:xfrm>
            <a:off x="1210050" y="1160325"/>
            <a:ext cx="54501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 name="Google Shape;52;p9"/>
          <p:cNvSpPr txBox="1"/>
          <p:nvPr>
            <p:ph idx="1" type="subTitle"/>
          </p:nvPr>
        </p:nvSpPr>
        <p:spPr>
          <a:xfrm>
            <a:off x="1210125" y="2840301"/>
            <a:ext cx="5450100" cy="176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 name="Google Shape;53;p9"/>
          <p:cNvSpPr txBox="1"/>
          <p:nvPr>
            <p:ph idx="2" type="subTitle"/>
          </p:nvPr>
        </p:nvSpPr>
        <p:spPr>
          <a:xfrm rot="-5400000">
            <a:off x="-664450" y="3807000"/>
            <a:ext cx="2020800" cy="46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500"/>
              <a:buFont typeface="Archivo Black"/>
              <a:buNone/>
              <a:defRPr sz="18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2pPr>
            <a:lvl3pPr lvl="2"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3pPr>
            <a:lvl4pPr lvl="3"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4pPr>
            <a:lvl5pPr lvl="4"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5pPr>
            <a:lvl6pPr lvl="5"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6pPr>
            <a:lvl7pPr lvl="6"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7pPr>
            <a:lvl8pPr lvl="7"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8pPr>
            <a:lvl9pPr lvl="8" rtl="0" algn="ctr">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9pPr>
          </a:lstStyle>
          <a:p/>
        </p:txBody>
      </p:sp>
      <p:sp>
        <p:nvSpPr>
          <p:cNvPr id="54" name="Google Shape;54;p9"/>
          <p:cNvSpPr txBox="1"/>
          <p:nvPr>
            <p:ph hasCustomPrompt="1" idx="3" type="title"/>
          </p:nvPr>
        </p:nvSpPr>
        <p:spPr>
          <a:xfrm rot="-5400000">
            <a:off x="-204400" y="2163650"/>
            <a:ext cx="1100700" cy="451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18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55" name="Shape 55"/>
        <p:cNvGrpSpPr/>
        <p:nvPr/>
      </p:nvGrpSpPr>
      <p:grpSpPr>
        <a:xfrm>
          <a:off x="0" y="0"/>
          <a:ext cx="0" cy="0"/>
          <a:chOff x="0" y="0"/>
          <a:chExt cx="0" cy="0"/>
        </a:xfrm>
      </p:grpSpPr>
      <p:sp>
        <p:nvSpPr>
          <p:cNvPr id="56" name="Google Shape;56;p10"/>
          <p:cNvSpPr txBox="1"/>
          <p:nvPr>
            <p:ph type="title"/>
          </p:nvPr>
        </p:nvSpPr>
        <p:spPr>
          <a:xfrm>
            <a:off x="715100" y="535000"/>
            <a:ext cx="4850700" cy="12738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7" name="Google Shape;57;p10"/>
          <p:cNvSpPr/>
          <p:nvPr/>
        </p:nvSpPr>
        <p:spPr>
          <a:xfrm>
            <a:off x="7572900" y="445025"/>
            <a:ext cx="1637761" cy="1316050"/>
          </a:xfrm>
          <a:custGeom>
            <a:rect b="b" l="l" r="r" t="t"/>
            <a:pathLst>
              <a:path extrusionOk="0" h="106326" w="88289">
                <a:moveTo>
                  <a:pt x="0" y="106326"/>
                </a:moveTo>
                <a:lnTo>
                  <a:pt x="31127" y="105187"/>
                </a:lnTo>
                <a:lnTo>
                  <a:pt x="37106" y="67599"/>
                </a:lnTo>
                <a:lnTo>
                  <a:pt x="64531" y="60016"/>
                </a:lnTo>
                <a:lnTo>
                  <a:pt x="60997" y="27642"/>
                </a:lnTo>
                <a:lnTo>
                  <a:pt x="88289" y="0"/>
                </a:lnTo>
              </a:path>
            </a:pathLst>
          </a:custGeom>
          <a:noFill/>
          <a:ln cap="flat" cmpd="sng" w="28575">
            <a:solidFill>
              <a:schemeClr val="dk2"/>
            </a:solidFill>
            <a:prstDash val="solid"/>
            <a:miter lim="8000"/>
            <a:headEnd len="med" w="med" type="none"/>
            <a:tailEnd len="med" w="med" type="none"/>
          </a:ln>
        </p:spPr>
      </p:sp>
      <p:sp>
        <p:nvSpPr>
          <p:cNvPr id="58" name="Google Shape;58;p10"/>
          <p:cNvSpPr/>
          <p:nvPr/>
        </p:nvSpPr>
        <p:spPr>
          <a:xfrm>
            <a:off x="8246675" y="2941875"/>
            <a:ext cx="936550" cy="1089175"/>
          </a:xfrm>
          <a:custGeom>
            <a:rect b="b" l="l" r="r" t="t"/>
            <a:pathLst>
              <a:path extrusionOk="0" h="43567" w="37462">
                <a:moveTo>
                  <a:pt x="37462" y="43567"/>
                </a:moveTo>
                <a:lnTo>
                  <a:pt x="22776" y="25053"/>
                </a:lnTo>
                <a:lnTo>
                  <a:pt x="7213" y="28469"/>
                </a:lnTo>
                <a:lnTo>
                  <a:pt x="0" y="0"/>
                </a:lnTo>
              </a:path>
            </a:pathLst>
          </a:custGeom>
          <a:noFill/>
          <a:ln cap="flat" cmpd="sng" w="28575">
            <a:solidFill>
              <a:schemeClr val="dk2"/>
            </a:solidFill>
            <a:prstDash val="solid"/>
            <a:miter lim="8000"/>
            <a:headEnd len="med" w="med" type="none"/>
            <a:tailEnd len="med" w="med" type="none"/>
          </a:ln>
        </p:spPr>
      </p:sp>
      <p:sp>
        <p:nvSpPr>
          <p:cNvPr id="59" name="Google Shape;59;p10"/>
          <p:cNvSpPr/>
          <p:nvPr/>
        </p:nvSpPr>
        <p:spPr>
          <a:xfrm rot="5400000">
            <a:off x="67550" y="2807113"/>
            <a:ext cx="936550" cy="1089175"/>
          </a:xfrm>
          <a:custGeom>
            <a:rect b="b" l="l" r="r" t="t"/>
            <a:pathLst>
              <a:path extrusionOk="0" h="43567" w="37462">
                <a:moveTo>
                  <a:pt x="37462" y="43567"/>
                </a:moveTo>
                <a:lnTo>
                  <a:pt x="22776" y="25053"/>
                </a:lnTo>
                <a:lnTo>
                  <a:pt x="7213" y="28469"/>
                </a:lnTo>
                <a:lnTo>
                  <a:pt x="0" y="0"/>
                </a:lnTo>
              </a:path>
            </a:pathLst>
          </a:custGeom>
          <a:noFill/>
          <a:ln cap="flat" cmpd="sng" w="28575">
            <a:solidFill>
              <a:schemeClr val="dk2"/>
            </a:solidFill>
            <a:prstDash val="solid"/>
            <a:miter lim="8000"/>
            <a:headEnd len="med" w="med" type="none"/>
            <a:tailEnd len="med" w="med" type="none"/>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500"/>
              <a:buFont typeface="Archivo Black"/>
              <a:buNone/>
              <a:defRPr sz="3500">
                <a:solidFill>
                  <a:schemeClr val="dk2"/>
                </a:solidFill>
                <a:latin typeface="Archivo Black"/>
                <a:ea typeface="Archivo Black"/>
                <a:cs typeface="Archivo Black"/>
                <a:sym typeface="Archivo Black"/>
              </a:defRPr>
            </a:lvl1pPr>
            <a:lvl2pPr lvl="1"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2pPr>
            <a:lvl3pPr lvl="2"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3pPr>
            <a:lvl4pPr lvl="3"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4pPr>
            <a:lvl5pPr lvl="4"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5pPr>
            <a:lvl6pPr lvl="5"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6pPr>
            <a:lvl7pPr lvl="6"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7pPr>
            <a:lvl8pPr lvl="7"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8pPr>
            <a:lvl9pPr lvl="8"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indent="-317500" lvl="1" marL="9144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github.com/NILDARK/Image-Processing-Tool" TargetMode="External"/><Relationship Id="rId4" Type="http://schemas.openxmlformats.org/officeDocument/2006/relationships/hyperlink" Target="https://github.com/NILDARK/Image-Processing-Tool" TargetMode="External"/><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8" name="Shape 108"/>
        <p:cNvGrpSpPr/>
        <p:nvPr/>
      </p:nvGrpSpPr>
      <p:grpSpPr>
        <a:xfrm>
          <a:off x="0" y="0"/>
          <a:ext cx="0" cy="0"/>
          <a:chOff x="0" y="0"/>
          <a:chExt cx="0" cy="0"/>
        </a:xfrm>
      </p:grpSpPr>
      <p:sp>
        <p:nvSpPr>
          <p:cNvPr id="109" name="Google Shape;109;p20"/>
          <p:cNvSpPr txBox="1"/>
          <p:nvPr>
            <p:ph type="ctrTitle"/>
          </p:nvPr>
        </p:nvSpPr>
        <p:spPr>
          <a:xfrm>
            <a:off x="1132675" y="667475"/>
            <a:ext cx="7296300" cy="10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Image</a:t>
            </a:r>
            <a:r>
              <a:rPr lang="en" sz="3800"/>
              <a:t> Preprocessing Tool</a:t>
            </a:r>
            <a:endParaRPr sz="3800">
              <a:solidFill>
                <a:schemeClr val="lt1"/>
              </a:solidFill>
            </a:endParaRPr>
          </a:p>
        </p:txBody>
      </p:sp>
      <p:sp>
        <p:nvSpPr>
          <p:cNvPr id="110" name="Google Shape;110;p20"/>
          <p:cNvSpPr txBox="1"/>
          <p:nvPr>
            <p:ph idx="1" type="subTitle"/>
          </p:nvPr>
        </p:nvSpPr>
        <p:spPr>
          <a:xfrm>
            <a:off x="1132675" y="3256225"/>
            <a:ext cx="4758000" cy="4095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Nilay Patel</a:t>
            </a:r>
            <a:endParaRPr/>
          </a:p>
          <a:p>
            <a:pPr indent="-317500" lvl="0" marL="457200" rtl="0" algn="l">
              <a:spcBef>
                <a:spcPts val="0"/>
              </a:spcBef>
              <a:spcAft>
                <a:spcPts val="0"/>
              </a:spcAft>
              <a:buSzPts val="1400"/>
              <a:buChar char="-"/>
            </a:pPr>
            <a:r>
              <a:rPr lang="en"/>
              <a:t>Harsh Baheti</a:t>
            </a:r>
            <a:endParaRPr/>
          </a:p>
          <a:p>
            <a:pPr indent="-317500" lvl="0" marL="457200" rtl="0" algn="l">
              <a:spcBef>
                <a:spcPts val="0"/>
              </a:spcBef>
              <a:spcAft>
                <a:spcPts val="0"/>
              </a:spcAft>
              <a:buSzPts val="1400"/>
              <a:buChar char="-"/>
            </a:pPr>
            <a:r>
              <a:rPr lang="en"/>
              <a:t>Anshul Agarwal</a:t>
            </a:r>
            <a:endParaRPr/>
          </a:p>
          <a:p>
            <a:pPr indent="-317500" lvl="0" marL="457200" rtl="0" algn="l">
              <a:spcBef>
                <a:spcPts val="0"/>
              </a:spcBef>
              <a:spcAft>
                <a:spcPts val="0"/>
              </a:spcAft>
              <a:buSzPts val="1400"/>
              <a:buChar char="-"/>
            </a:pPr>
            <a:r>
              <a:rPr lang="en"/>
              <a:t>Jai Samir Modi</a:t>
            </a:r>
            <a:endParaRPr/>
          </a:p>
        </p:txBody>
      </p:sp>
      <p:cxnSp>
        <p:nvCxnSpPr>
          <p:cNvPr id="111" name="Google Shape;111;p20"/>
          <p:cNvCxnSpPr>
            <a:stCxn id="110" idx="3"/>
          </p:cNvCxnSpPr>
          <p:nvPr/>
        </p:nvCxnSpPr>
        <p:spPr>
          <a:xfrm>
            <a:off x="5890675" y="3460975"/>
            <a:ext cx="1004700" cy="0"/>
          </a:xfrm>
          <a:prstGeom prst="straightConnector1">
            <a:avLst/>
          </a:prstGeom>
          <a:noFill/>
          <a:ln cap="flat" cmpd="sng" w="28575">
            <a:solidFill>
              <a:schemeClr val="lt1"/>
            </a:solidFill>
            <a:prstDash val="solid"/>
            <a:round/>
            <a:headEnd len="sm" w="sm" type="none"/>
            <a:tailEnd len="sm" w="sm" type="triangle"/>
          </a:ln>
        </p:spPr>
      </p:cxnSp>
      <p:sp>
        <p:nvSpPr>
          <p:cNvPr id="112" name="Google Shape;112;p20"/>
          <p:cNvSpPr txBox="1"/>
          <p:nvPr/>
        </p:nvSpPr>
        <p:spPr>
          <a:xfrm>
            <a:off x="1132675" y="1807966"/>
            <a:ext cx="4517700" cy="11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3000">
              <a:solidFill>
                <a:schemeClr val="lt1"/>
              </a:solidFill>
              <a:latin typeface="Archivo Black"/>
              <a:ea typeface="Archivo Black"/>
              <a:cs typeface="Archivo Black"/>
              <a:sym typeface="Archivo Black"/>
            </a:endParaRPr>
          </a:p>
        </p:txBody>
      </p:sp>
      <p:cxnSp>
        <p:nvCxnSpPr>
          <p:cNvPr id="113" name="Google Shape;113;p20"/>
          <p:cNvCxnSpPr>
            <a:stCxn id="114" idx="3"/>
          </p:cNvCxnSpPr>
          <p:nvPr/>
        </p:nvCxnSpPr>
        <p:spPr>
          <a:xfrm rot="10800000">
            <a:off x="345950" y="904675"/>
            <a:ext cx="0" cy="876000"/>
          </a:xfrm>
          <a:prstGeom prst="straightConnector1">
            <a:avLst/>
          </a:prstGeom>
          <a:noFill/>
          <a:ln cap="flat" cmpd="sng" w="28575">
            <a:solidFill>
              <a:schemeClr val="lt1"/>
            </a:solidFill>
            <a:prstDash val="solid"/>
            <a:round/>
            <a:headEnd len="sm" w="sm" type="none"/>
            <a:tailEnd len="sm" w="sm" type="triangle"/>
          </a:ln>
        </p:spPr>
      </p:cxnSp>
      <p:cxnSp>
        <p:nvCxnSpPr>
          <p:cNvPr id="115" name="Google Shape;115;p20"/>
          <p:cNvCxnSpPr/>
          <p:nvPr/>
        </p:nvCxnSpPr>
        <p:spPr>
          <a:xfrm>
            <a:off x="7103950" y="1418620"/>
            <a:ext cx="1117500" cy="0"/>
          </a:xfrm>
          <a:prstGeom prst="straightConnector1">
            <a:avLst/>
          </a:prstGeom>
          <a:noFill/>
          <a:ln cap="flat" cmpd="sng" w="28575">
            <a:solidFill>
              <a:schemeClr val="lt1"/>
            </a:solidFill>
            <a:prstDash val="solid"/>
            <a:round/>
            <a:headEnd len="med" w="med" type="none"/>
            <a:tailEnd len="med" w="med" type="none"/>
          </a:ln>
        </p:spPr>
      </p:cxnSp>
      <p:sp>
        <p:nvSpPr>
          <p:cNvPr id="116" name="Google Shape;116;p20"/>
          <p:cNvSpPr txBox="1"/>
          <p:nvPr>
            <p:ph idx="3" type="title"/>
          </p:nvPr>
        </p:nvSpPr>
        <p:spPr>
          <a:xfrm rot="-5400000">
            <a:off x="-204400" y="2163650"/>
            <a:ext cx="1100700" cy="4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20XX</a:t>
            </a:r>
            <a:endParaRPr/>
          </a:p>
        </p:txBody>
      </p:sp>
      <p:sp>
        <p:nvSpPr>
          <p:cNvPr id="117" name="Google Shape;117;p20"/>
          <p:cNvSpPr/>
          <p:nvPr/>
        </p:nvSpPr>
        <p:spPr>
          <a:xfrm rot="686956">
            <a:off x="3071819" y="4409447"/>
            <a:ext cx="2885172" cy="1036724"/>
          </a:xfrm>
          <a:custGeom>
            <a:rect b="b" l="l" r="r" t="t"/>
            <a:pathLst>
              <a:path extrusionOk="0" h="41469" w="115407">
                <a:moveTo>
                  <a:pt x="0" y="0"/>
                </a:moveTo>
                <a:lnTo>
                  <a:pt x="8679" y="19931"/>
                </a:lnTo>
                <a:lnTo>
                  <a:pt x="71366" y="13180"/>
                </a:lnTo>
                <a:lnTo>
                  <a:pt x="73937" y="32147"/>
                </a:lnTo>
                <a:lnTo>
                  <a:pt x="115407" y="27646"/>
                </a:lnTo>
                <a:lnTo>
                  <a:pt x="102227" y="41469"/>
                </a:lnTo>
              </a:path>
            </a:pathLst>
          </a:custGeom>
          <a:noFill/>
          <a:ln cap="flat" cmpd="sng" w="28575">
            <a:solidFill>
              <a:schemeClr val="lt1"/>
            </a:solidFill>
            <a:prstDash val="solid"/>
            <a:miter lim="8000"/>
            <a:headEnd len="med" w="med" type="none"/>
            <a:tailEnd len="med" w="med" type="none"/>
          </a:ln>
        </p:spPr>
      </p:sp>
      <p:sp>
        <p:nvSpPr>
          <p:cNvPr id="118" name="Google Shape;118;p20"/>
          <p:cNvSpPr/>
          <p:nvPr/>
        </p:nvSpPr>
        <p:spPr>
          <a:xfrm>
            <a:off x="6953838" y="2078538"/>
            <a:ext cx="2280675" cy="2305925"/>
          </a:xfrm>
          <a:custGeom>
            <a:rect b="b" l="l" r="r" t="t"/>
            <a:pathLst>
              <a:path extrusionOk="0" h="92237" w="91227">
                <a:moveTo>
                  <a:pt x="0" y="89452"/>
                </a:moveTo>
                <a:lnTo>
                  <a:pt x="25763" y="92237"/>
                </a:lnTo>
                <a:lnTo>
                  <a:pt x="40044" y="67599"/>
                </a:lnTo>
                <a:lnTo>
                  <a:pt x="61249" y="64509"/>
                </a:lnTo>
                <a:lnTo>
                  <a:pt x="63935" y="27642"/>
                </a:lnTo>
                <a:lnTo>
                  <a:pt x="91227" y="0"/>
                </a:lnTo>
              </a:path>
            </a:pathLst>
          </a:custGeom>
          <a:noFill/>
          <a:ln cap="flat" cmpd="sng" w="28575">
            <a:solidFill>
              <a:schemeClr val="lt1"/>
            </a:solidFill>
            <a:prstDash val="solid"/>
            <a:miter lim="8000"/>
            <a:headEnd len="med" w="med" type="none"/>
            <a:tailEnd len="med" w="med" type="none"/>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Life Applications -</a:t>
            </a:r>
            <a:r>
              <a:rPr lang="en" sz="3000"/>
              <a:t> medical</a:t>
            </a:r>
            <a:endParaRPr/>
          </a:p>
        </p:txBody>
      </p:sp>
      <p:pic>
        <p:nvPicPr>
          <p:cNvPr id="181" name="Google Shape;181;p29"/>
          <p:cNvPicPr preferRelativeResize="0"/>
          <p:nvPr/>
        </p:nvPicPr>
        <p:blipFill>
          <a:blip r:embed="rId3">
            <a:alphaModFix/>
          </a:blip>
          <a:stretch>
            <a:fillRect/>
          </a:stretch>
        </p:blipFill>
        <p:spPr>
          <a:xfrm>
            <a:off x="1641677" y="1266047"/>
            <a:ext cx="2862354" cy="3211210"/>
          </a:xfrm>
          <a:prstGeom prst="rect">
            <a:avLst/>
          </a:prstGeom>
          <a:noFill/>
          <a:ln>
            <a:noFill/>
          </a:ln>
        </p:spPr>
      </p:pic>
      <p:pic>
        <p:nvPicPr>
          <p:cNvPr id="182" name="Google Shape;182;p29"/>
          <p:cNvPicPr preferRelativeResize="0"/>
          <p:nvPr/>
        </p:nvPicPr>
        <p:blipFill>
          <a:blip r:embed="rId4">
            <a:alphaModFix/>
          </a:blip>
          <a:stretch>
            <a:fillRect/>
          </a:stretch>
        </p:blipFill>
        <p:spPr>
          <a:xfrm>
            <a:off x="4488303" y="1271544"/>
            <a:ext cx="2862349" cy="32112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	</a:t>
            </a:r>
            <a:endParaRPr/>
          </a:p>
        </p:txBody>
      </p:sp>
      <p:sp>
        <p:nvSpPr>
          <p:cNvPr id="188" name="Google Shape;188;p30"/>
          <p:cNvSpPr txBox="1"/>
          <p:nvPr>
            <p:ph idx="1" type="body"/>
          </p:nvPr>
        </p:nvSpPr>
        <p:spPr>
          <a:xfrm>
            <a:off x="720000" y="1152475"/>
            <a:ext cx="7704000" cy="345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Old Standard TT"/>
                <a:ea typeface="Old Standard TT"/>
                <a:cs typeface="Old Standard TT"/>
                <a:sym typeface="Old Standard TT"/>
              </a:rPr>
              <a:t>The methods applied currently are crude and has some rough edges to be cut down. For future work, the application of further preprocessing methods, and combinations of such tool can be applied. </a:t>
            </a:r>
            <a:endParaRPr sz="1800">
              <a:solidFill>
                <a:srgbClr val="000000"/>
              </a:solidFill>
              <a:latin typeface="Old Standard TT"/>
              <a:ea typeface="Old Standard TT"/>
              <a:cs typeface="Old Standard TT"/>
              <a:sym typeface="Old Standard TT"/>
            </a:endParaRPr>
          </a:p>
          <a:p>
            <a:pPr indent="0" lvl="0" marL="0" rtl="0" algn="l">
              <a:lnSpc>
                <a:spcPct val="115000"/>
              </a:lnSpc>
              <a:spcBef>
                <a:spcPts val="1200"/>
              </a:spcBef>
              <a:spcAft>
                <a:spcPts val="0"/>
              </a:spcAft>
              <a:buNone/>
            </a:pPr>
            <a:r>
              <a:rPr lang="en" sz="1800">
                <a:solidFill>
                  <a:srgbClr val="000000"/>
                </a:solidFill>
                <a:latin typeface="Old Standard TT"/>
                <a:ea typeface="Old Standard TT"/>
                <a:cs typeface="Old Standard TT"/>
                <a:sym typeface="Old Standard TT"/>
              </a:rPr>
              <a:t>For the case of image compression, application of Huffman coding to provide the users with the ability of image compression.</a:t>
            </a:r>
            <a:endParaRPr sz="1800">
              <a:solidFill>
                <a:srgbClr val="000000"/>
              </a:solidFill>
              <a:latin typeface="Old Standard TT"/>
              <a:ea typeface="Old Standard TT"/>
              <a:cs typeface="Old Standard TT"/>
              <a:sym typeface="Old Standard TT"/>
            </a:endParaRPr>
          </a:p>
          <a:p>
            <a:pPr indent="0" lvl="0" marL="0" rtl="0" algn="l">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24" name="Google Shape;124;p21"/>
          <p:cNvSpPr txBox="1"/>
          <p:nvPr>
            <p:ph idx="1" type="body"/>
          </p:nvPr>
        </p:nvSpPr>
        <p:spPr>
          <a:xfrm>
            <a:off x="720000" y="1417100"/>
            <a:ext cx="7109100" cy="2380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rgbClr val="000000"/>
                </a:solidFill>
              </a:rPr>
              <a:t>The “Image Preprocessing Tool” is a powerful aid to beginners into photo editing. This tool aids the user with multiple preprocessing tasks, including, but not limited to, improving contrast, Image Sharpening. This can be </a:t>
            </a:r>
            <a:r>
              <a:rPr lang="en" sz="1800">
                <a:solidFill>
                  <a:srgbClr val="000000"/>
                </a:solidFill>
              </a:rPr>
              <a:t>further</a:t>
            </a:r>
            <a:r>
              <a:rPr lang="en" sz="1800">
                <a:solidFill>
                  <a:srgbClr val="000000"/>
                </a:solidFill>
              </a:rPr>
              <a:t> used by professionals in </a:t>
            </a:r>
            <a:r>
              <a:rPr lang="en" sz="1800">
                <a:solidFill>
                  <a:srgbClr val="000000"/>
                </a:solidFill>
              </a:rPr>
              <a:t>several</a:t>
            </a:r>
            <a:r>
              <a:rPr lang="en" sz="1800">
                <a:solidFill>
                  <a:srgbClr val="000000"/>
                </a:solidFill>
              </a:rPr>
              <a:t> fields who do not have in </a:t>
            </a:r>
            <a:r>
              <a:rPr lang="en" sz="1800">
                <a:solidFill>
                  <a:srgbClr val="000000"/>
                </a:solidFill>
              </a:rPr>
              <a:t>depth</a:t>
            </a:r>
            <a:r>
              <a:rPr lang="en" sz="1800">
                <a:solidFill>
                  <a:srgbClr val="000000"/>
                </a:solidFill>
              </a:rPr>
              <a:t> knowledge of image processing.</a:t>
            </a:r>
            <a:endParaRPr sz="1800">
              <a:solidFill>
                <a:srgbClr val="000000"/>
              </a:solidFill>
            </a:endParaRPr>
          </a:p>
          <a:p>
            <a:pPr indent="0" lvl="0" marL="457200" rtl="0" algn="l">
              <a:lnSpc>
                <a:spcPct val="115000"/>
              </a:lnSpc>
              <a:spcBef>
                <a:spcPts val="1200"/>
              </a:spcBef>
              <a:spcAft>
                <a:spcPts val="0"/>
              </a:spcAft>
              <a:buNone/>
            </a:pPr>
            <a:r>
              <a:t/>
            </a:r>
            <a:endParaRPr sz="1800">
              <a:solidFill>
                <a:srgbClr val="000000"/>
              </a:solidFill>
            </a:endParaRPr>
          </a:p>
          <a:p>
            <a:pPr indent="0" lvl="0" marL="457200" rtl="0" algn="l">
              <a:spcBef>
                <a:spcPts val="1200"/>
              </a:spcBef>
              <a:spcAft>
                <a:spcPts val="0"/>
              </a:spcAft>
              <a:buNone/>
            </a:pPr>
            <a:r>
              <a:t/>
            </a:r>
            <a:endParaRPr sz="1800"/>
          </a:p>
        </p:txBody>
      </p:sp>
      <p:sp>
        <p:nvSpPr>
          <p:cNvPr id="125" name="Google Shape;125;p21"/>
          <p:cNvSpPr/>
          <p:nvPr/>
        </p:nvSpPr>
        <p:spPr>
          <a:xfrm rot="5400000">
            <a:off x="7113038" y="3115800"/>
            <a:ext cx="1860875" cy="2361400"/>
          </a:xfrm>
          <a:custGeom>
            <a:rect b="b" l="l" r="r" t="t"/>
            <a:pathLst>
              <a:path extrusionOk="0" h="94456" w="74435">
                <a:moveTo>
                  <a:pt x="23287" y="0"/>
                </a:moveTo>
                <a:lnTo>
                  <a:pt x="41289" y="30218"/>
                </a:lnTo>
                <a:lnTo>
                  <a:pt x="0" y="39913"/>
                </a:lnTo>
                <a:lnTo>
                  <a:pt x="47725" y="51142"/>
                </a:lnTo>
                <a:lnTo>
                  <a:pt x="41709" y="77612"/>
                </a:lnTo>
                <a:lnTo>
                  <a:pt x="74435" y="94456"/>
                </a:lnTo>
              </a:path>
            </a:pathLst>
          </a:custGeom>
          <a:noFill/>
          <a:ln cap="flat" cmpd="sng" w="28575">
            <a:solidFill>
              <a:schemeClr val="dk2"/>
            </a:solidFill>
            <a:prstDash val="solid"/>
            <a:miter lim="8000"/>
            <a:headEnd len="med" w="med" type="none"/>
            <a:tailEnd len="med" w="med" type="none"/>
          </a:ln>
        </p:spPr>
      </p:sp>
      <p:cxnSp>
        <p:nvCxnSpPr>
          <p:cNvPr id="126" name="Google Shape;126;p21"/>
          <p:cNvCxnSpPr/>
          <p:nvPr/>
        </p:nvCxnSpPr>
        <p:spPr>
          <a:xfrm>
            <a:off x="821777" y="4466613"/>
            <a:ext cx="4926300" cy="0"/>
          </a:xfrm>
          <a:prstGeom prst="straightConnector1">
            <a:avLst/>
          </a:prstGeom>
          <a:noFill/>
          <a:ln cap="flat" cmpd="sng" w="28575">
            <a:solidFill>
              <a:schemeClr val="dk2"/>
            </a:solidFill>
            <a:prstDash val="solid"/>
            <a:round/>
            <a:headEnd len="sm" w="sm" type="none"/>
            <a:tailEnd len="sm" w="sm"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32" name="Google Shape;132;p22"/>
          <p:cNvSpPr txBox="1"/>
          <p:nvPr>
            <p:ph idx="1" type="body"/>
          </p:nvPr>
        </p:nvSpPr>
        <p:spPr>
          <a:xfrm>
            <a:off x="720000" y="1152475"/>
            <a:ext cx="7704000" cy="345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rPr>
              <a:t>A UI built in python to compile the various image preprocessing methods </a:t>
            </a:r>
            <a:endParaRPr sz="1800">
              <a:solidFill>
                <a:srgbClr val="000000"/>
              </a:solidFill>
            </a:endParaRPr>
          </a:p>
          <a:p>
            <a:pPr indent="-342900" lvl="0" marL="457200" rtl="0" algn="l">
              <a:lnSpc>
                <a:spcPct val="115000"/>
              </a:lnSpc>
              <a:spcBef>
                <a:spcPts val="1200"/>
              </a:spcBef>
              <a:spcAft>
                <a:spcPts val="0"/>
              </a:spcAft>
              <a:buClr>
                <a:srgbClr val="000000"/>
              </a:buClr>
              <a:buSzPts val="1800"/>
              <a:buFont typeface="Open Sans"/>
              <a:buAutoNum type="arabicPeriod"/>
            </a:pPr>
            <a:r>
              <a:rPr lang="en" sz="1800">
                <a:solidFill>
                  <a:srgbClr val="000000"/>
                </a:solidFill>
              </a:rPr>
              <a:t>Image brightness increase and decrease</a:t>
            </a:r>
            <a:endParaRPr sz="1800">
              <a:solidFill>
                <a:srgbClr val="000000"/>
              </a:solidFill>
            </a:endParaRPr>
          </a:p>
          <a:p>
            <a:pPr indent="0" lvl="0" marL="914400" rtl="0" algn="l">
              <a:lnSpc>
                <a:spcPct val="115000"/>
              </a:lnSpc>
              <a:spcBef>
                <a:spcPts val="1200"/>
              </a:spcBef>
              <a:spcAft>
                <a:spcPts val="0"/>
              </a:spcAft>
              <a:buNone/>
            </a:pPr>
            <a:r>
              <a:rPr lang="en" sz="1800">
                <a:solidFill>
                  <a:srgbClr val="000000"/>
                </a:solidFill>
              </a:rPr>
              <a:t>Adding a predefined value to all the pixels in the image to increase the brightness of the image, and subtracting the said value for the opposite effect</a:t>
            </a:r>
            <a:endParaRPr sz="1800">
              <a:solidFill>
                <a:srgbClr val="000000"/>
              </a:solidFill>
            </a:endParaRPr>
          </a:p>
          <a:p>
            <a:pPr indent="0" lvl="0" marL="914400" rtl="0" algn="l">
              <a:lnSpc>
                <a:spcPct val="115000"/>
              </a:lnSpc>
              <a:spcBef>
                <a:spcPts val="1200"/>
              </a:spcBef>
              <a:spcAft>
                <a:spcPts val="0"/>
              </a:spcAft>
              <a:buNone/>
            </a:pPr>
            <a:r>
              <a:rPr lang="en" sz="1800">
                <a:solidFill>
                  <a:srgbClr val="000000"/>
                </a:solidFill>
              </a:rPr>
              <a:t>Using addition and subtraction mathematical operators as it provides a greater extent of control over the changes than multiplication and division.</a:t>
            </a:r>
            <a:endParaRPr sz="1800">
              <a:solidFill>
                <a:srgbClr val="000000"/>
              </a:solidFill>
            </a:endParaRPr>
          </a:p>
          <a:p>
            <a:pPr indent="0" lvl="0" marL="0" rtl="0" algn="l">
              <a:spcBef>
                <a:spcPts val="120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38" name="Google Shape;138;p23"/>
          <p:cNvSpPr txBox="1"/>
          <p:nvPr>
            <p:ph idx="1" type="body"/>
          </p:nvPr>
        </p:nvSpPr>
        <p:spPr>
          <a:xfrm>
            <a:off x="720000" y="1152475"/>
            <a:ext cx="7704000" cy="3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2.	Image </a:t>
            </a:r>
            <a:r>
              <a:rPr lang="en" sz="1800"/>
              <a:t>Blurring</a:t>
            </a:r>
            <a:endParaRPr sz="1800"/>
          </a:p>
          <a:p>
            <a:pPr indent="0" lvl="0" marL="0" rtl="0" algn="l">
              <a:spcBef>
                <a:spcPts val="0"/>
              </a:spcBef>
              <a:spcAft>
                <a:spcPts val="0"/>
              </a:spcAft>
              <a:buNone/>
            </a:pPr>
            <a:r>
              <a:rPr lang="en" sz="1800"/>
              <a:t>		</a:t>
            </a:r>
            <a:endParaRPr sz="1800"/>
          </a:p>
          <a:p>
            <a:pPr indent="0" lvl="0" marL="914400" rtl="0" algn="l">
              <a:spcBef>
                <a:spcPts val="0"/>
              </a:spcBef>
              <a:spcAft>
                <a:spcPts val="0"/>
              </a:spcAft>
              <a:buNone/>
            </a:pPr>
            <a:r>
              <a:rPr lang="en" sz="1800"/>
              <a:t>Using median blur </a:t>
            </a:r>
            <a:r>
              <a:rPr lang="en" sz="1800"/>
              <a:t>filter</a:t>
            </a:r>
            <a:r>
              <a:rPr lang="en" sz="1800"/>
              <a:t> upon the entire image. The level of blurring is achieved by </a:t>
            </a:r>
            <a:r>
              <a:rPr lang="en" sz="1800"/>
              <a:t>manipulating</a:t>
            </a:r>
            <a:r>
              <a:rPr lang="en" sz="1800"/>
              <a:t> the size of the kernel. As per testing, the size of kernel can range between 1-99, 1 being the original image.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44" name="Google Shape;144;p24"/>
          <p:cNvSpPr txBox="1"/>
          <p:nvPr>
            <p:ph idx="1" type="body"/>
          </p:nvPr>
        </p:nvSpPr>
        <p:spPr>
          <a:xfrm>
            <a:off x="720000" y="1152475"/>
            <a:ext cx="7704000" cy="345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rPr>
              <a:t>3.	Contrast adjustment</a:t>
            </a:r>
            <a:endParaRPr sz="1800">
              <a:solidFill>
                <a:srgbClr val="000000"/>
              </a:solidFill>
            </a:endParaRPr>
          </a:p>
          <a:p>
            <a:pPr indent="0" lvl="0" marL="914400" rtl="0" algn="l">
              <a:lnSpc>
                <a:spcPct val="115000"/>
              </a:lnSpc>
              <a:spcBef>
                <a:spcPts val="1200"/>
              </a:spcBef>
              <a:spcAft>
                <a:spcPts val="0"/>
              </a:spcAft>
              <a:buNone/>
            </a:pPr>
            <a:r>
              <a:rPr lang="en" sz="1800">
                <a:solidFill>
                  <a:srgbClr val="000000"/>
                </a:solidFill>
              </a:rPr>
              <a:t>The image is first split into its color space, namely BGR and the calculations are applied on each channel, where the intensity is increased by a certain amount (Controlled by the slider).</a:t>
            </a:r>
            <a:endParaRPr sz="1800">
              <a:solidFill>
                <a:srgbClr val="000000"/>
              </a:solidFill>
            </a:endParaRPr>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sz="1800"/>
          </a:p>
        </p:txBody>
      </p:sp>
      <p:pic>
        <p:nvPicPr>
          <p:cNvPr id="145" name="Google Shape;145;p24"/>
          <p:cNvPicPr preferRelativeResize="0"/>
          <p:nvPr/>
        </p:nvPicPr>
        <p:blipFill>
          <a:blip r:embed="rId3">
            <a:alphaModFix/>
          </a:blip>
          <a:stretch>
            <a:fillRect/>
          </a:stretch>
        </p:blipFill>
        <p:spPr>
          <a:xfrm>
            <a:off x="5985600" y="2705100"/>
            <a:ext cx="2438400" cy="2438400"/>
          </a:xfrm>
          <a:prstGeom prst="rect">
            <a:avLst/>
          </a:prstGeom>
          <a:noFill/>
          <a:ln>
            <a:noFill/>
          </a:ln>
        </p:spPr>
      </p:pic>
      <p:pic>
        <p:nvPicPr>
          <p:cNvPr id="146" name="Google Shape;146;p24"/>
          <p:cNvPicPr preferRelativeResize="0"/>
          <p:nvPr/>
        </p:nvPicPr>
        <p:blipFill>
          <a:blip r:embed="rId4">
            <a:alphaModFix/>
          </a:blip>
          <a:stretch>
            <a:fillRect/>
          </a:stretch>
        </p:blipFill>
        <p:spPr>
          <a:xfrm>
            <a:off x="5985600" y="2705100"/>
            <a:ext cx="2438400" cy="2438400"/>
          </a:xfrm>
          <a:prstGeom prst="rect">
            <a:avLst/>
          </a:prstGeom>
          <a:noFill/>
          <a:ln>
            <a:noFill/>
          </a:ln>
        </p:spPr>
      </p:pic>
      <p:pic>
        <p:nvPicPr>
          <p:cNvPr id="147" name="Google Shape;147;p24"/>
          <p:cNvPicPr preferRelativeResize="0"/>
          <p:nvPr/>
        </p:nvPicPr>
        <p:blipFill>
          <a:blip r:embed="rId3">
            <a:alphaModFix/>
          </a:blip>
          <a:stretch>
            <a:fillRect/>
          </a:stretch>
        </p:blipFill>
        <p:spPr>
          <a:xfrm>
            <a:off x="3231600" y="2705100"/>
            <a:ext cx="2438400" cy="243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53" name="Google Shape;153;p25"/>
          <p:cNvSpPr txBox="1"/>
          <p:nvPr>
            <p:ph idx="1" type="body"/>
          </p:nvPr>
        </p:nvSpPr>
        <p:spPr>
          <a:xfrm>
            <a:off x="720000" y="1152475"/>
            <a:ext cx="7704000" cy="345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rPr>
              <a:t>4.	Image sharpening </a:t>
            </a:r>
            <a:endParaRPr sz="1800">
              <a:solidFill>
                <a:srgbClr val="000000"/>
              </a:solidFill>
            </a:endParaRPr>
          </a:p>
          <a:p>
            <a:pPr indent="0" lvl="0" marL="914400" rtl="0" algn="l">
              <a:lnSpc>
                <a:spcPct val="115000"/>
              </a:lnSpc>
              <a:spcBef>
                <a:spcPts val="1200"/>
              </a:spcBef>
              <a:spcAft>
                <a:spcPts val="0"/>
              </a:spcAft>
              <a:buNone/>
            </a:pPr>
            <a:r>
              <a:rPr lang="en" sz="1800">
                <a:solidFill>
                  <a:srgbClr val="000000"/>
                </a:solidFill>
              </a:rPr>
              <a:t>The process starts same as others, the image is broken down into its channels, namely BGR and a built in method of addWeightes is applied on each channels. This method multiplies the original image by 1+amount of sharpening and subtracts the blurred image of the original inorder to reintroduce some high frequency information. </a:t>
            </a:r>
            <a:endParaRPr sz="1800">
              <a:solidFill>
                <a:srgbClr val="000000"/>
              </a:solidFill>
            </a:endParaRPr>
          </a:p>
          <a:p>
            <a:pPr indent="0" lvl="0" marL="0" rtl="0" algn="l">
              <a:spcBef>
                <a:spcPts val="120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720000" y="445025"/>
            <a:ext cx="370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r>
              <a:rPr lang="en" sz="2200"/>
              <a:t>Tech Stack</a:t>
            </a:r>
            <a:endParaRPr sz="2200"/>
          </a:p>
        </p:txBody>
      </p:sp>
      <p:sp>
        <p:nvSpPr>
          <p:cNvPr id="159" name="Google Shape;159;p26"/>
          <p:cNvSpPr txBox="1"/>
          <p:nvPr>
            <p:ph idx="1" type="body"/>
          </p:nvPr>
        </p:nvSpPr>
        <p:spPr>
          <a:xfrm>
            <a:off x="720000" y="1611800"/>
            <a:ext cx="4817100" cy="27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Python</a:t>
            </a:r>
            <a:endParaRPr sz="1800"/>
          </a:p>
          <a:p>
            <a:pPr indent="0" lvl="0" marL="0" rtl="0" algn="l">
              <a:spcBef>
                <a:spcPts val="0"/>
              </a:spcBef>
              <a:spcAft>
                <a:spcPts val="0"/>
              </a:spcAft>
              <a:buNone/>
            </a:pPr>
            <a:r>
              <a:rPr lang="en" sz="1800"/>
              <a:t>.	OpenCV</a:t>
            </a:r>
            <a:endParaRPr sz="1800"/>
          </a:p>
          <a:p>
            <a:pPr indent="0" lvl="0" marL="0" rtl="0" algn="l">
              <a:spcBef>
                <a:spcPts val="0"/>
              </a:spcBef>
              <a:spcAft>
                <a:spcPts val="0"/>
              </a:spcAft>
              <a:buNone/>
            </a:pPr>
            <a:r>
              <a:rPr lang="en" sz="1800"/>
              <a:t>.	PyQt5</a:t>
            </a:r>
            <a:endParaRPr sz="1800"/>
          </a:p>
          <a:p>
            <a:pPr indent="0" lvl="0" marL="0" rtl="0" algn="l">
              <a:spcBef>
                <a:spcPts val="0"/>
              </a:spcBef>
              <a:spcAft>
                <a:spcPts val="0"/>
              </a:spcAft>
              <a:buNone/>
            </a:pPr>
            <a:r>
              <a:rPr lang="en" sz="1800"/>
              <a:t>.	QtDesigner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u="sng">
                <a:solidFill>
                  <a:schemeClr val="hlink"/>
                </a:solidFill>
                <a:hlinkClick r:id="rId3"/>
              </a:rPr>
              <a:t>s</a:t>
            </a:r>
            <a:r>
              <a:rPr lang="en" sz="1800" u="sng">
                <a:solidFill>
                  <a:schemeClr val="hlink"/>
                </a:solidFill>
                <a:hlinkClick r:id="rId4"/>
              </a:rPr>
              <a:t>ource Code</a:t>
            </a:r>
            <a:endParaRPr sz="1800"/>
          </a:p>
        </p:txBody>
      </p:sp>
      <p:pic>
        <p:nvPicPr>
          <p:cNvPr id="160" name="Google Shape;160;p26"/>
          <p:cNvPicPr preferRelativeResize="0"/>
          <p:nvPr/>
        </p:nvPicPr>
        <p:blipFill>
          <a:blip r:embed="rId5">
            <a:alphaModFix/>
          </a:blip>
          <a:stretch>
            <a:fillRect/>
          </a:stretch>
        </p:blipFill>
        <p:spPr>
          <a:xfrm>
            <a:off x="4332600" y="1120975"/>
            <a:ext cx="4362450" cy="359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Life Applications</a:t>
            </a:r>
            <a:endParaRPr/>
          </a:p>
        </p:txBody>
      </p:sp>
      <p:sp>
        <p:nvSpPr>
          <p:cNvPr id="166" name="Google Shape;166;p27"/>
          <p:cNvSpPr txBox="1"/>
          <p:nvPr>
            <p:ph idx="1" type="body"/>
          </p:nvPr>
        </p:nvSpPr>
        <p:spPr>
          <a:xfrm>
            <a:off x="720000" y="1152475"/>
            <a:ext cx="7704000" cy="345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rPr>
              <a:t>For real life applications, This product can be used as a preprocessing tool for image processing. This product provides high controllability in the hands of the user with regards the the 3 application currently applied. As tested, this application can be used for forensic purposes, as it works well with fingerprints and signatures. </a:t>
            </a:r>
            <a:endParaRPr sz="1800">
              <a:solidFill>
                <a:srgbClr val="000000"/>
              </a:solidFill>
            </a:endParaRPr>
          </a:p>
          <a:p>
            <a:pPr indent="0" lvl="0" marL="0" rtl="0" algn="l">
              <a:spcBef>
                <a:spcPts val="1200"/>
              </a:spcBef>
              <a:spcAft>
                <a:spcPts val="0"/>
              </a:spcAft>
              <a:buNone/>
            </a:pPr>
            <a:r>
              <a:t/>
            </a:r>
            <a:endParaRPr sz="1800"/>
          </a:p>
        </p:txBody>
      </p:sp>
      <p:pic>
        <p:nvPicPr>
          <p:cNvPr id="167" name="Google Shape;167;p27"/>
          <p:cNvPicPr preferRelativeResize="0"/>
          <p:nvPr/>
        </p:nvPicPr>
        <p:blipFill>
          <a:blip r:embed="rId3">
            <a:alphaModFix/>
          </a:blip>
          <a:stretch>
            <a:fillRect/>
          </a:stretch>
        </p:blipFill>
        <p:spPr>
          <a:xfrm>
            <a:off x="3041497" y="2848950"/>
            <a:ext cx="1268925" cy="2225425"/>
          </a:xfrm>
          <a:prstGeom prst="rect">
            <a:avLst/>
          </a:prstGeom>
          <a:noFill/>
          <a:ln>
            <a:noFill/>
          </a:ln>
        </p:spPr>
      </p:pic>
      <p:pic>
        <p:nvPicPr>
          <p:cNvPr id="168" name="Google Shape;168;p27"/>
          <p:cNvPicPr preferRelativeResize="0"/>
          <p:nvPr/>
        </p:nvPicPr>
        <p:blipFill>
          <a:blip r:embed="rId4">
            <a:alphaModFix/>
          </a:blip>
          <a:stretch>
            <a:fillRect/>
          </a:stretch>
        </p:blipFill>
        <p:spPr>
          <a:xfrm>
            <a:off x="4290623" y="2848950"/>
            <a:ext cx="1352255" cy="222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Life Applications -</a:t>
            </a:r>
            <a:r>
              <a:rPr lang="en" sz="3000"/>
              <a:t> medical</a:t>
            </a:r>
            <a:endParaRPr sz="3000"/>
          </a:p>
        </p:txBody>
      </p:sp>
      <p:pic>
        <p:nvPicPr>
          <p:cNvPr id="174" name="Google Shape;174;p28"/>
          <p:cNvPicPr preferRelativeResize="0"/>
          <p:nvPr/>
        </p:nvPicPr>
        <p:blipFill>
          <a:blip r:embed="rId3">
            <a:alphaModFix/>
          </a:blip>
          <a:stretch>
            <a:fillRect/>
          </a:stretch>
        </p:blipFill>
        <p:spPr>
          <a:xfrm>
            <a:off x="1939200" y="1228690"/>
            <a:ext cx="2524250" cy="3415635"/>
          </a:xfrm>
          <a:prstGeom prst="rect">
            <a:avLst/>
          </a:prstGeom>
          <a:noFill/>
          <a:ln>
            <a:noFill/>
          </a:ln>
        </p:spPr>
      </p:pic>
      <p:pic>
        <p:nvPicPr>
          <p:cNvPr id="175" name="Google Shape;175;p28"/>
          <p:cNvPicPr preferRelativeResize="0"/>
          <p:nvPr/>
        </p:nvPicPr>
        <p:blipFill>
          <a:blip r:embed="rId4">
            <a:alphaModFix/>
          </a:blip>
          <a:stretch>
            <a:fillRect/>
          </a:stretch>
        </p:blipFill>
        <p:spPr>
          <a:xfrm>
            <a:off x="4463450" y="1228700"/>
            <a:ext cx="2640188" cy="341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are Syndromes Healthcare Center Infographics by Slidesgo">
  <a:themeElements>
    <a:clrScheme name="Simple Light">
      <a:dk1>
        <a:srgbClr val="3D3D3D"/>
      </a:dk1>
      <a:lt1>
        <a:srgbClr val="EDE7D7"/>
      </a:lt1>
      <a:dk2>
        <a:srgbClr val="3057EF"/>
      </a:dk2>
      <a:lt2>
        <a:srgbClr val="FFFFFF"/>
      </a:lt2>
      <a:accent1>
        <a:srgbClr val="FFFFFF"/>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