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1" r:id="rId2"/>
  </p:sldMasterIdLst>
  <p:notesMasterIdLst>
    <p:notesMasterId r:id="rId25"/>
  </p:notesMasterIdLst>
  <p:handoutMasterIdLst>
    <p:handoutMasterId r:id="rId26"/>
  </p:handoutMasterIdLst>
  <p:sldIdLst>
    <p:sldId id="273" r:id="rId3"/>
    <p:sldId id="263" r:id="rId4"/>
    <p:sldId id="257" r:id="rId5"/>
    <p:sldId id="824" r:id="rId6"/>
    <p:sldId id="258" r:id="rId7"/>
    <p:sldId id="816" r:id="rId8"/>
    <p:sldId id="817" r:id="rId9"/>
    <p:sldId id="818" r:id="rId10"/>
    <p:sldId id="819" r:id="rId11"/>
    <p:sldId id="820" r:id="rId12"/>
    <p:sldId id="821" r:id="rId13"/>
    <p:sldId id="822" r:id="rId14"/>
    <p:sldId id="823" r:id="rId15"/>
    <p:sldId id="825" r:id="rId16"/>
    <p:sldId id="826" r:id="rId17"/>
    <p:sldId id="827" r:id="rId18"/>
    <p:sldId id="829" r:id="rId19"/>
    <p:sldId id="831" r:id="rId20"/>
    <p:sldId id="830" r:id="rId21"/>
    <p:sldId id="832" r:id="rId22"/>
    <p:sldId id="833" r:id="rId23"/>
    <p:sldId id="259" r:id="rId24"/>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B900"/>
    <a:srgbClr val="5494F8"/>
    <a:srgbClr val="9273F2"/>
    <a:srgbClr val="22C7A9"/>
    <a:srgbClr val="E1A624"/>
    <a:srgbClr val="3C3C3C"/>
    <a:srgbClr val="8C8C8C"/>
    <a:srgbClr val="D1D1D1"/>
    <a:srgbClr val="F2F2F2"/>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804AC-D595-4E41-999F-2615A216E908}" v="25" dt="2023-03-19T21:11:28.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647" autoAdjust="0"/>
  </p:normalViewPr>
  <p:slideViewPr>
    <p:cSldViewPr snapToGrid="0">
      <p:cViewPr varScale="1">
        <p:scale>
          <a:sx n="48" d="100"/>
          <a:sy n="48" d="100"/>
        </p:scale>
        <p:origin x="19" y="557"/>
      </p:cViewPr>
      <p:guideLst/>
    </p:cSldViewPr>
  </p:slideViewPr>
  <p:notesTextViewPr>
    <p:cViewPr>
      <p:scale>
        <a:sx n="1" d="1"/>
        <a:sy n="1" d="1"/>
      </p:scale>
      <p:origin x="0" y="0"/>
    </p:cViewPr>
  </p:notesTextViewPr>
  <p:notesViewPr>
    <p:cSldViewPr snapToGrid="0">
      <p:cViewPr varScale="1">
        <p:scale>
          <a:sx n="89" d="100"/>
          <a:sy n="89" d="100"/>
        </p:scale>
        <p:origin x="161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Scholl" userId="d8ffdb51-1937-43b2-bc34-2d37934fffd7" providerId="ADAL" clId="{A0395B85-1167-4B01-B978-B72F599EF6AD}"/>
    <pc:docChg chg="undo custSel addSld delSld modSld sldOrd">
      <pc:chgData name="Laura Scholl" userId="d8ffdb51-1937-43b2-bc34-2d37934fffd7" providerId="ADAL" clId="{A0395B85-1167-4B01-B978-B72F599EF6AD}" dt="2023-03-17T14:12:18.342" v="3882" actId="1076"/>
      <pc:docMkLst>
        <pc:docMk/>
      </pc:docMkLst>
      <pc:sldChg chg="modSp mod">
        <pc:chgData name="Laura Scholl" userId="d8ffdb51-1937-43b2-bc34-2d37934fffd7" providerId="ADAL" clId="{A0395B85-1167-4B01-B978-B72F599EF6AD}" dt="2023-03-16T21:06:14.403" v="3756" actId="6549"/>
        <pc:sldMkLst>
          <pc:docMk/>
          <pc:sldMk cId="867603055" sldId="257"/>
        </pc:sldMkLst>
        <pc:spChg chg="mod">
          <ac:chgData name="Laura Scholl" userId="d8ffdb51-1937-43b2-bc34-2d37934fffd7" providerId="ADAL" clId="{A0395B85-1167-4B01-B978-B72F599EF6AD}" dt="2023-03-16T21:06:14.403" v="3756" actId="6549"/>
          <ac:spMkLst>
            <pc:docMk/>
            <pc:sldMk cId="867603055" sldId="257"/>
            <ac:spMk id="17" creationId="{262F3E7F-0908-82BC-1537-DDEBA759D978}"/>
          </ac:spMkLst>
        </pc:spChg>
        <pc:spChg chg="mod">
          <ac:chgData name="Laura Scholl" userId="d8ffdb51-1937-43b2-bc34-2d37934fffd7" providerId="ADAL" clId="{A0395B85-1167-4B01-B978-B72F599EF6AD}" dt="2023-03-16T19:25:09.574" v="89" actId="20577"/>
          <ac:spMkLst>
            <pc:docMk/>
            <pc:sldMk cId="867603055" sldId="257"/>
            <ac:spMk id="44" creationId="{4EBA068B-2FF1-FB89-2F1F-2626FDA6AC2D}"/>
          </ac:spMkLst>
        </pc:spChg>
      </pc:sldChg>
      <pc:sldChg chg="addSp delSp modSp mod">
        <pc:chgData name="Laura Scholl" userId="d8ffdb51-1937-43b2-bc34-2d37934fffd7" providerId="ADAL" clId="{A0395B85-1167-4B01-B978-B72F599EF6AD}" dt="2023-03-17T14:10:28.052" v="3874" actId="1076"/>
        <pc:sldMkLst>
          <pc:docMk/>
          <pc:sldMk cId="54569260" sldId="258"/>
        </pc:sldMkLst>
        <pc:spChg chg="add del mod">
          <ac:chgData name="Laura Scholl" userId="d8ffdb51-1937-43b2-bc34-2d37934fffd7" providerId="ADAL" clId="{A0395B85-1167-4B01-B978-B72F599EF6AD}" dt="2023-03-16T19:30:06.279" v="226" actId="478"/>
          <ac:spMkLst>
            <pc:docMk/>
            <pc:sldMk cId="54569260" sldId="258"/>
            <ac:spMk id="3" creationId="{AC08F4E1-AFD7-953F-570A-6D0989DFBF96}"/>
          </ac:spMkLst>
        </pc:spChg>
        <pc:spChg chg="del">
          <ac:chgData name="Laura Scholl" userId="d8ffdb51-1937-43b2-bc34-2d37934fffd7" providerId="ADAL" clId="{A0395B85-1167-4B01-B978-B72F599EF6AD}" dt="2023-03-16T19:30:01.735" v="225" actId="478"/>
          <ac:spMkLst>
            <pc:docMk/>
            <pc:sldMk cId="54569260" sldId="258"/>
            <ac:spMk id="6" creationId="{1BB11D90-94F6-2643-5D50-97C33A269DD8}"/>
          </ac:spMkLst>
        </pc:spChg>
        <pc:spChg chg="mod">
          <ac:chgData name="Laura Scholl" userId="d8ffdb51-1937-43b2-bc34-2d37934fffd7" providerId="ADAL" clId="{A0395B85-1167-4B01-B978-B72F599EF6AD}" dt="2023-03-17T14:10:28.052" v="3874" actId="1076"/>
          <ac:spMkLst>
            <pc:docMk/>
            <pc:sldMk cId="54569260" sldId="258"/>
            <ac:spMk id="7" creationId="{23963037-F44E-DDB6-5578-B8F26BFC47E2}"/>
          </ac:spMkLst>
        </pc:spChg>
        <pc:spChg chg="mod">
          <ac:chgData name="Laura Scholl" userId="d8ffdb51-1937-43b2-bc34-2d37934fffd7" providerId="ADAL" clId="{A0395B85-1167-4B01-B978-B72F599EF6AD}" dt="2023-03-16T19:29:08.096" v="223" actId="20577"/>
          <ac:spMkLst>
            <pc:docMk/>
            <pc:sldMk cId="54569260" sldId="258"/>
            <ac:spMk id="44" creationId="{4EBA068B-2FF1-FB89-2F1F-2626FDA6AC2D}"/>
          </ac:spMkLst>
        </pc:spChg>
      </pc:sldChg>
      <pc:sldChg chg="addSp delSp modSp mod">
        <pc:chgData name="Laura Scholl" userId="d8ffdb51-1937-43b2-bc34-2d37934fffd7" providerId="ADAL" clId="{A0395B85-1167-4B01-B978-B72F599EF6AD}" dt="2023-03-17T14:12:18.342" v="3882" actId="1076"/>
        <pc:sldMkLst>
          <pc:docMk/>
          <pc:sldMk cId="1123912784" sldId="259"/>
        </pc:sldMkLst>
        <pc:spChg chg="add del mod">
          <ac:chgData name="Laura Scholl" userId="d8ffdb51-1937-43b2-bc34-2d37934fffd7" providerId="ADAL" clId="{A0395B85-1167-4B01-B978-B72F599EF6AD}" dt="2023-03-17T14:11:07.245" v="3876" actId="478"/>
          <ac:spMkLst>
            <pc:docMk/>
            <pc:sldMk cId="1123912784" sldId="259"/>
            <ac:spMk id="3" creationId="{9590C75F-FDC4-A931-C82D-21F8ADEB0E99}"/>
          </ac:spMkLst>
        </pc:spChg>
        <pc:spChg chg="del">
          <ac:chgData name="Laura Scholl" userId="d8ffdb51-1937-43b2-bc34-2d37934fffd7" providerId="ADAL" clId="{A0395B85-1167-4B01-B978-B72F599EF6AD}" dt="2023-03-17T14:11:04.691" v="3875" actId="478"/>
          <ac:spMkLst>
            <pc:docMk/>
            <pc:sldMk cId="1123912784" sldId="259"/>
            <ac:spMk id="4" creationId="{CE7D30A7-40B0-09D5-F187-D539933E27DD}"/>
          </ac:spMkLst>
        </pc:spChg>
        <pc:picChg chg="add mod">
          <ac:chgData name="Laura Scholl" userId="d8ffdb51-1937-43b2-bc34-2d37934fffd7" providerId="ADAL" clId="{A0395B85-1167-4B01-B978-B72F599EF6AD}" dt="2023-03-17T14:12:18.342" v="3882" actId="1076"/>
          <ac:picMkLst>
            <pc:docMk/>
            <pc:sldMk cId="1123912784" sldId="259"/>
            <ac:picMk id="6" creationId="{7AB2F1EF-2AD5-4461-B288-579A0A2CC19D}"/>
          </ac:picMkLst>
        </pc:picChg>
      </pc:sldChg>
      <pc:sldChg chg="addSp delSp modSp del mod ord">
        <pc:chgData name="Laura Scholl" userId="d8ffdb51-1937-43b2-bc34-2d37934fffd7" providerId="ADAL" clId="{A0395B85-1167-4B01-B978-B72F599EF6AD}" dt="2023-03-16T20:05:59.398" v="1559" actId="47"/>
        <pc:sldMkLst>
          <pc:docMk/>
          <pc:sldMk cId="3058454493" sldId="261"/>
        </pc:sldMkLst>
        <pc:spChg chg="del">
          <ac:chgData name="Laura Scholl" userId="d8ffdb51-1937-43b2-bc34-2d37934fffd7" providerId="ADAL" clId="{A0395B85-1167-4B01-B978-B72F599EF6AD}" dt="2023-03-16T19:39:33.003" v="740" actId="478"/>
          <ac:spMkLst>
            <pc:docMk/>
            <pc:sldMk cId="3058454493" sldId="261"/>
            <ac:spMk id="2" creationId="{A719D000-3BFB-3722-60AC-566A2043BF56}"/>
          </ac:spMkLst>
        </pc:spChg>
        <pc:spChg chg="add del mod">
          <ac:chgData name="Laura Scholl" userId="d8ffdb51-1937-43b2-bc34-2d37934fffd7" providerId="ADAL" clId="{A0395B85-1167-4B01-B978-B72F599EF6AD}" dt="2023-03-16T19:39:36.368" v="741" actId="478"/>
          <ac:spMkLst>
            <pc:docMk/>
            <pc:sldMk cId="3058454493" sldId="261"/>
            <ac:spMk id="4" creationId="{C64EAD01-B63D-4C11-32C6-8B6586A61E6C}"/>
          </ac:spMkLst>
        </pc:spChg>
        <pc:spChg chg="mod">
          <ac:chgData name="Laura Scholl" userId="d8ffdb51-1937-43b2-bc34-2d37934fffd7" providerId="ADAL" clId="{A0395B85-1167-4B01-B978-B72F599EF6AD}" dt="2023-03-16T19:40:14.299" v="747" actId="20577"/>
          <ac:spMkLst>
            <pc:docMk/>
            <pc:sldMk cId="3058454493" sldId="261"/>
            <ac:spMk id="7" creationId="{23963037-F44E-DDB6-5578-B8F26BFC47E2}"/>
          </ac:spMkLst>
        </pc:spChg>
        <pc:spChg chg="mod">
          <ac:chgData name="Laura Scholl" userId="d8ffdb51-1937-43b2-bc34-2d37934fffd7" providerId="ADAL" clId="{A0395B85-1167-4B01-B978-B72F599EF6AD}" dt="2023-03-16T19:38:17.617" v="730" actId="20577"/>
          <ac:spMkLst>
            <pc:docMk/>
            <pc:sldMk cId="3058454493" sldId="261"/>
            <ac:spMk id="44" creationId="{4EBA068B-2FF1-FB89-2F1F-2626FDA6AC2D}"/>
          </ac:spMkLst>
        </pc:spChg>
      </pc:sldChg>
      <pc:sldChg chg="del">
        <pc:chgData name="Laura Scholl" userId="d8ffdb51-1937-43b2-bc34-2d37934fffd7" providerId="ADAL" clId="{A0395B85-1167-4B01-B978-B72F599EF6AD}" dt="2023-03-16T21:05:49.668" v="3751" actId="47"/>
        <pc:sldMkLst>
          <pc:docMk/>
          <pc:sldMk cId="1470594481" sldId="262"/>
        </pc:sldMkLst>
      </pc:sldChg>
      <pc:sldChg chg="del">
        <pc:chgData name="Laura Scholl" userId="d8ffdb51-1937-43b2-bc34-2d37934fffd7" providerId="ADAL" clId="{A0395B85-1167-4B01-B978-B72F599EF6AD}" dt="2023-03-16T21:05:34.998" v="3749" actId="47"/>
        <pc:sldMkLst>
          <pc:docMk/>
          <pc:sldMk cId="1876634246" sldId="264"/>
        </pc:sldMkLst>
      </pc:sldChg>
      <pc:sldChg chg="del">
        <pc:chgData name="Laura Scholl" userId="d8ffdb51-1937-43b2-bc34-2d37934fffd7" providerId="ADAL" clId="{A0395B85-1167-4B01-B978-B72F599EF6AD}" dt="2023-03-16T21:05:47.006" v="3750" actId="47"/>
        <pc:sldMkLst>
          <pc:docMk/>
          <pc:sldMk cId="1569984026" sldId="265"/>
        </pc:sldMkLst>
      </pc:sldChg>
      <pc:sldChg chg="del">
        <pc:chgData name="Laura Scholl" userId="d8ffdb51-1937-43b2-bc34-2d37934fffd7" providerId="ADAL" clId="{A0395B85-1167-4B01-B978-B72F599EF6AD}" dt="2023-03-16T21:05:52.063" v="3752" actId="47"/>
        <pc:sldMkLst>
          <pc:docMk/>
          <pc:sldMk cId="4184775428" sldId="266"/>
        </pc:sldMkLst>
      </pc:sldChg>
      <pc:sldChg chg="del">
        <pc:chgData name="Laura Scholl" userId="d8ffdb51-1937-43b2-bc34-2d37934fffd7" providerId="ADAL" clId="{A0395B85-1167-4B01-B978-B72F599EF6AD}" dt="2023-03-16T21:05:53.461" v="3753" actId="47"/>
        <pc:sldMkLst>
          <pc:docMk/>
          <pc:sldMk cId="3144551641" sldId="267"/>
        </pc:sldMkLst>
      </pc:sldChg>
      <pc:sldChg chg="del">
        <pc:chgData name="Laura Scholl" userId="d8ffdb51-1937-43b2-bc34-2d37934fffd7" providerId="ADAL" clId="{A0395B85-1167-4B01-B978-B72F599EF6AD}" dt="2023-03-16T21:05:54.892" v="3754" actId="47"/>
        <pc:sldMkLst>
          <pc:docMk/>
          <pc:sldMk cId="445730803" sldId="268"/>
        </pc:sldMkLst>
      </pc:sldChg>
      <pc:sldChg chg="del">
        <pc:chgData name="Laura Scholl" userId="d8ffdb51-1937-43b2-bc34-2d37934fffd7" providerId="ADAL" clId="{A0395B85-1167-4B01-B978-B72F599EF6AD}" dt="2023-03-16T21:05:56.045" v="3755" actId="47"/>
        <pc:sldMkLst>
          <pc:docMk/>
          <pc:sldMk cId="1957898162" sldId="269"/>
        </pc:sldMkLst>
      </pc:sldChg>
      <pc:sldChg chg="modSp mod">
        <pc:chgData name="Laura Scholl" userId="d8ffdb51-1937-43b2-bc34-2d37934fffd7" providerId="ADAL" clId="{A0395B85-1167-4B01-B978-B72F599EF6AD}" dt="2023-03-16T19:38:45.241" v="738" actId="20577"/>
        <pc:sldMkLst>
          <pc:docMk/>
          <pc:sldMk cId="794823834" sldId="273"/>
        </pc:sldMkLst>
        <pc:spChg chg="mod">
          <ac:chgData name="Laura Scholl" userId="d8ffdb51-1937-43b2-bc34-2d37934fffd7" providerId="ADAL" clId="{A0395B85-1167-4B01-B978-B72F599EF6AD}" dt="2023-03-16T19:38:45.241" v="738" actId="20577"/>
          <ac:spMkLst>
            <pc:docMk/>
            <pc:sldMk cId="794823834" sldId="273"/>
            <ac:spMk id="44" creationId="{4EBA068B-2FF1-FB89-2F1F-2626FDA6AC2D}"/>
          </ac:spMkLst>
        </pc:spChg>
        <pc:spChg chg="mod">
          <ac:chgData name="Laura Scholl" userId="d8ffdb51-1937-43b2-bc34-2d37934fffd7" providerId="ADAL" clId="{A0395B85-1167-4B01-B978-B72F599EF6AD}" dt="2023-03-16T19:21:23.435" v="52" actId="20577"/>
          <ac:spMkLst>
            <pc:docMk/>
            <pc:sldMk cId="794823834" sldId="273"/>
            <ac:spMk id="45" creationId="{9162B3C6-DC4F-9333-7495-3ADDADB4E852}"/>
          </ac:spMkLst>
        </pc:spChg>
        <pc:picChg chg="mod">
          <ac:chgData name="Laura Scholl" userId="d8ffdb51-1937-43b2-bc34-2d37934fffd7" providerId="ADAL" clId="{A0395B85-1167-4B01-B978-B72F599EF6AD}" dt="2023-03-16T19:22:26.613" v="60" actId="1076"/>
          <ac:picMkLst>
            <pc:docMk/>
            <pc:sldMk cId="794823834" sldId="273"/>
            <ac:picMk id="3" creationId="{0AFE3BC5-DF85-6C16-B171-8CFDAA36EBC2}"/>
          </ac:picMkLst>
        </pc:picChg>
      </pc:sldChg>
      <pc:sldChg chg="del">
        <pc:chgData name="Laura Scholl" userId="d8ffdb51-1937-43b2-bc34-2d37934fffd7" providerId="ADAL" clId="{A0395B85-1167-4B01-B978-B72F599EF6AD}" dt="2023-03-16T19:18:12.824" v="2" actId="47"/>
        <pc:sldMkLst>
          <pc:docMk/>
          <pc:sldMk cId="1649652534" sldId="274"/>
        </pc:sldMkLst>
      </pc:sldChg>
      <pc:sldChg chg="del">
        <pc:chgData name="Laura Scholl" userId="d8ffdb51-1937-43b2-bc34-2d37934fffd7" providerId="ADAL" clId="{A0395B85-1167-4B01-B978-B72F599EF6AD}" dt="2023-03-16T19:18:00.901" v="0" actId="47"/>
        <pc:sldMkLst>
          <pc:docMk/>
          <pc:sldMk cId="1954515363" sldId="275"/>
        </pc:sldMkLst>
      </pc:sldChg>
      <pc:sldChg chg="del">
        <pc:chgData name="Laura Scholl" userId="d8ffdb51-1937-43b2-bc34-2d37934fffd7" providerId="ADAL" clId="{A0395B85-1167-4B01-B978-B72F599EF6AD}" dt="2023-03-16T19:18:04.402" v="1" actId="47"/>
        <pc:sldMkLst>
          <pc:docMk/>
          <pc:sldMk cId="2332448075" sldId="276"/>
        </pc:sldMkLst>
      </pc:sldChg>
      <pc:sldChg chg="addSp delSp modSp add del mod">
        <pc:chgData name="Laura Scholl" userId="d8ffdb51-1937-43b2-bc34-2d37934fffd7" providerId="ADAL" clId="{A0395B85-1167-4B01-B978-B72F599EF6AD}" dt="2023-03-16T20:03:28.801" v="1544" actId="47"/>
        <pc:sldMkLst>
          <pc:docMk/>
          <pc:sldMk cId="1132516994" sldId="813"/>
        </pc:sldMkLst>
        <pc:spChg chg="add del mod">
          <ac:chgData name="Laura Scholl" userId="d8ffdb51-1937-43b2-bc34-2d37934fffd7" providerId="ADAL" clId="{A0395B85-1167-4B01-B978-B72F599EF6AD}" dt="2023-03-16T19:41:33.592" v="754" actId="478"/>
          <ac:spMkLst>
            <pc:docMk/>
            <pc:sldMk cId="1132516994" sldId="813"/>
            <ac:spMk id="3" creationId="{6F2B1332-6069-6E61-4F92-E718D0813D83}"/>
          </ac:spMkLst>
        </pc:spChg>
        <pc:spChg chg="add del">
          <ac:chgData name="Laura Scholl" userId="d8ffdb51-1937-43b2-bc34-2d37934fffd7" providerId="ADAL" clId="{A0395B85-1167-4B01-B978-B72F599EF6AD}" dt="2023-03-16T19:41:41.974" v="756" actId="22"/>
          <ac:spMkLst>
            <pc:docMk/>
            <pc:sldMk cId="1132516994" sldId="813"/>
            <ac:spMk id="5" creationId="{FBD25557-A3A6-B179-A559-22D5D6CCBBE9}"/>
          </ac:spMkLst>
        </pc:spChg>
        <pc:spChg chg="add del">
          <ac:chgData name="Laura Scholl" userId="d8ffdb51-1937-43b2-bc34-2d37934fffd7" providerId="ADAL" clId="{A0395B85-1167-4B01-B978-B72F599EF6AD}" dt="2023-03-16T19:41:45.468" v="758" actId="22"/>
          <ac:spMkLst>
            <pc:docMk/>
            <pc:sldMk cId="1132516994" sldId="813"/>
            <ac:spMk id="7" creationId="{1974803B-CA30-8596-B7A4-77E1A26F30E2}"/>
          </ac:spMkLst>
        </pc:spChg>
        <pc:spChg chg="add mod">
          <ac:chgData name="Laura Scholl" userId="d8ffdb51-1937-43b2-bc34-2d37934fffd7" providerId="ADAL" clId="{A0395B85-1167-4B01-B978-B72F599EF6AD}" dt="2023-03-16T20:03:02.978" v="1541" actId="1076"/>
          <ac:spMkLst>
            <pc:docMk/>
            <pc:sldMk cId="1132516994" sldId="813"/>
            <ac:spMk id="9" creationId="{BE28AE52-39E9-42D4-5E9E-2F2A648C7DD5}"/>
          </ac:spMkLst>
        </pc:spChg>
        <pc:spChg chg="add">
          <ac:chgData name="Laura Scholl" userId="d8ffdb51-1937-43b2-bc34-2d37934fffd7" providerId="ADAL" clId="{A0395B85-1167-4B01-B978-B72F599EF6AD}" dt="2023-03-16T20:02:28.333" v="1535" actId="11529"/>
          <ac:spMkLst>
            <pc:docMk/>
            <pc:sldMk cId="1132516994" sldId="813"/>
            <ac:spMk id="10" creationId="{1DF225C5-277D-2DD0-E5EE-12C9D1ED5BFC}"/>
          </ac:spMkLst>
        </pc:spChg>
        <pc:spChg chg="del mod">
          <ac:chgData name="Laura Scholl" userId="d8ffdb51-1937-43b2-bc34-2d37934fffd7" providerId="ADAL" clId="{A0395B85-1167-4B01-B978-B72F599EF6AD}" dt="2023-03-16T19:41:24.405" v="752" actId="478"/>
          <ac:spMkLst>
            <pc:docMk/>
            <pc:sldMk cId="1132516994" sldId="813"/>
            <ac:spMk id="11" creationId="{00000000-0000-0000-0000-000000000000}"/>
          </ac:spMkLst>
        </pc:spChg>
        <pc:graphicFrameChg chg="mod modGraphic">
          <ac:chgData name="Laura Scholl" userId="d8ffdb51-1937-43b2-bc34-2d37934fffd7" providerId="ADAL" clId="{A0395B85-1167-4B01-B978-B72F599EF6AD}" dt="2023-03-16T19:52:51.996" v="1140" actId="207"/>
          <ac:graphicFrameMkLst>
            <pc:docMk/>
            <pc:sldMk cId="1132516994" sldId="813"/>
            <ac:graphicFrameMk id="35" creationId="{8480FDD6-49B1-45F3-96E1-3874A76132DD}"/>
          </ac:graphicFrameMkLst>
        </pc:graphicFrameChg>
      </pc:sldChg>
      <pc:sldChg chg="modSp del mod">
        <pc:chgData name="Laura Scholl" userId="d8ffdb51-1937-43b2-bc34-2d37934fffd7" providerId="ADAL" clId="{A0395B85-1167-4B01-B978-B72F599EF6AD}" dt="2023-03-16T20:04:10.947" v="1548" actId="47"/>
        <pc:sldMkLst>
          <pc:docMk/>
          <pc:sldMk cId="3767539572" sldId="814"/>
        </pc:sldMkLst>
        <pc:graphicFrameChg chg="mod modGraphic">
          <ac:chgData name="Laura Scholl" userId="d8ffdb51-1937-43b2-bc34-2d37934fffd7" providerId="ADAL" clId="{A0395B85-1167-4B01-B978-B72F599EF6AD}" dt="2023-03-16T19:58:32.965" v="1263" actId="20577"/>
          <ac:graphicFrameMkLst>
            <pc:docMk/>
            <pc:sldMk cId="3767539572" sldId="814"/>
            <ac:graphicFrameMk id="35" creationId="{8480FDD6-49B1-45F3-96E1-3874A76132DD}"/>
          </ac:graphicFrameMkLst>
        </pc:graphicFrameChg>
      </pc:sldChg>
      <pc:sldChg chg="modSp add del mod">
        <pc:chgData name="Laura Scholl" userId="d8ffdb51-1937-43b2-bc34-2d37934fffd7" providerId="ADAL" clId="{A0395B85-1167-4B01-B978-B72F599EF6AD}" dt="2023-03-16T20:06:31.361" v="1560" actId="47"/>
        <pc:sldMkLst>
          <pc:docMk/>
          <pc:sldMk cId="3624215473" sldId="815"/>
        </pc:sldMkLst>
        <pc:graphicFrameChg chg="modGraphic">
          <ac:chgData name="Laura Scholl" userId="d8ffdb51-1937-43b2-bc34-2d37934fffd7" providerId="ADAL" clId="{A0395B85-1167-4B01-B978-B72F599EF6AD}" dt="2023-03-16T20:02:07.656" v="1534" actId="20577"/>
          <ac:graphicFrameMkLst>
            <pc:docMk/>
            <pc:sldMk cId="3624215473" sldId="815"/>
            <ac:graphicFrameMk id="35" creationId="{8480FDD6-49B1-45F3-96E1-3874A76132DD}"/>
          </ac:graphicFrameMkLst>
        </pc:graphicFrameChg>
      </pc:sldChg>
      <pc:sldChg chg="addSp delSp modSp add mod">
        <pc:chgData name="Laura Scholl" userId="d8ffdb51-1937-43b2-bc34-2d37934fffd7" providerId="ADAL" clId="{A0395B85-1167-4B01-B978-B72F599EF6AD}" dt="2023-03-16T20:45:11.777" v="2726" actId="20577"/>
        <pc:sldMkLst>
          <pc:docMk/>
          <pc:sldMk cId="3653133502" sldId="816"/>
        </pc:sldMkLst>
        <pc:spChg chg="add del mod">
          <ac:chgData name="Laura Scholl" userId="d8ffdb51-1937-43b2-bc34-2d37934fffd7" providerId="ADAL" clId="{A0395B85-1167-4B01-B978-B72F599EF6AD}" dt="2023-03-16T20:02:55.726" v="1539" actId="478"/>
          <ac:spMkLst>
            <pc:docMk/>
            <pc:sldMk cId="3653133502" sldId="816"/>
            <ac:spMk id="3" creationId="{C2285CC2-0DE8-705A-0B62-81DFAB03C9B6}"/>
          </ac:spMkLst>
        </pc:spChg>
        <pc:spChg chg="del mod">
          <ac:chgData name="Laura Scholl" userId="d8ffdb51-1937-43b2-bc34-2d37934fffd7" providerId="ADAL" clId="{A0395B85-1167-4B01-B978-B72F599EF6AD}" dt="2023-03-16T20:02:51.727" v="1538" actId="478"/>
          <ac:spMkLst>
            <pc:docMk/>
            <pc:sldMk cId="3653133502" sldId="816"/>
            <ac:spMk id="7" creationId="{23963037-F44E-DDB6-5578-B8F26BFC47E2}"/>
          </ac:spMkLst>
        </pc:spChg>
        <pc:spChg chg="mod">
          <ac:chgData name="Laura Scholl" userId="d8ffdb51-1937-43b2-bc34-2d37934fffd7" providerId="ADAL" clId="{A0395B85-1167-4B01-B978-B72F599EF6AD}" dt="2023-03-16T20:38:17.717" v="2514" actId="20577"/>
          <ac:spMkLst>
            <pc:docMk/>
            <pc:sldMk cId="3653133502" sldId="816"/>
            <ac:spMk id="44" creationId="{4EBA068B-2FF1-FB89-2F1F-2626FDA6AC2D}"/>
          </ac:spMkLst>
        </pc:spChg>
        <pc:graphicFrameChg chg="add mod modGraphic">
          <ac:chgData name="Laura Scholl" userId="d8ffdb51-1937-43b2-bc34-2d37934fffd7" providerId="ADAL" clId="{A0395B85-1167-4B01-B978-B72F599EF6AD}" dt="2023-03-16T20:45:11.777" v="2726" actId="20577"/>
          <ac:graphicFrameMkLst>
            <pc:docMk/>
            <pc:sldMk cId="3653133502" sldId="816"/>
            <ac:graphicFrameMk id="4" creationId="{D8739F8E-F927-A605-CD87-3C788E4F83CD}"/>
          </ac:graphicFrameMkLst>
        </pc:graphicFrameChg>
      </pc:sldChg>
      <pc:sldChg chg="addSp delSp modSp add mod">
        <pc:chgData name="Laura Scholl" userId="d8ffdb51-1937-43b2-bc34-2d37934fffd7" providerId="ADAL" clId="{A0395B85-1167-4B01-B978-B72F599EF6AD}" dt="2023-03-16T20:45:19.964" v="2739" actId="20577"/>
        <pc:sldMkLst>
          <pc:docMk/>
          <pc:sldMk cId="1841933452" sldId="817"/>
        </pc:sldMkLst>
        <pc:spChg chg="mod">
          <ac:chgData name="Laura Scholl" userId="d8ffdb51-1937-43b2-bc34-2d37934fffd7" providerId="ADAL" clId="{A0395B85-1167-4B01-B978-B72F599EF6AD}" dt="2023-03-16T20:38:28.700" v="2528" actId="20577"/>
          <ac:spMkLst>
            <pc:docMk/>
            <pc:sldMk cId="1841933452" sldId="817"/>
            <ac:spMk id="44" creationId="{4EBA068B-2FF1-FB89-2F1F-2626FDA6AC2D}"/>
          </ac:spMkLst>
        </pc:spChg>
        <pc:graphicFrameChg chg="add mod modGraphic">
          <ac:chgData name="Laura Scholl" userId="d8ffdb51-1937-43b2-bc34-2d37934fffd7" providerId="ADAL" clId="{A0395B85-1167-4B01-B978-B72F599EF6AD}" dt="2023-03-16T20:45:19.964" v="2739" actId="20577"/>
          <ac:graphicFrameMkLst>
            <pc:docMk/>
            <pc:sldMk cId="1841933452" sldId="817"/>
            <ac:graphicFrameMk id="2" creationId="{115BCF32-CDA4-9C60-A3D3-0ED93CBBA8F1}"/>
          </ac:graphicFrameMkLst>
        </pc:graphicFrameChg>
        <pc:graphicFrameChg chg="del">
          <ac:chgData name="Laura Scholl" userId="d8ffdb51-1937-43b2-bc34-2d37934fffd7" providerId="ADAL" clId="{A0395B85-1167-4B01-B978-B72F599EF6AD}" dt="2023-03-16T20:03:59.071" v="1546" actId="478"/>
          <ac:graphicFrameMkLst>
            <pc:docMk/>
            <pc:sldMk cId="1841933452" sldId="817"/>
            <ac:graphicFrameMk id="4" creationId="{D8739F8E-F927-A605-CD87-3C788E4F83CD}"/>
          </ac:graphicFrameMkLst>
        </pc:graphicFrameChg>
      </pc:sldChg>
      <pc:sldChg chg="addSp delSp modSp add mod">
        <pc:chgData name="Laura Scholl" userId="d8ffdb51-1937-43b2-bc34-2d37934fffd7" providerId="ADAL" clId="{A0395B85-1167-4B01-B978-B72F599EF6AD}" dt="2023-03-16T21:05:14.985" v="3748" actId="20577"/>
        <pc:sldMkLst>
          <pc:docMk/>
          <pc:sldMk cId="2432449680" sldId="818"/>
        </pc:sldMkLst>
        <pc:spChg chg="add del">
          <ac:chgData name="Laura Scholl" userId="d8ffdb51-1937-43b2-bc34-2d37934fffd7" providerId="ADAL" clId="{A0395B85-1167-4B01-B978-B72F599EF6AD}" dt="2023-03-16T20:05:14.423" v="1554" actId="22"/>
          <ac:spMkLst>
            <pc:docMk/>
            <pc:sldMk cId="2432449680" sldId="818"/>
            <ac:spMk id="4" creationId="{0A0D135F-801E-4257-9DD4-951FD51E45EF}"/>
          </ac:spMkLst>
        </pc:spChg>
        <pc:spChg chg="mod">
          <ac:chgData name="Laura Scholl" userId="d8ffdb51-1937-43b2-bc34-2d37934fffd7" providerId="ADAL" clId="{A0395B85-1167-4B01-B978-B72F599EF6AD}" dt="2023-03-16T20:38:38.708" v="2540" actId="20577"/>
          <ac:spMkLst>
            <pc:docMk/>
            <pc:sldMk cId="2432449680" sldId="818"/>
            <ac:spMk id="44" creationId="{4EBA068B-2FF1-FB89-2F1F-2626FDA6AC2D}"/>
          </ac:spMkLst>
        </pc:spChg>
        <pc:graphicFrameChg chg="del">
          <ac:chgData name="Laura Scholl" userId="d8ffdb51-1937-43b2-bc34-2d37934fffd7" providerId="ADAL" clId="{A0395B85-1167-4B01-B978-B72F599EF6AD}" dt="2023-03-16T20:05:06.356" v="1552" actId="478"/>
          <ac:graphicFrameMkLst>
            <pc:docMk/>
            <pc:sldMk cId="2432449680" sldId="818"/>
            <ac:graphicFrameMk id="2" creationId="{115BCF32-CDA4-9C60-A3D3-0ED93CBBA8F1}"/>
          </ac:graphicFrameMkLst>
        </pc:graphicFrameChg>
        <pc:graphicFrameChg chg="add del mod">
          <ac:chgData name="Laura Scholl" userId="d8ffdb51-1937-43b2-bc34-2d37934fffd7" providerId="ADAL" clId="{A0395B85-1167-4B01-B978-B72F599EF6AD}" dt="2023-03-16T20:05:27.977" v="1556"/>
          <ac:graphicFrameMkLst>
            <pc:docMk/>
            <pc:sldMk cId="2432449680" sldId="818"/>
            <ac:graphicFrameMk id="5" creationId="{6389F8FE-1FAF-1B23-9035-0EA68D0B5FEF}"/>
          </ac:graphicFrameMkLst>
        </pc:graphicFrameChg>
        <pc:graphicFrameChg chg="add mod modGraphic">
          <ac:chgData name="Laura Scholl" userId="d8ffdb51-1937-43b2-bc34-2d37934fffd7" providerId="ADAL" clId="{A0395B85-1167-4B01-B978-B72F599EF6AD}" dt="2023-03-16T21:05:14.985" v="3748" actId="20577"/>
          <ac:graphicFrameMkLst>
            <pc:docMk/>
            <pc:sldMk cId="2432449680" sldId="818"/>
            <ac:graphicFrameMk id="6" creationId="{59358AD2-C690-FC32-6C1F-F10397281287}"/>
          </ac:graphicFrameMkLst>
        </pc:graphicFrameChg>
      </pc:sldChg>
      <pc:sldChg chg="modSp add mod">
        <pc:chgData name="Laura Scholl" userId="d8ffdb51-1937-43b2-bc34-2d37934fffd7" providerId="ADAL" clId="{A0395B85-1167-4B01-B978-B72F599EF6AD}" dt="2023-03-16T20:45:42.651" v="2771" actId="20577"/>
        <pc:sldMkLst>
          <pc:docMk/>
          <pc:sldMk cId="2894639360" sldId="819"/>
        </pc:sldMkLst>
        <pc:spChg chg="mod">
          <ac:chgData name="Laura Scholl" userId="d8ffdb51-1937-43b2-bc34-2d37934fffd7" providerId="ADAL" clId="{A0395B85-1167-4B01-B978-B72F599EF6AD}" dt="2023-03-16T20:38:51.394" v="2556" actId="20577"/>
          <ac:spMkLst>
            <pc:docMk/>
            <pc:sldMk cId="2894639360" sldId="819"/>
            <ac:spMk id="44" creationId="{4EBA068B-2FF1-FB89-2F1F-2626FDA6AC2D}"/>
          </ac:spMkLst>
        </pc:spChg>
        <pc:graphicFrameChg chg="mod modGraphic">
          <ac:chgData name="Laura Scholl" userId="d8ffdb51-1937-43b2-bc34-2d37934fffd7" providerId="ADAL" clId="{A0395B85-1167-4B01-B978-B72F599EF6AD}" dt="2023-03-16T20:45:42.651" v="2771" actId="20577"/>
          <ac:graphicFrameMkLst>
            <pc:docMk/>
            <pc:sldMk cId="2894639360" sldId="819"/>
            <ac:graphicFrameMk id="6" creationId="{59358AD2-C690-FC32-6C1F-F10397281287}"/>
          </ac:graphicFrameMkLst>
        </pc:graphicFrameChg>
      </pc:sldChg>
      <pc:sldChg chg="modSp mod">
        <pc:chgData name="Laura Scholl" userId="d8ffdb51-1937-43b2-bc34-2d37934fffd7" providerId="ADAL" clId="{A0395B85-1167-4B01-B978-B72F599EF6AD}" dt="2023-03-16T20:45:52.138" v="2786" actId="20577"/>
        <pc:sldMkLst>
          <pc:docMk/>
          <pc:sldMk cId="1799266680" sldId="820"/>
        </pc:sldMkLst>
        <pc:spChg chg="mod">
          <ac:chgData name="Laura Scholl" userId="d8ffdb51-1937-43b2-bc34-2d37934fffd7" providerId="ADAL" clId="{A0395B85-1167-4B01-B978-B72F599EF6AD}" dt="2023-03-16T20:39:00.933" v="2568" actId="20577"/>
          <ac:spMkLst>
            <pc:docMk/>
            <pc:sldMk cId="1799266680" sldId="820"/>
            <ac:spMk id="44" creationId="{4EBA068B-2FF1-FB89-2F1F-2626FDA6AC2D}"/>
          </ac:spMkLst>
        </pc:spChg>
        <pc:graphicFrameChg chg="mod modGraphic">
          <ac:chgData name="Laura Scholl" userId="d8ffdb51-1937-43b2-bc34-2d37934fffd7" providerId="ADAL" clId="{A0395B85-1167-4B01-B978-B72F599EF6AD}" dt="2023-03-16T20:45:52.138" v="2786" actId="20577"/>
          <ac:graphicFrameMkLst>
            <pc:docMk/>
            <pc:sldMk cId="1799266680" sldId="820"/>
            <ac:graphicFrameMk id="4" creationId="{D8739F8E-F927-A605-CD87-3C788E4F83CD}"/>
          </ac:graphicFrameMkLst>
        </pc:graphicFrameChg>
      </pc:sldChg>
      <pc:sldChg chg="modSp mod">
        <pc:chgData name="Laura Scholl" userId="d8ffdb51-1937-43b2-bc34-2d37934fffd7" providerId="ADAL" clId="{A0395B85-1167-4B01-B978-B72F599EF6AD}" dt="2023-03-16T20:46:03.171" v="2799" actId="20577"/>
        <pc:sldMkLst>
          <pc:docMk/>
          <pc:sldMk cId="533179738" sldId="821"/>
        </pc:sldMkLst>
        <pc:spChg chg="mod">
          <ac:chgData name="Laura Scholl" userId="d8ffdb51-1937-43b2-bc34-2d37934fffd7" providerId="ADAL" clId="{A0395B85-1167-4B01-B978-B72F599EF6AD}" dt="2023-03-16T20:39:09.871" v="2580" actId="20577"/>
          <ac:spMkLst>
            <pc:docMk/>
            <pc:sldMk cId="533179738" sldId="821"/>
            <ac:spMk id="44" creationId="{4EBA068B-2FF1-FB89-2F1F-2626FDA6AC2D}"/>
          </ac:spMkLst>
        </pc:spChg>
        <pc:graphicFrameChg chg="modGraphic">
          <ac:chgData name="Laura Scholl" userId="d8ffdb51-1937-43b2-bc34-2d37934fffd7" providerId="ADAL" clId="{A0395B85-1167-4B01-B978-B72F599EF6AD}" dt="2023-03-16T20:46:03.171" v="2799" actId="20577"/>
          <ac:graphicFrameMkLst>
            <pc:docMk/>
            <pc:sldMk cId="533179738" sldId="821"/>
            <ac:graphicFrameMk id="6" creationId="{59358AD2-C690-FC32-6C1F-F10397281287}"/>
          </ac:graphicFrameMkLst>
        </pc:graphicFrameChg>
      </pc:sldChg>
      <pc:sldChg chg="modSp mod">
        <pc:chgData name="Laura Scholl" userId="d8ffdb51-1937-43b2-bc34-2d37934fffd7" providerId="ADAL" clId="{A0395B85-1167-4B01-B978-B72F599EF6AD}" dt="2023-03-16T20:48:34.669" v="2886" actId="20577"/>
        <pc:sldMkLst>
          <pc:docMk/>
          <pc:sldMk cId="1763660494" sldId="822"/>
        </pc:sldMkLst>
        <pc:spChg chg="mod">
          <ac:chgData name="Laura Scholl" userId="d8ffdb51-1937-43b2-bc34-2d37934fffd7" providerId="ADAL" clId="{A0395B85-1167-4B01-B978-B72F599EF6AD}" dt="2023-03-16T20:39:36.628" v="2582" actId="20577"/>
          <ac:spMkLst>
            <pc:docMk/>
            <pc:sldMk cId="1763660494" sldId="822"/>
            <ac:spMk id="44" creationId="{4EBA068B-2FF1-FB89-2F1F-2626FDA6AC2D}"/>
          </ac:spMkLst>
        </pc:spChg>
        <pc:graphicFrameChg chg="mod modGraphic">
          <ac:chgData name="Laura Scholl" userId="d8ffdb51-1937-43b2-bc34-2d37934fffd7" providerId="ADAL" clId="{A0395B85-1167-4B01-B978-B72F599EF6AD}" dt="2023-03-16T20:48:34.669" v="2886" actId="20577"/>
          <ac:graphicFrameMkLst>
            <pc:docMk/>
            <pc:sldMk cId="1763660494" sldId="822"/>
            <ac:graphicFrameMk id="4" creationId="{D8739F8E-F927-A605-CD87-3C788E4F83CD}"/>
          </ac:graphicFrameMkLst>
        </pc:graphicFrameChg>
      </pc:sldChg>
      <pc:sldChg chg="modSp mod">
        <pc:chgData name="Laura Scholl" userId="d8ffdb51-1937-43b2-bc34-2d37934fffd7" providerId="ADAL" clId="{A0395B85-1167-4B01-B978-B72F599EF6AD}" dt="2023-03-16T21:04:28.712" v="3740" actId="20577"/>
        <pc:sldMkLst>
          <pc:docMk/>
          <pc:sldMk cId="2732505486" sldId="823"/>
        </pc:sldMkLst>
        <pc:spChg chg="mod">
          <ac:chgData name="Laura Scholl" userId="d8ffdb51-1937-43b2-bc34-2d37934fffd7" providerId="ADAL" clId="{A0395B85-1167-4B01-B978-B72F599EF6AD}" dt="2023-03-16T21:00:35.817" v="3500" actId="20577"/>
          <ac:spMkLst>
            <pc:docMk/>
            <pc:sldMk cId="2732505486" sldId="823"/>
            <ac:spMk id="44" creationId="{4EBA068B-2FF1-FB89-2F1F-2626FDA6AC2D}"/>
          </ac:spMkLst>
        </pc:spChg>
        <pc:graphicFrameChg chg="mod modGraphic">
          <ac:chgData name="Laura Scholl" userId="d8ffdb51-1937-43b2-bc34-2d37934fffd7" providerId="ADAL" clId="{A0395B85-1167-4B01-B978-B72F599EF6AD}" dt="2023-03-16T21:04:28.712" v="3740" actId="20577"/>
          <ac:graphicFrameMkLst>
            <pc:docMk/>
            <pc:sldMk cId="2732505486" sldId="823"/>
            <ac:graphicFrameMk id="6" creationId="{59358AD2-C690-FC32-6C1F-F10397281287}"/>
          </ac:graphicFrameMkLst>
        </pc:graphicFrameChg>
      </pc:sldChg>
      <pc:sldChg chg="modSp add mod">
        <pc:chgData name="Laura Scholl" userId="d8ffdb51-1937-43b2-bc34-2d37934fffd7" providerId="ADAL" clId="{A0395B85-1167-4B01-B978-B72F599EF6AD}" dt="2023-03-16T21:10:47.601" v="3873" actId="20577"/>
        <pc:sldMkLst>
          <pc:docMk/>
          <pc:sldMk cId="2916409104" sldId="824"/>
        </pc:sldMkLst>
        <pc:spChg chg="mod">
          <ac:chgData name="Laura Scholl" userId="d8ffdb51-1937-43b2-bc34-2d37934fffd7" providerId="ADAL" clId="{A0395B85-1167-4B01-B978-B72F599EF6AD}" dt="2023-03-16T21:10:47.601" v="3873" actId="20577"/>
          <ac:spMkLst>
            <pc:docMk/>
            <pc:sldMk cId="2916409104" sldId="824"/>
            <ac:spMk id="17" creationId="{262F3E7F-0908-82BC-1537-DDEBA759D978}"/>
          </ac:spMkLst>
        </pc:spChg>
        <pc:spChg chg="mod">
          <ac:chgData name="Laura Scholl" userId="d8ffdb51-1937-43b2-bc34-2d37934fffd7" providerId="ADAL" clId="{A0395B85-1167-4B01-B978-B72F599EF6AD}" dt="2023-03-16T21:00:16.590" v="3499" actId="20577"/>
          <ac:spMkLst>
            <pc:docMk/>
            <pc:sldMk cId="2916409104" sldId="824"/>
            <ac:spMk id="44" creationId="{4EBA068B-2FF1-FB89-2F1F-2626FDA6AC2D}"/>
          </ac:spMkLst>
        </pc:spChg>
      </pc:sldChg>
      <pc:sldMasterChg chg="delSldLayout">
        <pc:chgData name="Laura Scholl" userId="d8ffdb51-1937-43b2-bc34-2d37934fffd7" providerId="ADAL" clId="{A0395B85-1167-4B01-B978-B72F599EF6AD}" dt="2023-03-16T19:40:40.258" v="749" actId="47"/>
        <pc:sldMasterMkLst>
          <pc:docMk/>
          <pc:sldMasterMk cId="973396642" sldId="2147483672"/>
        </pc:sldMasterMkLst>
        <pc:sldLayoutChg chg="del">
          <pc:chgData name="Laura Scholl" userId="d8ffdb51-1937-43b2-bc34-2d37934fffd7" providerId="ADAL" clId="{A0395B85-1167-4B01-B978-B72F599EF6AD}" dt="2023-03-16T19:40:40.258" v="749" actId="47"/>
          <pc:sldLayoutMkLst>
            <pc:docMk/>
            <pc:sldMasterMk cId="973396642" sldId="2147483672"/>
            <pc:sldLayoutMk cId="1353919314" sldId="2147483691"/>
          </pc:sldLayoutMkLst>
        </pc:sldLayoutChg>
      </pc:sldMasterChg>
    </pc:docChg>
  </pc:docChgLst>
  <pc:docChgLst>
    <pc:chgData name="Laura Scholl" userId="d8ffdb51-1937-43b2-bc34-2d37934fffd7" providerId="ADAL" clId="{F157ABA6-24A2-4EF4-B566-63805409BA5F}"/>
    <pc:docChg chg="undo custSel modSld">
      <pc:chgData name="Laura Scholl" userId="d8ffdb51-1937-43b2-bc34-2d37934fffd7" providerId="ADAL" clId="{F157ABA6-24A2-4EF4-B566-63805409BA5F}" dt="2023-03-17T17:18:41.786" v="159" actId="20577"/>
      <pc:docMkLst>
        <pc:docMk/>
      </pc:docMkLst>
      <pc:sldChg chg="modSp mod">
        <pc:chgData name="Laura Scholl" userId="d8ffdb51-1937-43b2-bc34-2d37934fffd7" providerId="ADAL" clId="{F157ABA6-24A2-4EF4-B566-63805409BA5F}" dt="2023-03-17T17:18:41.786" v="159" actId="20577"/>
        <pc:sldMkLst>
          <pc:docMk/>
          <pc:sldMk cId="867603055" sldId="257"/>
        </pc:sldMkLst>
        <pc:spChg chg="mod">
          <ac:chgData name="Laura Scholl" userId="d8ffdb51-1937-43b2-bc34-2d37934fffd7" providerId="ADAL" clId="{F157ABA6-24A2-4EF4-B566-63805409BA5F}" dt="2023-03-17T17:18:41.786" v="159" actId="20577"/>
          <ac:spMkLst>
            <pc:docMk/>
            <pc:sldMk cId="867603055" sldId="257"/>
            <ac:spMk id="17" creationId="{262F3E7F-0908-82BC-1537-DDEBA759D978}"/>
          </ac:spMkLst>
        </pc:spChg>
      </pc:sldChg>
      <pc:sldChg chg="modSp mod">
        <pc:chgData name="Laura Scholl" userId="d8ffdb51-1937-43b2-bc34-2d37934fffd7" providerId="ADAL" clId="{F157ABA6-24A2-4EF4-B566-63805409BA5F}" dt="2023-03-17T15:39:17.369" v="106" actId="14100"/>
        <pc:sldMkLst>
          <pc:docMk/>
          <pc:sldMk cId="3653133502" sldId="816"/>
        </pc:sldMkLst>
        <pc:graphicFrameChg chg="mod modGraphic">
          <ac:chgData name="Laura Scholl" userId="d8ffdb51-1937-43b2-bc34-2d37934fffd7" providerId="ADAL" clId="{F157ABA6-24A2-4EF4-B566-63805409BA5F}" dt="2023-03-17T15:39:17.369" v="106" actId="14100"/>
          <ac:graphicFrameMkLst>
            <pc:docMk/>
            <pc:sldMk cId="3653133502" sldId="816"/>
            <ac:graphicFrameMk id="4" creationId="{D8739F8E-F927-A605-CD87-3C788E4F83CD}"/>
          </ac:graphicFrameMkLst>
        </pc:graphicFrameChg>
      </pc:sldChg>
      <pc:sldChg chg="modSp mod">
        <pc:chgData name="Laura Scholl" userId="d8ffdb51-1937-43b2-bc34-2d37934fffd7" providerId="ADAL" clId="{F157ABA6-24A2-4EF4-B566-63805409BA5F}" dt="2023-03-17T15:36:23.019" v="26" actId="20577"/>
        <pc:sldMkLst>
          <pc:docMk/>
          <pc:sldMk cId="1841933452" sldId="817"/>
        </pc:sldMkLst>
        <pc:graphicFrameChg chg="modGraphic">
          <ac:chgData name="Laura Scholl" userId="d8ffdb51-1937-43b2-bc34-2d37934fffd7" providerId="ADAL" clId="{F157ABA6-24A2-4EF4-B566-63805409BA5F}" dt="2023-03-17T15:36:23.019" v="26" actId="20577"/>
          <ac:graphicFrameMkLst>
            <pc:docMk/>
            <pc:sldMk cId="1841933452" sldId="817"/>
            <ac:graphicFrameMk id="2" creationId="{115BCF32-CDA4-9C60-A3D3-0ED93CBBA8F1}"/>
          </ac:graphicFrameMkLst>
        </pc:graphicFrameChg>
      </pc:sldChg>
      <pc:sldChg chg="modSp mod">
        <pc:chgData name="Laura Scholl" userId="d8ffdb51-1937-43b2-bc34-2d37934fffd7" providerId="ADAL" clId="{F157ABA6-24A2-4EF4-B566-63805409BA5F}" dt="2023-03-17T15:42:59.777" v="125" actId="207"/>
        <pc:sldMkLst>
          <pc:docMk/>
          <pc:sldMk cId="2432449680" sldId="818"/>
        </pc:sldMkLst>
        <pc:graphicFrameChg chg="modGraphic">
          <ac:chgData name="Laura Scholl" userId="d8ffdb51-1937-43b2-bc34-2d37934fffd7" providerId="ADAL" clId="{F157ABA6-24A2-4EF4-B566-63805409BA5F}" dt="2023-03-17T15:42:59.777" v="125" actId="207"/>
          <ac:graphicFrameMkLst>
            <pc:docMk/>
            <pc:sldMk cId="2432449680" sldId="818"/>
            <ac:graphicFrameMk id="6" creationId="{59358AD2-C690-FC32-6C1F-F10397281287}"/>
          </ac:graphicFrameMkLst>
        </pc:graphicFrameChg>
      </pc:sldChg>
      <pc:sldChg chg="modSp mod">
        <pc:chgData name="Laura Scholl" userId="d8ffdb51-1937-43b2-bc34-2d37934fffd7" providerId="ADAL" clId="{F157ABA6-24A2-4EF4-B566-63805409BA5F}" dt="2023-03-17T15:39:40.683" v="110" actId="20577"/>
        <pc:sldMkLst>
          <pc:docMk/>
          <pc:sldMk cId="2894639360" sldId="819"/>
        </pc:sldMkLst>
        <pc:graphicFrameChg chg="modGraphic">
          <ac:chgData name="Laura Scholl" userId="d8ffdb51-1937-43b2-bc34-2d37934fffd7" providerId="ADAL" clId="{F157ABA6-24A2-4EF4-B566-63805409BA5F}" dt="2023-03-17T15:39:40.683" v="110" actId="20577"/>
          <ac:graphicFrameMkLst>
            <pc:docMk/>
            <pc:sldMk cId="2894639360" sldId="819"/>
            <ac:graphicFrameMk id="6" creationId="{59358AD2-C690-FC32-6C1F-F10397281287}"/>
          </ac:graphicFrameMkLst>
        </pc:graphicFrameChg>
      </pc:sldChg>
      <pc:sldChg chg="modSp mod">
        <pc:chgData name="Laura Scholl" userId="d8ffdb51-1937-43b2-bc34-2d37934fffd7" providerId="ADAL" clId="{F157ABA6-24A2-4EF4-B566-63805409BA5F}" dt="2023-03-17T15:39:45.733" v="111" actId="20577"/>
        <pc:sldMkLst>
          <pc:docMk/>
          <pc:sldMk cId="1799266680" sldId="820"/>
        </pc:sldMkLst>
        <pc:graphicFrameChg chg="modGraphic">
          <ac:chgData name="Laura Scholl" userId="d8ffdb51-1937-43b2-bc34-2d37934fffd7" providerId="ADAL" clId="{F157ABA6-24A2-4EF4-B566-63805409BA5F}" dt="2023-03-17T15:39:45.733" v="111" actId="20577"/>
          <ac:graphicFrameMkLst>
            <pc:docMk/>
            <pc:sldMk cId="1799266680" sldId="820"/>
            <ac:graphicFrameMk id="4" creationId="{D8739F8E-F927-A605-CD87-3C788E4F83CD}"/>
          </ac:graphicFrameMkLst>
        </pc:graphicFrameChg>
      </pc:sldChg>
      <pc:sldChg chg="modSp mod">
        <pc:chgData name="Laura Scholl" userId="d8ffdb51-1937-43b2-bc34-2d37934fffd7" providerId="ADAL" clId="{F157ABA6-24A2-4EF4-B566-63805409BA5F}" dt="2023-03-17T17:07:20.019" v="129" actId="20577"/>
        <pc:sldMkLst>
          <pc:docMk/>
          <pc:sldMk cId="533179738" sldId="821"/>
        </pc:sldMkLst>
        <pc:graphicFrameChg chg="mod modGraphic">
          <ac:chgData name="Laura Scholl" userId="d8ffdb51-1937-43b2-bc34-2d37934fffd7" providerId="ADAL" clId="{F157ABA6-24A2-4EF4-B566-63805409BA5F}" dt="2023-03-17T17:07:20.019" v="129" actId="20577"/>
          <ac:graphicFrameMkLst>
            <pc:docMk/>
            <pc:sldMk cId="533179738" sldId="821"/>
            <ac:graphicFrameMk id="6" creationId="{59358AD2-C690-FC32-6C1F-F10397281287}"/>
          </ac:graphicFrameMkLst>
        </pc:graphicFrameChg>
      </pc:sldChg>
      <pc:sldChg chg="modSp mod">
        <pc:chgData name="Laura Scholl" userId="d8ffdb51-1937-43b2-bc34-2d37934fffd7" providerId="ADAL" clId="{F157ABA6-24A2-4EF4-B566-63805409BA5F}" dt="2023-03-17T15:38:24.649" v="95" actId="20577"/>
        <pc:sldMkLst>
          <pc:docMk/>
          <pc:sldMk cId="1763660494" sldId="822"/>
        </pc:sldMkLst>
        <pc:graphicFrameChg chg="modGraphic">
          <ac:chgData name="Laura Scholl" userId="d8ffdb51-1937-43b2-bc34-2d37934fffd7" providerId="ADAL" clId="{F157ABA6-24A2-4EF4-B566-63805409BA5F}" dt="2023-03-17T15:38:24.649" v="95" actId="20577"/>
          <ac:graphicFrameMkLst>
            <pc:docMk/>
            <pc:sldMk cId="1763660494" sldId="822"/>
            <ac:graphicFrameMk id="4" creationId="{D8739F8E-F927-A605-CD87-3C788E4F83CD}"/>
          </ac:graphicFrameMkLst>
        </pc:graphicFrameChg>
      </pc:sldChg>
      <pc:sldChg chg="modSp mod">
        <pc:chgData name="Laura Scholl" userId="d8ffdb51-1937-43b2-bc34-2d37934fffd7" providerId="ADAL" clId="{F157ABA6-24A2-4EF4-B566-63805409BA5F}" dt="2023-03-17T15:43:24.391" v="126" actId="207"/>
        <pc:sldMkLst>
          <pc:docMk/>
          <pc:sldMk cId="2732505486" sldId="823"/>
        </pc:sldMkLst>
        <pc:graphicFrameChg chg="modGraphic">
          <ac:chgData name="Laura Scholl" userId="d8ffdb51-1937-43b2-bc34-2d37934fffd7" providerId="ADAL" clId="{F157ABA6-24A2-4EF4-B566-63805409BA5F}" dt="2023-03-17T15:43:24.391" v="126" actId="207"/>
          <ac:graphicFrameMkLst>
            <pc:docMk/>
            <pc:sldMk cId="2732505486" sldId="823"/>
            <ac:graphicFrameMk id="6" creationId="{59358AD2-C690-FC32-6C1F-F10397281287}"/>
          </ac:graphicFrameMkLst>
        </pc:graphicFrameChg>
      </pc:sldChg>
    </pc:docChg>
  </pc:docChgLst>
  <pc:docChgLst>
    <pc:chgData name="Laura Scholl" userId="d8ffdb51-1937-43b2-bc34-2d37934fffd7" providerId="ADAL" clId="{29C804AC-D595-4E41-999F-2615A216E908}"/>
    <pc:docChg chg="undo custSel addSld delSld modSld">
      <pc:chgData name="Laura Scholl" userId="d8ffdb51-1937-43b2-bc34-2d37934fffd7" providerId="ADAL" clId="{29C804AC-D595-4E41-999F-2615A216E908}" dt="2023-03-19T21:12:38.540" v="2403" actId="20577"/>
      <pc:docMkLst>
        <pc:docMk/>
      </pc:docMkLst>
      <pc:sldChg chg="modSp mod">
        <pc:chgData name="Laura Scholl" userId="d8ffdb51-1937-43b2-bc34-2d37934fffd7" providerId="ADAL" clId="{29C804AC-D595-4E41-999F-2615A216E908}" dt="2023-03-17T19:03:03.173" v="92" actId="20577"/>
        <pc:sldMkLst>
          <pc:docMk/>
          <pc:sldMk cId="867603055" sldId="257"/>
        </pc:sldMkLst>
        <pc:spChg chg="mod">
          <ac:chgData name="Laura Scholl" userId="d8ffdb51-1937-43b2-bc34-2d37934fffd7" providerId="ADAL" clId="{29C804AC-D595-4E41-999F-2615A216E908}" dt="2023-03-17T19:03:03.173" v="92" actId="20577"/>
          <ac:spMkLst>
            <pc:docMk/>
            <pc:sldMk cId="867603055" sldId="257"/>
            <ac:spMk id="17" creationId="{262F3E7F-0908-82BC-1537-DDEBA759D978}"/>
          </ac:spMkLst>
        </pc:spChg>
      </pc:sldChg>
      <pc:sldChg chg="modSp mod">
        <pc:chgData name="Laura Scholl" userId="d8ffdb51-1937-43b2-bc34-2d37934fffd7" providerId="ADAL" clId="{29C804AC-D595-4E41-999F-2615A216E908}" dt="2023-03-17T18:59:39.843" v="22" actId="20577"/>
        <pc:sldMkLst>
          <pc:docMk/>
          <pc:sldMk cId="794823834" sldId="273"/>
        </pc:sldMkLst>
        <pc:spChg chg="mod">
          <ac:chgData name="Laura Scholl" userId="d8ffdb51-1937-43b2-bc34-2d37934fffd7" providerId="ADAL" clId="{29C804AC-D595-4E41-999F-2615A216E908}" dt="2023-03-17T18:59:39.843" v="22" actId="20577"/>
          <ac:spMkLst>
            <pc:docMk/>
            <pc:sldMk cId="794823834" sldId="273"/>
            <ac:spMk id="45" creationId="{9162B3C6-DC4F-9333-7495-3ADDADB4E852}"/>
          </ac:spMkLst>
        </pc:spChg>
      </pc:sldChg>
      <pc:sldChg chg="modSp mod">
        <pc:chgData name="Laura Scholl" userId="d8ffdb51-1937-43b2-bc34-2d37934fffd7" providerId="ADAL" clId="{29C804AC-D595-4E41-999F-2615A216E908}" dt="2023-03-18T15:41:40.024" v="2276" actId="20577"/>
        <pc:sldMkLst>
          <pc:docMk/>
          <pc:sldMk cId="3653133502" sldId="816"/>
        </pc:sldMkLst>
        <pc:graphicFrameChg chg="modGraphic">
          <ac:chgData name="Laura Scholl" userId="d8ffdb51-1937-43b2-bc34-2d37934fffd7" providerId="ADAL" clId="{29C804AC-D595-4E41-999F-2615A216E908}" dt="2023-03-18T15:41:40.024" v="2276" actId="20577"/>
          <ac:graphicFrameMkLst>
            <pc:docMk/>
            <pc:sldMk cId="3653133502" sldId="816"/>
            <ac:graphicFrameMk id="4" creationId="{D8739F8E-F927-A605-CD87-3C788E4F83CD}"/>
          </ac:graphicFrameMkLst>
        </pc:graphicFrameChg>
      </pc:sldChg>
      <pc:sldChg chg="modSp mod">
        <pc:chgData name="Laura Scholl" userId="d8ffdb51-1937-43b2-bc34-2d37934fffd7" providerId="ADAL" clId="{29C804AC-D595-4E41-999F-2615A216E908}" dt="2023-03-17T20:44:58.809" v="137" actId="20577"/>
        <pc:sldMkLst>
          <pc:docMk/>
          <pc:sldMk cId="1841933452" sldId="817"/>
        </pc:sldMkLst>
        <pc:graphicFrameChg chg="modGraphic">
          <ac:chgData name="Laura Scholl" userId="d8ffdb51-1937-43b2-bc34-2d37934fffd7" providerId="ADAL" clId="{29C804AC-D595-4E41-999F-2615A216E908}" dt="2023-03-17T20:44:58.809" v="137" actId="20577"/>
          <ac:graphicFrameMkLst>
            <pc:docMk/>
            <pc:sldMk cId="1841933452" sldId="817"/>
            <ac:graphicFrameMk id="2" creationId="{115BCF32-CDA4-9C60-A3D3-0ED93CBBA8F1}"/>
          </ac:graphicFrameMkLst>
        </pc:graphicFrameChg>
      </pc:sldChg>
      <pc:sldChg chg="modSp mod">
        <pc:chgData name="Laura Scholl" userId="d8ffdb51-1937-43b2-bc34-2d37934fffd7" providerId="ADAL" clId="{29C804AC-D595-4E41-999F-2615A216E908}" dt="2023-03-17T20:49:39.561" v="459" actId="20577"/>
        <pc:sldMkLst>
          <pc:docMk/>
          <pc:sldMk cId="2432449680" sldId="818"/>
        </pc:sldMkLst>
        <pc:graphicFrameChg chg="mod modGraphic">
          <ac:chgData name="Laura Scholl" userId="d8ffdb51-1937-43b2-bc34-2d37934fffd7" providerId="ADAL" clId="{29C804AC-D595-4E41-999F-2615A216E908}" dt="2023-03-17T20:49:39.561" v="459" actId="20577"/>
          <ac:graphicFrameMkLst>
            <pc:docMk/>
            <pc:sldMk cId="2432449680" sldId="818"/>
            <ac:graphicFrameMk id="6" creationId="{59358AD2-C690-FC32-6C1F-F10397281287}"/>
          </ac:graphicFrameMkLst>
        </pc:graphicFrameChg>
      </pc:sldChg>
      <pc:sldChg chg="modSp mod">
        <pc:chgData name="Laura Scholl" userId="d8ffdb51-1937-43b2-bc34-2d37934fffd7" providerId="ADAL" clId="{29C804AC-D595-4E41-999F-2615A216E908}" dt="2023-03-19T21:10:13.824" v="2361" actId="20577"/>
        <pc:sldMkLst>
          <pc:docMk/>
          <pc:sldMk cId="2894639360" sldId="819"/>
        </pc:sldMkLst>
        <pc:graphicFrameChg chg="modGraphic">
          <ac:chgData name="Laura Scholl" userId="d8ffdb51-1937-43b2-bc34-2d37934fffd7" providerId="ADAL" clId="{29C804AC-D595-4E41-999F-2615A216E908}" dt="2023-03-19T21:10:13.824" v="2361" actId="20577"/>
          <ac:graphicFrameMkLst>
            <pc:docMk/>
            <pc:sldMk cId="2894639360" sldId="819"/>
            <ac:graphicFrameMk id="6" creationId="{59358AD2-C690-FC32-6C1F-F10397281287}"/>
          </ac:graphicFrameMkLst>
        </pc:graphicFrameChg>
      </pc:sldChg>
      <pc:sldChg chg="modSp mod">
        <pc:chgData name="Laura Scholl" userId="d8ffdb51-1937-43b2-bc34-2d37934fffd7" providerId="ADAL" clId="{29C804AC-D595-4E41-999F-2615A216E908}" dt="2023-03-17T20:52:14.066" v="605" actId="20577"/>
        <pc:sldMkLst>
          <pc:docMk/>
          <pc:sldMk cId="1799266680" sldId="820"/>
        </pc:sldMkLst>
        <pc:graphicFrameChg chg="modGraphic">
          <ac:chgData name="Laura Scholl" userId="d8ffdb51-1937-43b2-bc34-2d37934fffd7" providerId="ADAL" clId="{29C804AC-D595-4E41-999F-2615A216E908}" dt="2023-03-17T20:52:14.066" v="605" actId="20577"/>
          <ac:graphicFrameMkLst>
            <pc:docMk/>
            <pc:sldMk cId="1799266680" sldId="820"/>
            <ac:graphicFrameMk id="4" creationId="{D8739F8E-F927-A605-CD87-3C788E4F83CD}"/>
          </ac:graphicFrameMkLst>
        </pc:graphicFrameChg>
      </pc:sldChg>
      <pc:sldChg chg="modSp mod">
        <pc:chgData name="Laura Scholl" userId="d8ffdb51-1937-43b2-bc34-2d37934fffd7" providerId="ADAL" clId="{29C804AC-D595-4E41-999F-2615A216E908}" dt="2023-03-17T20:55:53.450" v="800" actId="207"/>
        <pc:sldMkLst>
          <pc:docMk/>
          <pc:sldMk cId="533179738" sldId="821"/>
        </pc:sldMkLst>
        <pc:graphicFrameChg chg="mod modGraphic">
          <ac:chgData name="Laura Scholl" userId="d8ffdb51-1937-43b2-bc34-2d37934fffd7" providerId="ADAL" clId="{29C804AC-D595-4E41-999F-2615A216E908}" dt="2023-03-17T20:55:53.450" v="800" actId="207"/>
          <ac:graphicFrameMkLst>
            <pc:docMk/>
            <pc:sldMk cId="533179738" sldId="821"/>
            <ac:graphicFrameMk id="6" creationId="{59358AD2-C690-FC32-6C1F-F10397281287}"/>
          </ac:graphicFrameMkLst>
        </pc:graphicFrameChg>
      </pc:sldChg>
      <pc:sldChg chg="modSp mod">
        <pc:chgData name="Laura Scholl" userId="d8ffdb51-1937-43b2-bc34-2d37934fffd7" providerId="ADAL" clId="{29C804AC-D595-4E41-999F-2615A216E908}" dt="2023-03-19T21:11:43.874" v="2401" actId="20577"/>
        <pc:sldMkLst>
          <pc:docMk/>
          <pc:sldMk cId="1763660494" sldId="822"/>
        </pc:sldMkLst>
        <pc:graphicFrameChg chg="mod modGraphic">
          <ac:chgData name="Laura Scholl" userId="d8ffdb51-1937-43b2-bc34-2d37934fffd7" providerId="ADAL" clId="{29C804AC-D595-4E41-999F-2615A216E908}" dt="2023-03-19T21:11:43.874" v="2401" actId="20577"/>
          <ac:graphicFrameMkLst>
            <pc:docMk/>
            <pc:sldMk cId="1763660494" sldId="822"/>
            <ac:graphicFrameMk id="4" creationId="{D8739F8E-F927-A605-CD87-3C788E4F83CD}"/>
          </ac:graphicFrameMkLst>
        </pc:graphicFrameChg>
      </pc:sldChg>
      <pc:sldChg chg="modSp mod">
        <pc:chgData name="Laura Scholl" userId="d8ffdb51-1937-43b2-bc34-2d37934fffd7" providerId="ADAL" clId="{29C804AC-D595-4E41-999F-2615A216E908}" dt="2023-03-17T21:09:55.803" v="1120" actId="6549"/>
        <pc:sldMkLst>
          <pc:docMk/>
          <pc:sldMk cId="2732505486" sldId="823"/>
        </pc:sldMkLst>
        <pc:graphicFrameChg chg="mod modGraphic">
          <ac:chgData name="Laura Scholl" userId="d8ffdb51-1937-43b2-bc34-2d37934fffd7" providerId="ADAL" clId="{29C804AC-D595-4E41-999F-2615A216E908}" dt="2023-03-17T21:09:55.803" v="1120" actId="6549"/>
          <ac:graphicFrameMkLst>
            <pc:docMk/>
            <pc:sldMk cId="2732505486" sldId="823"/>
            <ac:graphicFrameMk id="6" creationId="{59358AD2-C690-FC32-6C1F-F10397281287}"/>
          </ac:graphicFrameMkLst>
        </pc:graphicFrameChg>
      </pc:sldChg>
      <pc:sldChg chg="modSp mod">
        <pc:chgData name="Laura Scholl" userId="d8ffdb51-1937-43b2-bc34-2d37934fffd7" providerId="ADAL" clId="{29C804AC-D595-4E41-999F-2615A216E908}" dt="2023-03-18T17:06:28.729" v="2329" actId="20577"/>
        <pc:sldMkLst>
          <pc:docMk/>
          <pc:sldMk cId="2916409104" sldId="824"/>
        </pc:sldMkLst>
        <pc:spChg chg="mod">
          <ac:chgData name="Laura Scholl" userId="d8ffdb51-1937-43b2-bc34-2d37934fffd7" providerId="ADAL" clId="{29C804AC-D595-4E41-999F-2615A216E908}" dt="2023-03-18T17:06:28.729" v="2329" actId="20577"/>
          <ac:spMkLst>
            <pc:docMk/>
            <pc:sldMk cId="2916409104" sldId="824"/>
            <ac:spMk id="17" creationId="{262F3E7F-0908-82BC-1537-DDEBA759D978}"/>
          </ac:spMkLst>
        </pc:spChg>
      </pc:sldChg>
      <pc:sldChg chg="modSp mod">
        <pc:chgData name="Laura Scholl" userId="d8ffdb51-1937-43b2-bc34-2d37934fffd7" providerId="ADAL" clId="{29C804AC-D595-4E41-999F-2615A216E908}" dt="2023-03-17T21:18:59.743" v="1421" actId="20577"/>
        <pc:sldMkLst>
          <pc:docMk/>
          <pc:sldMk cId="3861016286" sldId="825"/>
        </pc:sldMkLst>
        <pc:spChg chg="mod">
          <ac:chgData name="Laura Scholl" userId="d8ffdb51-1937-43b2-bc34-2d37934fffd7" providerId="ADAL" clId="{29C804AC-D595-4E41-999F-2615A216E908}" dt="2023-03-17T21:10:28.352" v="1122" actId="20577"/>
          <ac:spMkLst>
            <pc:docMk/>
            <pc:sldMk cId="3861016286" sldId="825"/>
            <ac:spMk id="44" creationId="{4EBA068B-2FF1-FB89-2F1F-2626FDA6AC2D}"/>
          </ac:spMkLst>
        </pc:spChg>
        <pc:graphicFrameChg chg="modGraphic">
          <ac:chgData name="Laura Scholl" userId="d8ffdb51-1937-43b2-bc34-2d37934fffd7" providerId="ADAL" clId="{29C804AC-D595-4E41-999F-2615A216E908}" dt="2023-03-17T21:18:59.743" v="1421" actId="20577"/>
          <ac:graphicFrameMkLst>
            <pc:docMk/>
            <pc:sldMk cId="3861016286" sldId="825"/>
            <ac:graphicFrameMk id="6" creationId="{59358AD2-C690-FC32-6C1F-F10397281287}"/>
          </ac:graphicFrameMkLst>
        </pc:graphicFrameChg>
      </pc:sldChg>
      <pc:sldChg chg="modSp mod">
        <pc:chgData name="Laura Scholl" userId="d8ffdb51-1937-43b2-bc34-2d37934fffd7" providerId="ADAL" clId="{29C804AC-D595-4E41-999F-2615A216E908}" dt="2023-03-17T22:19:49.939" v="2264" actId="20577"/>
        <pc:sldMkLst>
          <pc:docMk/>
          <pc:sldMk cId="2419851138" sldId="826"/>
        </pc:sldMkLst>
        <pc:spChg chg="mod">
          <ac:chgData name="Laura Scholl" userId="d8ffdb51-1937-43b2-bc34-2d37934fffd7" providerId="ADAL" clId="{29C804AC-D595-4E41-999F-2615A216E908}" dt="2023-03-17T21:12:10.477" v="1273" actId="20577"/>
          <ac:spMkLst>
            <pc:docMk/>
            <pc:sldMk cId="2419851138" sldId="826"/>
            <ac:spMk id="44" creationId="{4EBA068B-2FF1-FB89-2F1F-2626FDA6AC2D}"/>
          </ac:spMkLst>
        </pc:spChg>
        <pc:graphicFrameChg chg="modGraphic">
          <ac:chgData name="Laura Scholl" userId="d8ffdb51-1937-43b2-bc34-2d37934fffd7" providerId="ADAL" clId="{29C804AC-D595-4E41-999F-2615A216E908}" dt="2023-03-17T22:19:49.939" v="2264" actId="20577"/>
          <ac:graphicFrameMkLst>
            <pc:docMk/>
            <pc:sldMk cId="2419851138" sldId="826"/>
            <ac:graphicFrameMk id="6" creationId="{59358AD2-C690-FC32-6C1F-F10397281287}"/>
          </ac:graphicFrameMkLst>
        </pc:graphicFrameChg>
      </pc:sldChg>
      <pc:sldChg chg="modSp add mod">
        <pc:chgData name="Laura Scholl" userId="d8ffdb51-1937-43b2-bc34-2d37934fffd7" providerId="ADAL" clId="{29C804AC-D595-4E41-999F-2615A216E908}" dt="2023-03-17T21:19:41.481" v="1439" actId="20577"/>
        <pc:sldMkLst>
          <pc:docMk/>
          <pc:sldMk cId="3884024202" sldId="827"/>
        </pc:sldMkLst>
        <pc:spChg chg="mod">
          <ac:chgData name="Laura Scholl" userId="d8ffdb51-1937-43b2-bc34-2d37934fffd7" providerId="ADAL" clId="{29C804AC-D595-4E41-999F-2615A216E908}" dt="2023-03-17T21:15:55.045" v="1304" actId="20577"/>
          <ac:spMkLst>
            <pc:docMk/>
            <pc:sldMk cId="3884024202" sldId="827"/>
            <ac:spMk id="44" creationId="{4EBA068B-2FF1-FB89-2F1F-2626FDA6AC2D}"/>
          </ac:spMkLst>
        </pc:spChg>
        <pc:graphicFrameChg chg="modGraphic">
          <ac:chgData name="Laura Scholl" userId="d8ffdb51-1937-43b2-bc34-2d37934fffd7" providerId="ADAL" clId="{29C804AC-D595-4E41-999F-2615A216E908}" dt="2023-03-17T21:19:41.481" v="1439" actId="20577"/>
          <ac:graphicFrameMkLst>
            <pc:docMk/>
            <pc:sldMk cId="3884024202" sldId="827"/>
            <ac:graphicFrameMk id="6" creationId="{59358AD2-C690-FC32-6C1F-F10397281287}"/>
          </ac:graphicFrameMkLst>
        </pc:graphicFrameChg>
      </pc:sldChg>
      <pc:sldChg chg="add del">
        <pc:chgData name="Laura Scholl" userId="d8ffdb51-1937-43b2-bc34-2d37934fffd7" providerId="ADAL" clId="{29C804AC-D595-4E41-999F-2615A216E908}" dt="2023-03-17T22:08:08.726" v="1514" actId="47"/>
        <pc:sldMkLst>
          <pc:docMk/>
          <pc:sldMk cId="263880246" sldId="828"/>
        </pc:sldMkLst>
      </pc:sldChg>
      <pc:sldChg chg="modSp mod">
        <pc:chgData name="Laura Scholl" userId="d8ffdb51-1937-43b2-bc34-2d37934fffd7" providerId="ADAL" clId="{29C804AC-D595-4E41-999F-2615A216E908}" dt="2023-03-17T22:07:38.109" v="1513" actId="20577"/>
        <pc:sldMkLst>
          <pc:docMk/>
          <pc:sldMk cId="3220099290" sldId="829"/>
        </pc:sldMkLst>
        <pc:spChg chg="mod">
          <ac:chgData name="Laura Scholl" userId="d8ffdb51-1937-43b2-bc34-2d37934fffd7" providerId="ADAL" clId="{29C804AC-D595-4E41-999F-2615A216E908}" dt="2023-03-17T22:06:34.980" v="1441" actId="20577"/>
          <ac:spMkLst>
            <pc:docMk/>
            <pc:sldMk cId="3220099290" sldId="829"/>
            <ac:spMk id="44" creationId="{4EBA068B-2FF1-FB89-2F1F-2626FDA6AC2D}"/>
          </ac:spMkLst>
        </pc:spChg>
        <pc:graphicFrameChg chg="modGraphic">
          <ac:chgData name="Laura Scholl" userId="d8ffdb51-1937-43b2-bc34-2d37934fffd7" providerId="ADAL" clId="{29C804AC-D595-4E41-999F-2615A216E908}" dt="2023-03-17T22:07:38.109" v="1513" actId="20577"/>
          <ac:graphicFrameMkLst>
            <pc:docMk/>
            <pc:sldMk cId="3220099290" sldId="829"/>
            <ac:graphicFrameMk id="6" creationId="{59358AD2-C690-FC32-6C1F-F10397281287}"/>
          </ac:graphicFrameMkLst>
        </pc:graphicFrameChg>
      </pc:sldChg>
      <pc:sldChg chg="modSp add mod">
        <pc:chgData name="Laura Scholl" userId="d8ffdb51-1937-43b2-bc34-2d37934fffd7" providerId="ADAL" clId="{29C804AC-D595-4E41-999F-2615A216E908}" dt="2023-03-17T22:10:49.135" v="1799" actId="20577"/>
        <pc:sldMkLst>
          <pc:docMk/>
          <pc:sldMk cId="871617774" sldId="830"/>
        </pc:sldMkLst>
        <pc:spChg chg="mod">
          <ac:chgData name="Laura Scholl" userId="d8ffdb51-1937-43b2-bc34-2d37934fffd7" providerId="ADAL" clId="{29C804AC-D595-4E41-999F-2615A216E908}" dt="2023-03-17T22:08:28.757" v="1519" actId="20577"/>
          <ac:spMkLst>
            <pc:docMk/>
            <pc:sldMk cId="871617774" sldId="830"/>
            <ac:spMk id="44" creationId="{4EBA068B-2FF1-FB89-2F1F-2626FDA6AC2D}"/>
          </ac:spMkLst>
        </pc:spChg>
        <pc:graphicFrameChg chg="modGraphic">
          <ac:chgData name="Laura Scholl" userId="d8ffdb51-1937-43b2-bc34-2d37934fffd7" providerId="ADAL" clId="{29C804AC-D595-4E41-999F-2615A216E908}" dt="2023-03-17T22:10:49.135" v="1799" actId="20577"/>
          <ac:graphicFrameMkLst>
            <pc:docMk/>
            <pc:sldMk cId="871617774" sldId="830"/>
            <ac:graphicFrameMk id="6" creationId="{59358AD2-C690-FC32-6C1F-F10397281287}"/>
          </ac:graphicFrameMkLst>
        </pc:graphicFrameChg>
      </pc:sldChg>
      <pc:sldChg chg="modSp add mod">
        <pc:chgData name="Laura Scholl" userId="d8ffdb51-1937-43b2-bc34-2d37934fffd7" providerId="ADAL" clId="{29C804AC-D595-4E41-999F-2615A216E908}" dt="2023-03-17T22:12:18.597" v="1872" actId="20577"/>
        <pc:sldMkLst>
          <pc:docMk/>
          <pc:sldMk cId="1474333826" sldId="831"/>
        </pc:sldMkLst>
        <pc:spChg chg="mod">
          <ac:chgData name="Laura Scholl" userId="d8ffdb51-1937-43b2-bc34-2d37934fffd7" providerId="ADAL" clId="{29C804AC-D595-4E41-999F-2615A216E908}" dt="2023-03-17T22:11:06.656" v="1801" actId="20577"/>
          <ac:spMkLst>
            <pc:docMk/>
            <pc:sldMk cId="1474333826" sldId="831"/>
            <ac:spMk id="44" creationId="{4EBA068B-2FF1-FB89-2F1F-2626FDA6AC2D}"/>
          </ac:spMkLst>
        </pc:spChg>
        <pc:graphicFrameChg chg="mod modGraphic">
          <ac:chgData name="Laura Scholl" userId="d8ffdb51-1937-43b2-bc34-2d37934fffd7" providerId="ADAL" clId="{29C804AC-D595-4E41-999F-2615A216E908}" dt="2023-03-17T22:12:18.597" v="1872" actId="20577"/>
          <ac:graphicFrameMkLst>
            <pc:docMk/>
            <pc:sldMk cId="1474333826" sldId="831"/>
            <ac:graphicFrameMk id="6" creationId="{59358AD2-C690-FC32-6C1F-F10397281287}"/>
          </ac:graphicFrameMkLst>
        </pc:graphicFrameChg>
      </pc:sldChg>
      <pc:sldChg chg="modSp add mod">
        <pc:chgData name="Laura Scholl" userId="d8ffdb51-1937-43b2-bc34-2d37934fffd7" providerId="ADAL" clId="{29C804AC-D595-4E41-999F-2615A216E908}" dt="2023-03-17T22:13:52.606" v="1989" actId="20577"/>
        <pc:sldMkLst>
          <pc:docMk/>
          <pc:sldMk cId="428251112" sldId="832"/>
        </pc:sldMkLst>
        <pc:spChg chg="mod">
          <ac:chgData name="Laura Scholl" userId="d8ffdb51-1937-43b2-bc34-2d37934fffd7" providerId="ADAL" clId="{29C804AC-D595-4E41-999F-2615A216E908}" dt="2023-03-17T22:12:42.312" v="1874" actId="20577"/>
          <ac:spMkLst>
            <pc:docMk/>
            <pc:sldMk cId="428251112" sldId="832"/>
            <ac:spMk id="44" creationId="{4EBA068B-2FF1-FB89-2F1F-2626FDA6AC2D}"/>
          </ac:spMkLst>
        </pc:spChg>
        <pc:graphicFrameChg chg="modGraphic">
          <ac:chgData name="Laura Scholl" userId="d8ffdb51-1937-43b2-bc34-2d37934fffd7" providerId="ADAL" clId="{29C804AC-D595-4E41-999F-2615A216E908}" dt="2023-03-17T22:13:52.606" v="1989" actId="20577"/>
          <ac:graphicFrameMkLst>
            <pc:docMk/>
            <pc:sldMk cId="428251112" sldId="832"/>
            <ac:graphicFrameMk id="6" creationId="{59358AD2-C690-FC32-6C1F-F10397281287}"/>
          </ac:graphicFrameMkLst>
        </pc:graphicFrameChg>
      </pc:sldChg>
      <pc:sldChg chg="modSp add mod">
        <pc:chgData name="Laura Scholl" userId="d8ffdb51-1937-43b2-bc34-2d37934fffd7" providerId="ADAL" clId="{29C804AC-D595-4E41-999F-2615A216E908}" dt="2023-03-19T21:12:38.540" v="2403" actId="20577"/>
        <pc:sldMkLst>
          <pc:docMk/>
          <pc:sldMk cId="533558396" sldId="833"/>
        </pc:sldMkLst>
        <pc:spChg chg="mod">
          <ac:chgData name="Laura Scholl" userId="d8ffdb51-1937-43b2-bc34-2d37934fffd7" providerId="ADAL" clId="{29C804AC-D595-4E41-999F-2615A216E908}" dt="2023-03-17T22:14:18.031" v="1991" actId="20577"/>
          <ac:spMkLst>
            <pc:docMk/>
            <pc:sldMk cId="533558396" sldId="833"/>
            <ac:spMk id="44" creationId="{4EBA068B-2FF1-FB89-2F1F-2626FDA6AC2D}"/>
          </ac:spMkLst>
        </pc:spChg>
        <pc:graphicFrameChg chg="modGraphic">
          <ac:chgData name="Laura Scholl" userId="d8ffdb51-1937-43b2-bc34-2d37934fffd7" providerId="ADAL" clId="{29C804AC-D595-4E41-999F-2615A216E908}" dt="2023-03-19T21:12:38.540" v="2403" actId="20577"/>
          <ac:graphicFrameMkLst>
            <pc:docMk/>
            <pc:sldMk cId="533558396" sldId="833"/>
            <ac:graphicFrameMk id="6" creationId="{59358AD2-C690-FC32-6C1F-F1039728128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EB37F4-52CA-CE5A-5DA9-7683CD4713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7D0F9CA9-E30E-0D0E-FF6D-0C177BDC66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92E269-073C-432F-99B9-1A430327F754}" type="datetimeFigureOut">
              <a:rPr lang="en-US" smtClean="0">
                <a:latin typeface="Arial" panose="020B0604020202020204" pitchFamily="34" charset="0"/>
                <a:cs typeface="Arial" panose="020B0604020202020204" pitchFamily="34" charset="0"/>
              </a:rPr>
              <a:t>3/19/2023</a:t>
            </a:fld>
            <a:endParaRPr lang="en-US">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A359C67-51D9-0A9F-6005-73E95F9966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584CA1-2314-25CA-0438-5FD4B26D1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A43E2-1904-4141-815A-62FAF73CF1B2}" type="slidenum">
              <a:rPr lang="en-US" smtClean="0">
                <a:latin typeface="Arial" panose="020B0604020202020204" pitchFamily="34" charset="0"/>
                <a:cs typeface="Arial" panose="020B0604020202020204" pitchFamily="34" charset="0"/>
              </a:rPr>
              <a:t>‹#›</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06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70DF7848-F7ED-498C-BF8F-E6D7D336C5C8}" type="datetimeFigureOut">
              <a:rPr lang="en-US" smtClean="0"/>
              <a:pPr/>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DAC5F5F8-CF2F-46BA-81DC-1E28D791687C}" type="slidenum">
              <a:rPr lang="en-US" smtClean="0"/>
              <a:pPr/>
              <a:t>‹#›</a:t>
            </a:fld>
            <a:endParaRPr lang="en-US"/>
          </a:p>
        </p:txBody>
      </p:sp>
    </p:spTree>
    <p:extLst>
      <p:ext uri="{BB962C8B-B14F-4D97-AF65-F5344CB8AC3E}">
        <p14:creationId xmlns:p14="http://schemas.microsoft.com/office/powerpoint/2010/main" val="213735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A8191-E24C-7B6F-FB58-49DEEABA7B36}"/>
              </a:ext>
            </a:extLst>
          </p:cNvPr>
          <p:cNvSpPr/>
          <p:nvPr userDrawn="1"/>
        </p:nvSpPr>
        <p:spPr>
          <a:xfrm>
            <a:off x="0" y="3126686"/>
            <a:ext cx="18288000" cy="71603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2" name="Title 1"/>
          <p:cNvSpPr>
            <a:spLocks noGrp="1"/>
          </p:cNvSpPr>
          <p:nvPr>
            <p:ph type="ctrTitle"/>
          </p:nvPr>
        </p:nvSpPr>
        <p:spPr>
          <a:xfrm>
            <a:off x="1155702" y="4219047"/>
            <a:ext cx="9027389" cy="3581400"/>
          </a:xfrm>
        </p:spPr>
        <p:txBody>
          <a:bodyPr anchor="b">
            <a:normAutofit/>
          </a:bodyPr>
          <a:lstStyle>
            <a:lvl1pPr algn="l">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55702" y="7907867"/>
            <a:ext cx="9027389" cy="1384300"/>
          </a:xfrm>
        </p:spPr>
        <p:txBody>
          <a:bodyPr>
            <a:normAutofit/>
          </a:bodyPr>
          <a:lstStyle>
            <a:lvl1pPr marL="0" indent="0" algn="l">
              <a:spcBef>
                <a:spcPts val="0"/>
              </a:spcBef>
              <a:buNone/>
              <a:defRPr sz="2400">
                <a:solidFill>
                  <a:schemeClr val="bg1"/>
                </a:solidFill>
                <a:latin typeface="Arial" panose="020B0604020202020204" pitchFamily="34" charset="0"/>
                <a:cs typeface="Arial" panose="020B0604020202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pic>
        <p:nvPicPr>
          <p:cNvPr id="22" name="Picture 21" descr="A picture containing shape&#10;&#10;Description automatically generated">
            <a:extLst>
              <a:ext uri="{FF2B5EF4-FFF2-40B4-BE49-F238E27FC236}">
                <a16:creationId xmlns:a16="http://schemas.microsoft.com/office/drawing/2014/main" id="{2D846C45-8C01-7905-824B-5D2DC86338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132" y="1058971"/>
            <a:ext cx="2878667" cy="991779"/>
          </a:xfrm>
          <a:prstGeom prst="rect">
            <a:avLst/>
          </a:prstGeom>
        </p:spPr>
      </p:pic>
    </p:spTree>
    <p:extLst>
      <p:ext uri="{BB962C8B-B14F-4D97-AF65-F5344CB8AC3E}">
        <p14:creationId xmlns:p14="http://schemas.microsoft.com/office/powerpoint/2010/main" val="199458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A32E851-9FF9-4796-BF7E-0EBA88C671DC}"/>
              </a:ext>
            </a:extLst>
          </p:cNvPr>
          <p:cNvSpPr/>
          <p:nvPr userDrawn="1"/>
        </p:nvSpPr>
        <p:spPr>
          <a:xfrm>
            <a:off x="0" y="1688123"/>
            <a:ext cx="18288000" cy="8597621"/>
          </a:xfrm>
          <a:custGeom>
            <a:avLst/>
            <a:gdLst>
              <a:gd name="connsiteX0" fmla="*/ 0 w 7772400"/>
              <a:gd name="connsiteY0" fmla="*/ 0 h 2226411"/>
              <a:gd name="connsiteX1" fmla="*/ 0 w 7772400"/>
              <a:gd name="connsiteY1" fmla="*/ 2226411 h 2226411"/>
              <a:gd name="connsiteX2" fmla="*/ 7772400 w 7772400"/>
              <a:gd name="connsiteY2" fmla="*/ 2226411 h 2226411"/>
              <a:gd name="connsiteX3" fmla="*/ 7772400 w 7772400"/>
              <a:gd name="connsiteY3" fmla="*/ 804875 h 2226411"/>
              <a:gd name="connsiteX4" fmla="*/ 0 w 7772400"/>
              <a:gd name="connsiteY4" fmla="*/ 0 h 2226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400" h="2226411">
                <a:moveTo>
                  <a:pt x="0" y="0"/>
                </a:moveTo>
                <a:lnTo>
                  <a:pt x="0" y="2226411"/>
                </a:lnTo>
                <a:lnTo>
                  <a:pt x="7772400" y="2226411"/>
                </a:lnTo>
                <a:lnTo>
                  <a:pt x="7772400" y="804875"/>
                </a:lnTo>
                <a:lnTo>
                  <a:pt x="0" y="0"/>
                </a:lnTo>
                <a:close/>
              </a:path>
            </a:pathLst>
          </a:custGeom>
          <a:solidFill>
            <a:srgbClr val="383838"/>
          </a:solidFill>
        </p:spPr>
        <p:txBody>
          <a:bodyPr wrap="square" lIns="0" tIns="0" rIns="0" bIns="0" rtlCol="0"/>
          <a:lstStyle/>
          <a:p>
            <a:pPr defTabSz="914400" fontAlgn="auto">
              <a:spcBef>
                <a:spcPts val="0"/>
              </a:spcBef>
              <a:spcAft>
                <a:spcPts val="0"/>
              </a:spcAft>
            </a:pPr>
            <a:endParaRPr>
              <a:solidFill>
                <a:prstClr val="black"/>
              </a:solidFill>
              <a:latin typeface="Trebuchet MS" panose="020B0603020202020204" pitchFamily="34" charset="0"/>
              <a:ea typeface="+mn-ea"/>
            </a:endParaRPr>
          </a:p>
        </p:txBody>
      </p:sp>
      <p:grpSp>
        <p:nvGrpSpPr>
          <p:cNvPr id="5" name="Group 4">
            <a:extLst>
              <a:ext uri="{FF2B5EF4-FFF2-40B4-BE49-F238E27FC236}">
                <a16:creationId xmlns:a16="http://schemas.microsoft.com/office/drawing/2014/main" id="{92D678CF-84A9-4BA9-BA2F-CB71E25345BA}"/>
              </a:ext>
            </a:extLst>
          </p:cNvPr>
          <p:cNvGrpSpPr/>
          <p:nvPr userDrawn="1"/>
        </p:nvGrpSpPr>
        <p:grpSpPr>
          <a:xfrm>
            <a:off x="10009693" y="1549925"/>
            <a:ext cx="7721678" cy="1016226"/>
            <a:chOff x="10009693" y="1549925"/>
            <a:chExt cx="7721678" cy="1016226"/>
          </a:xfrm>
        </p:grpSpPr>
        <p:pic>
          <p:nvPicPr>
            <p:cNvPr id="6" name="Picture 5">
              <a:extLst>
                <a:ext uri="{FF2B5EF4-FFF2-40B4-BE49-F238E27FC236}">
                  <a16:creationId xmlns:a16="http://schemas.microsoft.com/office/drawing/2014/main" id="{5F82662B-989A-432A-8998-0DE213D193A2}"/>
                </a:ext>
              </a:extLst>
            </p:cNvPr>
            <p:cNvPicPr>
              <a:picLocks noChangeAspect="1"/>
            </p:cNvPicPr>
            <p:nvPr/>
          </p:nvPicPr>
          <p:blipFill>
            <a:blip r:embed="rId2"/>
            <a:stretch>
              <a:fillRect/>
            </a:stretch>
          </p:blipFill>
          <p:spPr>
            <a:xfrm>
              <a:off x="12780211" y="1686172"/>
              <a:ext cx="1930510" cy="816283"/>
            </a:xfrm>
            <a:prstGeom prst="rect">
              <a:avLst/>
            </a:prstGeom>
          </p:spPr>
        </p:pic>
        <p:cxnSp>
          <p:nvCxnSpPr>
            <p:cNvPr id="7" name="Straight Connector 6">
              <a:extLst>
                <a:ext uri="{FF2B5EF4-FFF2-40B4-BE49-F238E27FC236}">
                  <a16:creationId xmlns:a16="http://schemas.microsoft.com/office/drawing/2014/main" id="{97600756-64AC-421F-BD0D-3BBAECD315E3}"/>
                </a:ext>
              </a:extLst>
            </p:cNvPr>
            <p:cNvCxnSpPr/>
            <p:nvPr/>
          </p:nvCxnSpPr>
          <p:spPr>
            <a:xfrm>
              <a:off x="12472158" y="1622477"/>
              <a:ext cx="0" cy="943674"/>
            </a:xfrm>
            <a:prstGeom prst="line">
              <a:avLst/>
            </a:prstGeom>
            <a:ln w="12700">
              <a:solidFill>
                <a:srgbClr val="383838"/>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EDE70775-8944-4C24-BD3B-25F0DAFA85BD}"/>
                </a:ext>
              </a:extLst>
            </p:cNvPr>
            <p:cNvPicPr>
              <a:picLocks noChangeAspect="1"/>
            </p:cNvPicPr>
            <p:nvPr/>
          </p:nvPicPr>
          <p:blipFill>
            <a:blip r:embed="rId3"/>
            <a:stretch>
              <a:fillRect/>
            </a:stretch>
          </p:blipFill>
          <p:spPr>
            <a:xfrm>
              <a:off x="10009693" y="1549925"/>
              <a:ext cx="2413994" cy="1016226"/>
            </a:xfrm>
            <a:prstGeom prst="rect">
              <a:avLst/>
            </a:prstGeom>
          </p:spPr>
        </p:pic>
        <p:pic>
          <p:nvPicPr>
            <p:cNvPr id="11" name="Picture 10" descr="Text&#10;&#10;Description automatically generated">
              <a:extLst>
                <a:ext uri="{FF2B5EF4-FFF2-40B4-BE49-F238E27FC236}">
                  <a16:creationId xmlns:a16="http://schemas.microsoft.com/office/drawing/2014/main" id="{88877B3C-A955-4F0B-8795-703F3118E30A}"/>
                </a:ext>
              </a:extLst>
            </p:cNvPr>
            <p:cNvPicPr>
              <a:picLocks noChangeAspect="1"/>
            </p:cNvPicPr>
            <p:nvPr/>
          </p:nvPicPr>
          <p:blipFill>
            <a:blip r:embed="rId4"/>
            <a:stretch>
              <a:fillRect/>
            </a:stretch>
          </p:blipFill>
          <p:spPr>
            <a:xfrm>
              <a:off x="15021781" y="1604129"/>
              <a:ext cx="2709590" cy="921922"/>
            </a:xfrm>
            <a:prstGeom prst="rect">
              <a:avLst/>
            </a:prstGeom>
          </p:spPr>
        </p:pic>
        <p:cxnSp>
          <p:nvCxnSpPr>
            <p:cNvPr id="12" name="Straight Connector 11">
              <a:extLst>
                <a:ext uri="{FF2B5EF4-FFF2-40B4-BE49-F238E27FC236}">
                  <a16:creationId xmlns:a16="http://schemas.microsoft.com/office/drawing/2014/main" id="{1EA36F10-6A68-4D16-8BA5-C08BC942E108}"/>
                </a:ext>
              </a:extLst>
            </p:cNvPr>
            <p:cNvCxnSpPr/>
            <p:nvPr/>
          </p:nvCxnSpPr>
          <p:spPr>
            <a:xfrm>
              <a:off x="14954400" y="1622477"/>
              <a:ext cx="0" cy="943674"/>
            </a:xfrm>
            <a:prstGeom prst="line">
              <a:avLst/>
            </a:prstGeom>
            <a:ln w="12700">
              <a:solidFill>
                <a:srgbClr val="383838"/>
              </a:solidFill>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3AC5A5F0-3D37-4CB5-AFFE-81169D61D023}"/>
              </a:ext>
            </a:extLst>
          </p:cNvPr>
          <p:cNvSpPr>
            <a:spLocks noGrp="1"/>
          </p:cNvSpPr>
          <p:nvPr>
            <p:ph type="body" sz="quarter" idx="10" hasCustomPrompt="1"/>
          </p:nvPr>
        </p:nvSpPr>
        <p:spPr>
          <a:xfrm>
            <a:off x="1140077" y="6610379"/>
            <a:ext cx="9235191" cy="1705219"/>
          </a:xfrm>
        </p:spPr>
        <p:txBody>
          <a:bodyPr/>
          <a:lstStyle>
            <a:lvl1pPr>
              <a:defRPr sz="6000" b="1">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7" name="Text Placeholder 16">
            <a:extLst>
              <a:ext uri="{FF2B5EF4-FFF2-40B4-BE49-F238E27FC236}">
                <a16:creationId xmlns:a16="http://schemas.microsoft.com/office/drawing/2014/main" id="{B6C10C75-E8F7-45AB-929B-93D7D86B8F2C}"/>
              </a:ext>
            </a:extLst>
          </p:cNvPr>
          <p:cNvSpPr>
            <a:spLocks noGrp="1"/>
          </p:cNvSpPr>
          <p:nvPr>
            <p:ph type="body" sz="quarter" idx="11"/>
          </p:nvPr>
        </p:nvSpPr>
        <p:spPr>
          <a:xfrm>
            <a:off x="1140078" y="6185215"/>
            <a:ext cx="7454900" cy="449262"/>
          </a:xfrm>
        </p:spPr>
        <p:txBody>
          <a:bodyPr/>
          <a:lstStyle>
            <a:lvl1pPr>
              <a:defRPr sz="1800">
                <a:solidFill>
                  <a:srgbClr val="B3B3B3"/>
                </a:solidFill>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383093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and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301" y="747664"/>
            <a:ext cx="16626840" cy="984885"/>
          </a:xfrm>
        </p:spPr>
        <p:txBody>
          <a:bodyPr/>
          <a:lstStyle>
            <a:lvl1pPr algn="l">
              <a:defRPr sz="4800" cap="none"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1977" y="3186797"/>
            <a:ext cx="16581120" cy="6198208"/>
          </a:xfrm>
        </p:spPr>
        <p:txBody>
          <a:bodyPr/>
          <a:lstStyle>
            <a:lvl1pPr marL="0" indent="0">
              <a:spcBef>
                <a:spcPts val="500"/>
              </a:spcBef>
              <a:spcAft>
                <a:spcPts val="500"/>
              </a:spcAft>
              <a:buClr>
                <a:schemeClr val="bg2"/>
              </a:buClr>
              <a:buSzPct val="100000"/>
              <a:buFontTx/>
              <a:buNone/>
              <a:defRPr sz="2800">
                <a:solidFill>
                  <a:schemeClr val="bg1"/>
                </a:solidFill>
                <a:latin typeface="Arial" panose="020B0604020202020204" pitchFamily="34" charset="0"/>
                <a:cs typeface="Arial" panose="020B0604020202020204" pitchFamily="34" charset="0"/>
              </a:defRPr>
            </a:lvl1pPr>
            <a:lvl2pPr marL="952519" indent="0">
              <a:spcBef>
                <a:spcPts val="500"/>
              </a:spcBef>
              <a:spcAft>
                <a:spcPts val="500"/>
              </a:spcAft>
              <a:buClr>
                <a:schemeClr val="bg2"/>
              </a:buClr>
              <a:buSzPct val="100000"/>
              <a:buFontTx/>
              <a:buNone/>
              <a:defRPr sz="2400">
                <a:solidFill>
                  <a:schemeClr val="bg1"/>
                </a:solidFill>
                <a:latin typeface="Arial" panose="020B0604020202020204" pitchFamily="34" charset="0"/>
                <a:cs typeface="Arial" panose="020B0604020202020204" pitchFamily="34" charset="0"/>
              </a:defRPr>
            </a:lvl2pPr>
            <a:lvl3pPr marL="1815078" indent="0">
              <a:buClr>
                <a:schemeClr val="bg2"/>
              </a:buClr>
              <a:buSzPct val="100000"/>
              <a:buFontTx/>
              <a:buNone/>
              <a:defRPr sz="1833">
                <a:solidFill>
                  <a:schemeClr val="accent4"/>
                </a:solidFill>
              </a:defRPr>
            </a:lvl3pPr>
            <a:lvl4pPr marL="2958101" indent="-381008">
              <a:buClr>
                <a:schemeClr val="bg2"/>
              </a:buClr>
              <a:buFont typeface="Wingdings" panose="05000000000000000000" pitchFamily="2" charset="2"/>
              <a:buChar char="§"/>
              <a:defRPr sz="3000">
                <a:solidFill>
                  <a:schemeClr val="tx1"/>
                </a:solidFill>
              </a:defRPr>
            </a:lvl4pPr>
            <a:lvl5pPr marL="3529612" indent="-381008">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10"/>
          </p:nvPr>
        </p:nvSpPr>
        <p:spPr>
          <a:xfrm>
            <a:off x="825331" y="1741489"/>
            <a:ext cx="16626840" cy="875772"/>
          </a:xfrm>
        </p:spPr>
        <p:txBody>
          <a:bodyPr/>
          <a:lstStyle>
            <a:lvl1pPr marL="0" indent="0" algn="l">
              <a:buFontTx/>
              <a:buNone/>
              <a:defRPr sz="3000" b="0">
                <a:solidFill>
                  <a:srgbClr val="6F6F6F"/>
                </a:solidFill>
                <a:latin typeface="Arial" panose="020B0604020202020204" pitchFamily="34" charset="0"/>
                <a:cs typeface="Arial" panose="020B0604020202020204" pitchFamily="34" charset="0"/>
              </a:defRPr>
            </a:lvl1pPr>
            <a:lvl2pPr marL="952519" indent="0" algn="ctr">
              <a:buFontTx/>
              <a:buNone/>
              <a:defRPr sz="4667">
                <a:solidFill>
                  <a:schemeClr val="tx2"/>
                </a:solidFill>
                <a:latin typeface="Trebuchet MS" panose="020B0603020202020204" pitchFamily="34" charset="0"/>
              </a:defRPr>
            </a:lvl2pPr>
            <a:lvl3pPr marL="1815078" indent="0" algn="ctr">
              <a:buFontTx/>
              <a:buNone/>
              <a:defRPr sz="4667">
                <a:solidFill>
                  <a:schemeClr val="tx2"/>
                </a:solidFill>
                <a:latin typeface="Trebuchet MS" panose="020B0603020202020204" pitchFamily="34" charset="0"/>
              </a:defRPr>
            </a:lvl3pPr>
            <a:lvl4pPr marL="2577093" indent="0" algn="ctr">
              <a:buFontTx/>
              <a:buNone/>
              <a:defRPr sz="4667">
                <a:solidFill>
                  <a:schemeClr val="tx2"/>
                </a:solidFill>
                <a:latin typeface="Trebuchet MS" panose="020B0603020202020204" pitchFamily="34" charset="0"/>
              </a:defRPr>
            </a:lvl4pPr>
            <a:lvl5pPr marL="3148605" indent="0" algn="ctr">
              <a:buFontTx/>
              <a:buNone/>
              <a:defRPr sz="4667">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66822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6936" y="747428"/>
            <a:ext cx="16626840" cy="984885"/>
          </a:xfrm>
        </p:spPr>
        <p:txBody>
          <a:bodyPr/>
          <a:lstStyle>
            <a:lvl1pPr algn="l">
              <a:defRPr sz="4800" cap="none"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24728" y="3189912"/>
            <a:ext cx="16581120" cy="6198208"/>
          </a:xfrm>
        </p:spPr>
        <p:txBody>
          <a:bodyPr/>
          <a:lstStyle>
            <a:lvl1pPr marL="383654" indent="-383654">
              <a:lnSpc>
                <a:spcPct val="90000"/>
              </a:lnSpc>
              <a:spcBef>
                <a:spcPts val="500"/>
              </a:spcBef>
              <a:spcAft>
                <a:spcPts val="500"/>
              </a:spcAft>
              <a:buClr>
                <a:schemeClr val="bg2"/>
              </a:buClr>
              <a:buSzPct val="75000"/>
              <a:buFont typeface="Arial" panose="020B0604020202020204" pitchFamily="34" charset="0"/>
              <a:buNone/>
              <a:defRPr sz="2800">
                <a:solidFill>
                  <a:schemeClr val="bg1"/>
                </a:solidFill>
                <a:latin typeface="Arial" panose="020B0604020202020204" pitchFamily="34" charset="0"/>
                <a:cs typeface="Arial" panose="020B0604020202020204" pitchFamily="34" charset="0"/>
              </a:defRPr>
            </a:lvl1pPr>
            <a:lvl2pPr marL="1333527" indent="-381008">
              <a:lnSpc>
                <a:spcPct val="90000"/>
              </a:lnSpc>
              <a:spcBef>
                <a:spcPts val="500"/>
              </a:spcBef>
              <a:spcAft>
                <a:spcPts val="500"/>
              </a:spcAft>
              <a:buClr>
                <a:schemeClr val="bg2"/>
              </a:buClr>
              <a:buSzPct val="75000"/>
              <a:buFont typeface="Arial" panose="020B0604020202020204" pitchFamily="34" charset="0"/>
              <a:buNone/>
              <a:defRPr sz="2400">
                <a:solidFill>
                  <a:schemeClr val="bg1"/>
                </a:solidFill>
                <a:latin typeface="Arial" panose="020B0604020202020204" pitchFamily="34" charset="0"/>
                <a:cs typeface="Arial" panose="020B0604020202020204" pitchFamily="34" charset="0"/>
              </a:defRPr>
            </a:lvl2pPr>
            <a:lvl3pPr marL="2098189" indent="-283111">
              <a:lnSpc>
                <a:spcPct val="90000"/>
              </a:lnSpc>
              <a:spcBef>
                <a:spcPts val="500"/>
              </a:spcBef>
              <a:spcAft>
                <a:spcPts val="500"/>
              </a:spcAft>
              <a:buClr>
                <a:schemeClr val="bg2"/>
              </a:buClr>
              <a:buSzPct val="75000"/>
              <a:buFont typeface="Arial" panose="020B0604020202020204" pitchFamily="34" charset="0"/>
              <a:buNone/>
              <a:defRPr sz="2000">
                <a:solidFill>
                  <a:schemeClr val="bg1"/>
                </a:solidFill>
                <a:latin typeface="Arial" panose="020B0604020202020204" pitchFamily="34" charset="0"/>
                <a:cs typeface="Arial" panose="020B0604020202020204" pitchFamily="34" charset="0"/>
              </a:defRPr>
            </a:lvl3pPr>
            <a:lvl4pPr marL="2958101" indent="-381008">
              <a:lnSpc>
                <a:spcPct val="90000"/>
              </a:lnSpc>
              <a:spcBef>
                <a:spcPts val="500"/>
              </a:spcBef>
              <a:spcAft>
                <a:spcPts val="500"/>
              </a:spcAft>
              <a:buClr>
                <a:schemeClr val="bg2"/>
              </a:buClr>
              <a:buSzPct val="75000"/>
              <a:buFont typeface="Arial" panose="020B0604020202020204" pitchFamily="34" charset="0"/>
              <a:buNone/>
              <a:defRPr sz="1800">
                <a:solidFill>
                  <a:schemeClr val="bg1"/>
                </a:solidFill>
                <a:latin typeface="Arial" panose="020B0604020202020204" pitchFamily="34" charset="0"/>
                <a:cs typeface="Arial" panose="020B0604020202020204" pitchFamily="34" charset="0"/>
              </a:defRPr>
            </a:lvl4pPr>
            <a:lvl5pPr marL="3529612" indent="-381008">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0"/>
          </p:nvPr>
        </p:nvSpPr>
        <p:spPr>
          <a:xfrm>
            <a:off x="824728" y="1739896"/>
            <a:ext cx="16607858" cy="875772"/>
          </a:xfrm>
        </p:spPr>
        <p:txBody>
          <a:bodyPr/>
          <a:lstStyle>
            <a:lvl1pPr marL="0" indent="0" algn="l">
              <a:buFontTx/>
              <a:buNone/>
              <a:defRPr sz="3000" b="0">
                <a:solidFill>
                  <a:srgbClr val="6F6F6F"/>
                </a:solidFill>
                <a:latin typeface="Arial" panose="020B0604020202020204" pitchFamily="34" charset="0"/>
                <a:cs typeface="Arial" panose="020B0604020202020204" pitchFamily="34" charset="0"/>
              </a:defRPr>
            </a:lvl1pPr>
            <a:lvl2pPr marL="952519" indent="0" algn="ctr">
              <a:buFontTx/>
              <a:buNone/>
              <a:defRPr sz="4667">
                <a:solidFill>
                  <a:schemeClr val="tx2"/>
                </a:solidFill>
                <a:latin typeface="Trebuchet MS" panose="020B0603020202020204" pitchFamily="34" charset="0"/>
              </a:defRPr>
            </a:lvl2pPr>
            <a:lvl3pPr marL="1815078" indent="0" algn="ctr">
              <a:buFontTx/>
              <a:buNone/>
              <a:defRPr sz="4667">
                <a:solidFill>
                  <a:schemeClr val="tx2"/>
                </a:solidFill>
                <a:latin typeface="Trebuchet MS" panose="020B0603020202020204" pitchFamily="34" charset="0"/>
              </a:defRPr>
            </a:lvl3pPr>
            <a:lvl4pPr marL="2577093" indent="0" algn="ctr">
              <a:buFontTx/>
              <a:buNone/>
              <a:defRPr sz="4667">
                <a:solidFill>
                  <a:schemeClr val="tx2"/>
                </a:solidFill>
                <a:latin typeface="Trebuchet MS" panose="020B0603020202020204" pitchFamily="34" charset="0"/>
              </a:defRPr>
            </a:lvl4pPr>
            <a:lvl5pPr marL="3148605" indent="0" algn="ctr">
              <a:buFontTx/>
              <a:buNone/>
              <a:defRPr sz="4667">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25091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n Brande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5700" y="748506"/>
            <a:ext cx="16626840" cy="984885"/>
          </a:xfrm>
        </p:spPr>
        <p:txBody>
          <a:bodyPr/>
          <a:lstStyle>
            <a:lvl1pPr algn="l">
              <a:defRPr sz="4800" b="1" cap="none"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19340" y="3191235"/>
            <a:ext cx="16581120" cy="6198208"/>
          </a:xfrm>
        </p:spPr>
        <p:txBody>
          <a:bodyPr/>
          <a:lstStyle>
            <a:lvl1pPr marL="383654" indent="-383654">
              <a:lnSpc>
                <a:spcPct val="90000"/>
              </a:lnSpc>
              <a:spcBef>
                <a:spcPts val="500"/>
              </a:spcBef>
              <a:spcAft>
                <a:spcPts val="500"/>
              </a:spcAft>
              <a:buClr>
                <a:schemeClr val="bg2"/>
              </a:buClr>
              <a:buSzPct val="75000"/>
              <a:buFont typeface="Arial" panose="020B0604020202020204" pitchFamily="34" charset="0"/>
              <a:buNone/>
              <a:defRPr sz="2800">
                <a:solidFill>
                  <a:schemeClr val="bg1"/>
                </a:solidFill>
                <a:latin typeface="Arial" panose="020B0604020202020204" pitchFamily="34" charset="0"/>
                <a:cs typeface="Arial" panose="020B0604020202020204" pitchFamily="34" charset="0"/>
              </a:defRPr>
            </a:lvl1pPr>
            <a:lvl2pPr marL="1333527" indent="-381008">
              <a:lnSpc>
                <a:spcPct val="90000"/>
              </a:lnSpc>
              <a:spcBef>
                <a:spcPts val="500"/>
              </a:spcBef>
              <a:spcAft>
                <a:spcPts val="500"/>
              </a:spcAft>
              <a:buClr>
                <a:schemeClr val="bg2"/>
              </a:buClr>
              <a:buSzPct val="75000"/>
              <a:buFont typeface="Arial" panose="020B0604020202020204" pitchFamily="34" charset="0"/>
              <a:buNone/>
              <a:defRPr sz="2400">
                <a:solidFill>
                  <a:schemeClr val="bg1"/>
                </a:solidFill>
                <a:latin typeface="Arial" panose="020B0604020202020204" pitchFamily="34" charset="0"/>
                <a:cs typeface="Arial" panose="020B0604020202020204" pitchFamily="34" charset="0"/>
              </a:defRPr>
            </a:lvl2pPr>
            <a:lvl3pPr marL="2098189" indent="-283111">
              <a:lnSpc>
                <a:spcPct val="90000"/>
              </a:lnSpc>
              <a:spcBef>
                <a:spcPts val="500"/>
              </a:spcBef>
              <a:spcAft>
                <a:spcPts val="500"/>
              </a:spcAft>
              <a:buClr>
                <a:schemeClr val="bg2"/>
              </a:buClr>
              <a:buSzPct val="75000"/>
              <a:buFont typeface="Arial" panose="020B0604020202020204" pitchFamily="34" charset="0"/>
              <a:buNone/>
              <a:defRPr sz="2000">
                <a:solidFill>
                  <a:schemeClr val="bg1"/>
                </a:solidFill>
                <a:latin typeface="Arial" panose="020B0604020202020204" pitchFamily="34" charset="0"/>
                <a:cs typeface="Arial" panose="020B0604020202020204" pitchFamily="34" charset="0"/>
              </a:defRPr>
            </a:lvl3pPr>
            <a:lvl4pPr marL="2958101" indent="-381008">
              <a:lnSpc>
                <a:spcPct val="90000"/>
              </a:lnSpc>
              <a:spcBef>
                <a:spcPts val="500"/>
              </a:spcBef>
              <a:spcAft>
                <a:spcPts val="500"/>
              </a:spcAft>
              <a:buClr>
                <a:schemeClr val="bg2"/>
              </a:buClr>
              <a:buSzPct val="75000"/>
              <a:buFont typeface="Arial" panose="020B0604020202020204" pitchFamily="34" charset="0"/>
              <a:buNone/>
              <a:defRPr sz="1800">
                <a:solidFill>
                  <a:schemeClr val="bg1"/>
                </a:solidFill>
                <a:latin typeface="Arial" panose="020B0604020202020204" pitchFamily="34" charset="0"/>
                <a:cs typeface="Arial" panose="020B0604020202020204" pitchFamily="34" charset="0"/>
              </a:defRPr>
            </a:lvl4pPr>
            <a:lvl5pPr marL="3529612" indent="-381008">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0"/>
          </p:nvPr>
        </p:nvSpPr>
        <p:spPr>
          <a:xfrm>
            <a:off x="825828" y="1740430"/>
            <a:ext cx="16626840" cy="875772"/>
          </a:xfrm>
        </p:spPr>
        <p:txBody>
          <a:bodyPr/>
          <a:lstStyle>
            <a:lvl1pPr marL="0" indent="0" algn="l">
              <a:buFontTx/>
              <a:buNone/>
              <a:defRPr sz="3000" b="0">
                <a:solidFill>
                  <a:srgbClr val="6F6F6F"/>
                </a:solidFill>
                <a:latin typeface="Arial" panose="020B0604020202020204" pitchFamily="34" charset="0"/>
                <a:cs typeface="Arial" panose="020B0604020202020204" pitchFamily="34" charset="0"/>
              </a:defRPr>
            </a:lvl1pPr>
            <a:lvl2pPr marL="952519" indent="0" algn="ctr">
              <a:buFontTx/>
              <a:buNone/>
              <a:defRPr sz="4667">
                <a:solidFill>
                  <a:schemeClr val="tx2"/>
                </a:solidFill>
                <a:latin typeface="Trebuchet MS" panose="020B0603020202020204" pitchFamily="34" charset="0"/>
              </a:defRPr>
            </a:lvl2pPr>
            <a:lvl3pPr marL="1815078" indent="0" algn="ctr">
              <a:buFontTx/>
              <a:buNone/>
              <a:defRPr sz="4667">
                <a:solidFill>
                  <a:schemeClr val="tx2"/>
                </a:solidFill>
                <a:latin typeface="Trebuchet MS" panose="020B0603020202020204" pitchFamily="34" charset="0"/>
              </a:defRPr>
            </a:lvl3pPr>
            <a:lvl4pPr marL="2577093" indent="0" algn="ctr">
              <a:buFontTx/>
              <a:buNone/>
              <a:defRPr sz="4667">
                <a:solidFill>
                  <a:schemeClr val="tx2"/>
                </a:solidFill>
                <a:latin typeface="Trebuchet MS" panose="020B0603020202020204" pitchFamily="34" charset="0"/>
              </a:defRPr>
            </a:lvl4pPr>
            <a:lvl5pPr marL="3148605" indent="0" algn="ctr">
              <a:buFontTx/>
              <a:buNone/>
              <a:defRPr sz="4667">
                <a:solidFill>
                  <a:schemeClr val="tx2"/>
                </a:solidFill>
                <a:latin typeface="Trebuchet MS" panose="020B0603020202020204" pitchFamily="34" charset="0"/>
              </a:defRPr>
            </a:lvl5pPr>
          </a:lstStyle>
          <a:p>
            <a:pPr lvl="0"/>
            <a:r>
              <a:rPr lang="en-US" dirty="0"/>
              <a:t>Click to edit Master text styles</a:t>
            </a:r>
          </a:p>
        </p:txBody>
      </p:sp>
      <p:sp>
        <p:nvSpPr>
          <p:cNvPr id="6" name="Rectangle 5">
            <a:extLst>
              <a:ext uri="{FF2B5EF4-FFF2-40B4-BE49-F238E27FC236}">
                <a16:creationId xmlns:a16="http://schemas.microsoft.com/office/drawing/2014/main" id="{B9460CD7-0C13-8944-A014-77CEFB207FB0}"/>
              </a:ext>
            </a:extLst>
          </p:cNvPr>
          <p:cNvSpPr/>
          <p:nvPr userDrawn="1"/>
        </p:nvSpPr>
        <p:spPr>
          <a:xfrm>
            <a:off x="13012614" y="9465547"/>
            <a:ext cx="5275385" cy="8214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13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6618" y="744037"/>
            <a:ext cx="16620988" cy="990175"/>
          </a:xfrm>
        </p:spPr>
        <p:txBody>
          <a:bodyPr/>
          <a:lstStyle>
            <a:lvl1pPr algn="l">
              <a:defRPr sz="4800" cap="none">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53440" y="3505060"/>
            <a:ext cx="16581120" cy="5950440"/>
          </a:xfrm>
        </p:spPr>
        <p:txBody>
          <a:bodyPr/>
          <a:lstStyle>
            <a:lvl1pPr marL="0" indent="0">
              <a:buClr>
                <a:schemeClr val="bg2"/>
              </a:buClr>
              <a:buSzPct val="100000"/>
              <a:buFontTx/>
              <a:buNone/>
              <a:defRPr sz="2400">
                <a:solidFill>
                  <a:schemeClr val="accent4"/>
                </a:solidFill>
              </a:defRPr>
            </a:lvl1pPr>
            <a:lvl2pPr marL="952519" indent="0">
              <a:buClr>
                <a:schemeClr val="bg2"/>
              </a:buClr>
              <a:buSzPct val="100000"/>
              <a:buFontTx/>
              <a:buNone/>
              <a:defRPr sz="2000">
                <a:solidFill>
                  <a:schemeClr val="accent4"/>
                </a:solidFill>
              </a:defRPr>
            </a:lvl2pPr>
            <a:lvl3pPr marL="1815078" indent="0">
              <a:buClr>
                <a:schemeClr val="bg2"/>
              </a:buClr>
              <a:buSzPct val="100000"/>
              <a:buFontTx/>
              <a:buNone/>
              <a:defRPr sz="1800">
                <a:solidFill>
                  <a:schemeClr val="accent4"/>
                </a:solidFill>
              </a:defRPr>
            </a:lvl3pPr>
            <a:lvl4pPr marL="2958101" indent="-381008">
              <a:buClr>
                <a:schemeClr val="bg2"/>
              </a:buClr>
              <a:buFont typeface="Wingdings" panose="05000000000000000000" pitchFamily="2" charset="2"/>
              <a:buChar char="§"/>
              <a:defRPr sz="3000">
                <a:solidFill>
                  <a:schemeClr val="tx1"/>
                </a:solidFill>
              </a:defRPr>
            </a:lvl4pPr>
            <a:lvl5pPr marL="3529612" indent="-381008">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827103" y="1740548"/>
            <a:ext cx="16626840" cy="875772"/>
          </a:xfrm>
        </p:spPr>
        <p:txBody>
          <a:bodyPr/>
          <a:lstStyle>
            <a:lvl1pPr marL="0" indent="0" algn="l">
              <a:buFontTx/>
              <a:buNone/>
              <a:defRPr sz="3000" b="0">
                <a:solidFill>
                  <a:srgbClr val="6F6F6F"/>
                </a:solidFill>
                <a:latin typeface="Arial" panose="020B0604020202020204" pitchFamily="34" charset="0"/>
                <a:cs typeface="Arial" panose="020B0604020202020204" pitchFamily="34" charset="0"/>
              </a:defRPr>
            </a:lvl1pPr>
            <a:lvl2pPr marL="952519" indent="0" algn="ctr">
              <a:buFontTx/>
              <a:buNone/>
              <a:defRPr sz="4667">
                <a:solidFill>
                  <a:schemeClr val="tx2"/>
                </a:solidFill>
                <a:latin typeface="Trebuchet MS" panose="020B0603020202020204" pitchFamily="34" charset="0"/>
              </a:defRPr>
            </a:lvl2pPr>
            <a:lvl3pPr marL="1815078" indent="0" algn="ctr">
              <a:buFontTx/>
              <a:buNone/>
              <a:defRPr sz="4667">
                <a:solidFill>
                  <a:schemeClr val="tx2"/>
                </a:solidFill>
                <a:latin typeface="Trebuchet MS" panose="020B0603020202020204" pitchFamily="34" charset="0"/>
              </a:defRPr>
            </a:lvl3pPr>
            <a:lvl4pPr marL="2577093" indent="0" algn="ctr">
              <a:buFontTx/>
              <a:buNone/>
              <a:defRPr sz="4667">
                <a:solidFill>
                  <a:schemeClr val="tx2"/>
                </a:solidFill>
                <a:latin typeface="Trebuchet MS" panose="020B0603020202020204" pitchFamily="34" charset="0"/>
              </a:defRPr>
            </a:lvl4pPr>
            <a:lvl5pPr marL="3148605" indent="0" algn="ctr">
              <a:buFontTx/>
              <a:buNone/>
              <a:defRPr sz="4667">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6889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or 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3193869" y="3998551"/>
            <a:ext cx="11900262" cy="2193243"/>
          </a:xfrm>
        </p:spPr>
        <p:txBody>
          <a:bodyPr anchor="t"/>
          <a:lstStyle>
            <a:lvl1pPr algn="ctr">
              <a:defRPr sz="4800">
                <a:solidFill>
                  <a:schemeClr val="bg1"/>
                </a:solidFill>
              </a:defRPr>
            </a:lvl1pPr>
          </a:lstStyle>
          <a:p>
            <a:r>
              <a:rPr lang="en-US" dirty="0"/>
              <a:t>Click to edit Master title style</a:t>
            </a:r>
          </a:p>
        </p:txBody>
      </p:sp>
      <p:sp>
        <p:nvSpPr>
          <p:cNvPr id="3" name="Rectangle 2">
            <a:extLst>
              <a:ext uri="{FF2B5EF4-FFF2-40B4-BE49-F238E27FC236}">
                <a16:creationId xmlns:a16="http://schemas.microsoft.com/office/drawing/2014/main" id="{8C993AEE-ACAA-4A36-926F-A62FD4F2A9AC}"/>
              </a:ext>
            </a:extLst>
          </p:cNvPr>
          <p:cNvSpPr/>
          <p:nvPr userDrawn="1"/>
        </p:nvSpPr>
        <p:spPr bwMode="white">
          <a:xfrm>
            <a:off x="0" y="9330779"/>
            <a:ext cx="1524000" cy="9562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24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A8191-E24C-7B6F-FB58-49DEEABA7B36}"/>
              </a:ext>
            </a:extLst>
          </p:cNvPr>
          <p:cNvSpPr/>
          <p:nvPr userDrawn="1"/>
        </p:nvSpPr>
        <p:spPr>
          <a:xfrm>
            <a:off x="0" y="3126686"/>
            <a:ext cx="18288000" cy="71603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p:cNvSpPr>
            <a:spLocks noGrp="1"/>
          </p:cNvSpPr>
          <p:nvPr>
            <p:ph type="ctrTitle"/>
          </p:nvPr>
        </p:nvSpPr>
        <p:spPr>
          <a:xfrm>
            <a:off x="1155702" y="4219047"/>
            <a:ext cx="9025128" cy="3581400"/>
          </a:xfrm>
        </p:spPr>
        <p:txBody>
          <a:bodyPr anchor="b">
            <a:normAutofit/>
          </a:bodyPr>
          <a:lstStyle>
            <a:lvl1pPr algn="l">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22" name="Picture 21" descr="A picture containing shape&#10;&#10;Description automatically generated">
            <a:extLst>
              <a:ext uri="{FF2B5EF4-FFF2-40B4-BE49-F238E27FC236}">
                <a16:creationId xmlns:a16="http://schemas.microsoft.com/office/drawing/2014/main" id="{2D846C45-8C01-7905-824B-5D2DC86338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132" y="1058971"/>
            <a:ext cx="2878667" cy="991779"/>
          </a:xfrm>
          <a:prstGeom prst="rect">
            <a:avLst/>
          </a:prstGeom>
        </p:spPr>
      </p:pic>
    </p:spTree>
    <p:extLst>
      <p:ext uri="{BB962C8B-B14F-4D97-AF65-F5344CB8AC3E}">
        <p14:creationId xmlns:p14="http://schemas.microsoft.com/office/powerpoint/2010/main" val="125878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85CD6645-E358-065F-49DF-A46CA41A8E9A}"/>
              </a:ext>
            </a:extLst>
          </p:cNvPr>
          <p:cNvSpPr>
            <a:spLocks noGrp="1"/>
          </p:cNvSpPr>
          <p:nvPr>
            <p:ph type="title"/>
          </p:nvPr>
        </p:nvSpPr>
        <p:spPr>
          <a:xfrm>
            <a:off x="1155697" y="209028"/>
            <a:ext cx="15773400" cy="1988345"/>
          </a:xfrm>
          <a:prstGeom prst="rect">
            <a:avLst/>
          </a:prstGeom>
        </p:spPr>
        <p:txBody>
          <a:bodyPr vert="horz" lIns="91440" tIns="45720" rIns="91440" bIns="45720" rtlCol="0" anchor="b">
            <a:normAutofit/>
          </a:bodyPr>
          <a:lstStyle>
            <a:lvl1pPr>
              <a:defRPr sz="4000"/>
            </a:lvl1pPr>
          </a:lstStyle>
          <a:p>
            <a:r>
              <a:rPr lang="en-US" dirty="0"/>
              <a:t>Click to edit Master title style</a:t>
            </a:r>
          </a:p>
        </p:txBody>
      </p:sp>
      <p:sp>
        <p:nvSpPr>
          <p:cNvPr id="15" name="Text Placeholder 14">
            <a:extLst>
              <a:ext uri="{FF2B5EF4-FFF2-40B4-BE49-F238E27FC236}">
                <a16:creationId xmlns:a16="http://schemas.microsoft.com/office/drawing/2014/main" id="{11EA9A5A-39E0-5829-436D-EEF970CD4EA7}"/>
              </a:ext>
            </a:extLst>
          </p:cNvPr>
          <p:cNvSpPr>
            <a:spLocks noGrp="1"/>
          </p:cNvSpPr>
          <p:nvPr>
            <p:ph type="body" sz="quarter" idx="10"/>
          </p:nvPr>
        </p:nvSpPr>
        <p:spPr>
          <a:xfrm>
            <a:off x="1155697" y="2726267"/>
            <a:ext cx="15773400" cy="6200518"/>
          </a:xfrm>
        </p:spPr>
        <p:txBody>
          <a:bodyPr>
            <a:normAutofit/>
          </a:bodyPr>
          <a:lstStyle>
            <a:lvl1pPr marL="342900" indent="-342900">
              <a:buFont typeface="Wingdings" panose="05000000000000000000" pitchFamily="2" charset="2"/>
              <a:buChar char="§"/>
              <a:defRPr sz="2400"/>
            </a:lvl1pPr>
            <a:lvl2pPr marL="1028700" indent="-342900">
              <a:buFont typeface="Wingdings" panose="05000000000000000000" pitchFamily="2" charset="2"/>
              <a:buChar char="§"/>
              <a:defRPr sz="2000"/>
            </a:lvl2pPr>
            <a:lvl3pPr marL="1714500" indent="-342900">
              <a:buFont typeface="Wingdings" panose="05000000000000000000" pitchFamily="2" charset="2"/>
              <a:buChar char="§"/>
              <a:defRPr sz="1800"/>
            </a:lvl3pPr>
            <a:lvl4pPr marL="2400300" indent="-342900">
              <a:buFont typeface="Wingdings" panose="05000000000000000000" pitchFamily="2" charset="2"/>
              <a:buChar char="§"/>
              <a:defRPr sz="1800"/>
            </a:lvl4pPr>
            <a:lvl5pPr marL="3086100" indent="-342900">
              <a:buFont typeface="Wingdings" panose="05000000000000000000" pitchFamily="2" charset="2"/>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3">
            <a:extLst>
              <a:ext uri="{FF2B5EF4-FFF2-40B4-BE49-F238E27FC236}">
                <a16:creationId xmlns:a16="http://schemas.microsoft.com/office/drawing/2014/main" id="{5C57E5FA-D7D8-C710-CDD2-D87B90040932}"/>
              </a:ext>
            </a:extLst>
          </p:cNvPr>
          <p:cNvSpPr txBox="1">
            <a:spLocks/>
          </p:cNvSpPr>
          <p:nvPr userDrawn="1"/>
        </p:nvSpPr>
        <p:spPr>
          <a:xfrm>
            <a:off x="1155697" y="9610813"/>
            <a:ext cx="2151835" cy="395114"/>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Arial" panose="020B0604020202020204" pitchFamily="34" charset="0"/>
                <a:cs typeface="Arial" panose="020B0604020202020204" pitchFamily="34" charset="0"/>
              </a:rPr>
              <a:t>Page </a:t>
            </a:r>
            <a:fld id="{15C3B6D4-0ADD-464C-BD2D-257BE3E2D8D3}" type="slidenum">
              <a:rPr lang="en-US" sz="1400" smtClean="0">
                <a:solidFill>
                  <a:schemeClr val="tx1"/>
                </a:solidFill>
                <a:latin typeface="Arial" panose="020B0604020202020204" pitchFamily="34" charset="0"/>
                <a:cs typeface="Arial" panose="020B0604020202020204" pitchFamily="34" charset="0"/>
              </a:rPr>
              <a:pPr algn="l"/>
              <a:t>‹#›</a:t>
            </a:fld>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51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FF1F5-619C-8D6A-D8B9-9E0A4EA7EF1D}"/>
              </a:ext>
            </a:extLst>
          </p:cNvPr>
          <p:cNvSpPr>
            <a:spLocks noGrp="1"/>
          </p:cNvSpPr>
          <p:nvPr>
            <p:ph type="body" sz="quarter" idx="10"/>
          </p:nvPr>
        </p:nvSpPr>
        <p:spPr>
          <a:xfrm>
            <a:off x="1155697" y="2197373"/>
            <a:ext cx="15773400" cy="863600"/>
          </a:xfrm>
        </p:spPr>
        <p:txBody>
          <a:bodyPr>
            <a:noAutofit/>
          </a:bodyPr>
          <a:lstStyle>
            <a:lvl1pPr marL="0" indent="0">
              <a:buFontTx/>
              <a:buNone/>
              <a:defRPr sz="2800">
                <a:solidFill>
                  <a:schemeClr val="accent3"/>
                </a:solidFill>
              </a:defRPr>
            </a:lvl1pPr>
            <a:lvl2pPr marL="685800" indent="0">
              <a:buFontTx/>
              <a:buNone/>
              <a:defRPr sz="3200"/>
            </a:lvl2pPr>
            <a:lvl3pPr marL="1371600" indent="0">
              <a:buFontTx/>
              <a:buNone/>
              <a:defRPr sz="3200"/>
            </a:lvl3pPr>
            <a:lvl4pPr marL="2057400" indent="0">
              <a:buFontTx/>
              <a:buNone/>
              <a:defRPr sz="3200"/>
            </a:lvl4pPr>
            <a:lvl5pPr marL="2743200" indent="0">
              <a:buFontTx/>
              <a:buNone/>
              <a:defRPr sz="3200"/>
            </a:lvl5pPr>
          </a:lstStyle>
          <a:p>
            <a:pPr lvl="0"/>
            <a:r>
              <a:rPr lang="en-US" dirty="0"/>
              <a:t>Click to edit Master text styles</a:t>
            </a:r>
          </a:p>
        </p:txBody>
      </p:sp>
      <p:sp>
        <p:nvSpPr>
          <p:cNvPr id="4" name="Title Placeholder 1">
            <a:extLst>
              <a:ext uri="{FF2B5EF4-FFF2-40B4-BE49-F238E27FC236}">
                <a16:creationId xmlns:a16="http://schemas.microsoft.com/office/drawing/2014/main" id="{2FC26906-D94E-3788-FB06-C71BA5BF6020}"/>
              </a:ext>
            </a:extLst>
          </p:cNvPr>
          <p:cNvSpPr>
            <a:spLocks noGrp="1"/>
          </p:cNvSpPr>
          <p:nvPr>
            <p:ph type="title"/>
          </p:nvPr>
        </p:nvSpPr>
        <p:spPr>
          <a:xfrm>
            <a:off x="1155697" y="209028"/>
            <a:ext cx="15773400" cy="1988345"/>
          </a:xfrm>
          <a:prstGeom prst="rect">
            <a:avLst/>
          </a:prstGeom>
        </p:spPr>
        <p:txBody>
          <a:bodyPr vert="horz" lIns="91440" tIns="45720" rIns="91440" bIns="45720" rtlCol="0" anchor="b">
            <a:normAutofit/>
          </a:bodyPr>
          <a:lstStyle>
            <a:lvl1pPr>
              <a:defRPr sz="4000"/>
            </a:lvl1pPr>
          </a:lstStyle>
          <a:p>
            <a:r>
              <a:rPr lang="en-US" dirty="0"/>
              <a:t>Click to edit Master title style</a:t>
            </a:r>
          </a:p>
        </p:txBody>
      </p:sp>
      <p:sp>
        <p:nvSpPr>
          <p:cNvPr id="8" name="Text Placeholder 7">
            <a:extLst>
              <a:ext uri="{FF2B5EF4-FFF2-40B4-BE49-F238E27FC236}">
                <a16:creationId xmlns:a16="http://schemas.microsoft.com/office/drawing/2014/main" id="{EEA1C85E-D9ED-0767-C6CA-FBF53441B2B4}"/>
              </a:ext>
            </a:extLst>
          </p:cNvPr>
          <p:cNvSpPr>
            <a:spLocks noGrp="1"/>
          </p:cNvSpPr>
          <p:nvPr>
            <p:ph type="body" sz="quarter" idx="11"/>
          </p:nvPr>
        </p:nvSpPr>
        <p:spPr>
          <a:xfrm>
            <a:off x="1155697" y="3352799"/>
            <a:ext cx="15773400" cy="5590918"/>
          </a:xfrm>
        </p:spPr>
        <p:txBody>
          <a:bodyPr>
            <a:normAutofit/>
          </a:bodyPr>
          <a:lstStyle>
            <a:lvl1pPr marL="342900" indent="-342900">
              <a:buFont typeface="Wingdings" panose="05000000000000000000" pitchFamily="2" charset="2"/>
              <a:buChar char="§"/>
              <a:defRPr sz="2400"/>
            </a:lvl1pPr>
            <a:lvl2pPr marL="1028700" indent="-342900">
              <a:buFont typeface="Wingdings" panose="05000000000000000000" pitchFamily="2" charset="2"/>
              <a:buChar char="§"/>
              <a:defRPr sz="2000"/>
            </a:lvl2pPr>
            <a:lvl3pPr marL="1714500" indent="-342900">
              <a:buFont typeface="Wingdings" panose="05000000000000000000" pitchFamily="2" charset="2"/>
              <a:buChar char="§"/>
              <a:defRPr sz="1800"/>
            </a:lvl3pPr>
            <a:lvl4pPr marL="2400300" indent="-342900">
              <a:buFont typeface="Wingdings" panose="05000000000000000000" pitchFamily="2" charset="2"/>
              <a:buChar char="§"/>
              <a:defRPr sz="1800"/>
            </a:lvl4pPr>
            <a:lvl5pPr marL="3086100" indent="-342900">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a:extLst>
              <a:ext uri="{FF2B5EF4-FFF2-40B4-BE49-F238E27FC236}">
                <a16:creationId xmlns:a16="http://schemas.microsoft.com/office/drawing/2014/main" id="{AEBEBCDC-8A59-2F62-E90A-4C50B6C37D5C}"/>
              </a:ext>
            </a:extLst>
          </p:cNvPr>
          <p:cNvSpPr txBox="1">
            <a:spLocks/>
          </p:cNvSpPr>
          <p:nvPr userDrawn="1"/>
        </p:nvSpPr>
        <p:spPr>
          <a:xfrm>
            <a:off x="1155697" y="9610813"/>
            <a:ext cx="2151835" cy="395114"/>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Arial" panose="020B0604020202020204" pitchFamily="34" charset="0"/>
                <a:cs typeface="Arial" panose="020B0604020202020204" pitchFamily="34" charset="0"/>
              </a:rPr>
              <a:t>Page </a:t>
            </a:r>
            <a:fld id="{15C3B6D4-0ADD-464C-BD2D-257BE3E2D8D3}" type="slidenum">
              <a:rPr lang="en-US" sz="1400" smtClean="0">
                <a:solidFill>
                  <a:schemeClr val="tx1"/>
                </a:solidFill>
                <a:latin typeface="Arial" panose="020B0604020202020204" pitchFamily="34" charset="0"/>
                <a:cs typeface="Arial" panose="020B0604020202020204" pitchFamily="34" charset="0"/>
              </a:rPr>
              <a:pPr algn="l"/>
              <a:t>‹#›</a:t>
            </a:fld>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62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FF1F5-619C-8D6A-D8B9-9E0A4EA7EF1D}"/>
              </a:ext>
            </a:extLst>
          </p:cNvPr>
          <p:cNvSpPr>
            <a:spLocks noGrp="1"/>
          </p:cNvSpPr>
          <p:nvPr>
            <p:ph type="body" sz="quarter" idx="10"/>
          </p:nvPr>
        </p:nvSpPr>
        <p:spPr>
          <a:xfrm>
            <a:off x="1155697" y="2197373"/>
            <a:ext cx="15773400" cy="863600"/>
          </a:xfrm>
        </p:spPr>
        <p:txBody>
          <a:bodyPr>
            <a:noAutofit/>
          </a:bodyPr>
          <a:lstStyle>
            <a:lvl1pPr marL="0" indent="0">
              <a:buFontTx/>
              <a:buNone/>
              <a:defRPr sz="2800">
                <a:solidFill>
                  <a:schemeClr val="accent3"/>
                </a:solidFill>
              </a:defRPr>
            </a:lvl1pPr>
            <a:lvl2pPr marL="685800" indent="0">
              <a:buFontTx/>
              <a:buNone/>
              <a:defRPr sz="3200"/>
            </a:lvl2pPr>
            <a:lvl3pPr marL="1371600" indent="0">
              <a:buFontTx/>
              <a:buNone/>
              <a:defRPr sz="3200"/>
            </a:lvl3pPr>
            <a:lvl4pPr marL="2057400" indent="0">
              <a:buFontTx/>
              <a:buNone/>
              <a:defRPr sz="3200"/>
            </a:lvl4pPr>
            <a:lvl5pPr marL="2743200" indent="0">
              <a:buFontTx/>
              <a:buNone/>
              <a:defRPr sz="3200"/>
            </a:lvl5pPr>
          </a:lstStyle>
          <a:p>
            <a:pPr lvl="0"/>
            <a:r>
              <a:rPr lang="en-US" dirty="0"/>
              <a:t>Click to edit Master text styles</a:t>
            </a:r>
          </a:p>
        </p:txBody>
      </p:sp>
      <p:sp>
        <p:nvSpPr>
          <p:cNvPr id="4" name="Title Placeholder 1">
            <a:extLst>
              <a:ext uri="{FF2B5EF4-FFF2-40B4-BE49-F238E27FC236}">
                <a16:creationId xmlns:a16="http://schemas.microsoft.com/office/drawing/2014/main" id="{2FC26906-D94E-3788-FB06-C71BA5BF6020}"/>
              </a:ext>
            </a:extLst>
          </p:cNvPr>
          <p:cNvSpPr>
            <a:spLocks noGrp="1"/>
          </p:cNvSpPr>
          <p:nvPr>
            <p:ph type="title"/>
          </p:nvPr>
        </p:nvSpPr>
        <p:spPr>
          <a:xfrm>
            <a:off x="1155697" y="209028"/>
            <a:ext cx="15773400" cy="1988345"/>
          </a:xfrm>
          <a:prstGeom prst="rect">
            <a:avLst/>
          </a:prstGeom>
        </p:spPr>
        <p:txBody>
          <a:bodyPr vert="horz" lIns="91440" tIns="45720" rIns="91440" bIns="45720" rtlCol="0" anchor="b">
            <a:normAutofit/>
          </a:bodyPr>
          <a:lstStyle>
            <a:lvl1pPr>
              <a:defRPr sz="4000"/>
            </a:lvl1pPr>
          </a:lstStyle>
          <a:p>
            <a:r>
              <a:rPr lang="en-US" dirty="0"/>
              <a:t>Click to edit Master title style</a:t>
            </a:r>
          </a:p>
        </p:txBody>
      </p:sp>
      <p:sp>
        <p:nvSpPr>
          <p:cNvPr id="8" name="Text Placeholder 7">
            <a:extLst>
              <a:ext uri="{FF2B5EF4-FFF2-40B4-BE49-F238E27FC236}">
                <a16:creationId xmlns:a16="http://schemas.microsoft.com/office/drawing/2014/main" id="{EEA1C85E-D9ED-0767-C6CA-FBF53441B2B4}"/>
              </a:ext>
            </a:extLst>
          </p:cNvPr>
          <p:cNvSpPr>
            <a:spLocks noGrp="1"/>
          </p:cNvSpPr>
          <p:nvPr>
            <p:ph type="body" sz="quarter" idx="11"/>
          </p:nvPr>
        </p:nvSpPr>
        <p:spPr>
          <a:xfrm>
            <a:off x="1155697" y="3352799"/>
            <a:ext cx="9292170" cy="5590918"/>
          </a:xfrm>
        </p:spPr>
        <p:txBody>
          <a:bodyPr>
            <a:normAutofit/>
          </a:bodyPr>
          <a:lstStyle>
            <a:lvl1pPr marL="342900" indent="-342900">
              <a:buFont typeface="Wingdings" panose="05000000000000000000" pitchFamily="2" charset="2"/>
              <a:buChar char="§"/>
              <a:defRPr sz="2400"/>
            </a:lvl1pPr>
            <a:lvl2pPr marL="1028700" indent="-342900">
              <a:buFont typeface="Wingdings" panose="05000000000000000000" pitchFamily="2" charset="2"/>
              <a:buChar char="§"/>
              <a:defRPr sz="2000"/>
            </a:lvl2pPr>
            <a:lvl3pPr marL="1714500" indent="-342900">
              <a:buFont typeface="Wingdings" panose="05000000000000000000" pitchFamily="2" charset="2"/>
              <a:buChar char="§"/>
              <a:defRPr sz="1800"/>
            </a:lvl3pPr>
            <a:lvl4pPr marL="2400300" indent="-342900">
              <a:buFont typeface="Wingdings" panose="05000000000000000000" pitchFamily="2" charset="2"/>
              <a:buChar char="§"/>
              <a:defRPr sz="1800"/>
            </a:lvl4pPr>
            <a:lvl5pPr marL="3086100" indent="-342900">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a:extLst>
              <a:ext uri="{FF2B5EF4-FFF2-40B4-BE49-F238E27FC236}">
                <a16:creationId xmlns:a16="http://schemas.microsoft.com/office/drawing/2014/main" id="{AEBEBCDC-8A59-2F62-E90A-4C50B6C37D5C}"/>
              </a:ext>
            </a:extLst>
          </p:cNvPr>
          <p:cNvSpPr txBox="1">
            <a:spLocks/>
          </p:cNvSpPr>
          <p:nvPr userDrawn="1"/>
        </p:nvSpPr>
        <p:spPr>
          <a:xfrm>
            <a:off x="1155697" y="9610813"/>
            <a:ext cx="2151835" cy="395114"/>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Arial" panose="020B0604020202020204" pitchFamily="34" charset="0"/>
                <a:cs typeface="Arial" panose="020B0604020202020204" pitchFamily="34" charset="0"/>
              </a:rPr>
              <a:t>Page </a:t>
            </a:r>
            <a:fld id="{15C3B6D4-0ADD-464C-BD2D-257BE3E2D8D3}" type="slidenum">
              <a:rPr lang="en-US" sz="1400" smtClean="0">
                <a:solidFill>
                  <a:schemeClr val="tx1"/>
                </a:solidFill>
                <a:latin typeface="Arial" panose="020B0604020202020204" pitchFamily="34" charset="0"/>
                <a:cs typeface="Arial" panose="020B0604020202020204" pitchFamily="34" charset="0"/>
              </a:rPr>
              <a:pPr algn="l"/>
              <a:t>‹#›</a:t>
            </a:fld>
            <a:endParaRPr lang="en-US" sz="1400" dirty="0">
              <a:solidFill>
                <a:schemeClr val="tx1"/>
              </a:solidFill>
              <a:latin typeface="Arial" panose="020B0604020202020204" pitchFamily="34" charset="0"/>
              <a:cs typeface="Arial" panose="020B0604020202020204" pitchFamily="34" charset="0"/>
            </a:endParaRPr>
          </a:p>
        </p:txBody>
      </p:sp>
      <p:sp>
        <p:nvSpPr>
          <p:cNvPr id="13" name="Picture Placeholder 16">
            <a:extLst>
              <a:ext uri="{FF2B5EF4-FFF2-40B4-BE49-F238E27FC236}">
                <a16:creationId xmlns:a16="http://schemas.microsoft.com/office/drawing/2014/main" id="{61494F35-04CA-F2B5-C6F7-5C728C698CF1}"/>
              </a:ext>
            </a:extLst>
          </p:cNvPr>
          <p:cNvSpPr>
            <a:spLocks noGrp="1"/>
          </p:cNvSpPr>
          <p:nvPr>
            <p:ph type="pic" sz="quarter" idx="12"/>
          </p:nvPr>
        </p:nvSpPr>
        <p:spPr>
          <a:xfrm>
            <a:off x="11199993" y="3352799"/>
            <a:ext cx="5729103" cy="5590917"/>
          </a:xfrm>
          <a:solidFill>
            <a:schemeClr val="tx1">
              <a:alpha val="16000"/>
            </a:schemeClr>
          </a:solidFill>
        </p:spPr>
        <p:txBody>
          <a:bodyPr anchor="ctr">
            <a:normAutofit/>
          </a:bodyPr>
          <a:lstStyle>
            <a:lvl1pPr marL="0" indent="0" algn="ctr">
              <a:buNone/>
              <a:defRPr sz="28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428472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N-BRANDED_Title, Sub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FF1F5-619C-8D6A-D8B9-9E0A4EA7EF1D}"/>
              </a:ext>
            </a:extLst>
          </p:cNvPr>
          <p:cNvSpPr>
            <a:spLocks noGrp="1"/>
          </p:cNvSpPr>
          <p:nvPr>
            <p:ph type="body" sz="quarter" idx="10"/>
          </p:nvPr>
        </p:nvSpPr>
        <p:spPr>
          <a:xfrm>
            <a:off x="1155697" y="2197373"/>
            <a:ext cx="15773400" cy="863600"/>
          </a:xfrm>
        </p:spPr>
        <p:txBody>
          <a:bodyPr>
            <a:noAutofit/>
          </a:bodyPr>
          <a:lstStyle>
            <a:lvl1pPr marL="0" indent="0">
              <a:buFontTx/>
              <a:buNone/>
              <a:defRPr sz="2800">
                <a:solidFill>
                  <a:schemeClr val="accent3"/>
                </a:solidFill>
              </a:defRPr>
            </a:lvl1pPr>
            <a:lvl2pPr marL="685800" indent="0">
              <a:buFontTx/>
              <a:buNone/>
              <a:defRPr sz="3200"/>
            </a:lvl2pPr>
            <a:lvl3pPr marL="1371600" indent="0">
              <a:buFontTx/>
              <a:buNone/>
              <a:defRPr sz="3200"/>
            </a:lvl3pPr>
            <a:lvl4pPr marL="2057400" indent="0">
              <a:buFontTx/>
              <a:buNone/>
              <a:defRPr sz="3200"/>
            </a:lvl4pPr>
            <a:lvl5pPr marL="2743200" indent="0">
              <a:buFontTx/>
              <a:buNone/>
              <a:defRPr sz="3200"/>
            </a:lvl5pPr>
          </a:lstStyle>
          <a:p>
            <a:pPr lvl="0"/>
            <a:r>
              <a:rPr lang="en-US" dirty="0"/>
              <a:t>Click to edit Master text styles</a:t>
            </a:r>
          </a:p>
        </p:txBody>
      </p:sp>
      <p:sp>
        <p:nvSpPr>
          <p:cNvPr id="4" name="Title Placeholder 1">
            <a:extLst>
              <a:ext uri="{FF2B5EF4-FFF2-40B4-BE49-F238E27FC236}">
                <a16:creationId xmlns:a16="http://schemas.microsoft.com/office/drawing/2014/main" id="{2FC26906-D94E-3788-FB06-C71BA5BF6020}"/>
              </a:ext>
            </a:extLst>
          </p:cNvPr>
          <p:cNvSpPr>
            <a:spLocks noGrp="1"/>
          </p:cNvSpPr>
          <p:nvPr>
            <p:ph type="title"/>
          </p:nvPr>
        </p:nvSpPr>
        <p:spPr>
          <a:xfrm>
            <a:off x="1155697" y="209028"/>
            <a:ext cx="15773400" cy="1988345"/>
          </a:xfrm>
          <a:prstGeom prst="rect">
            <a:avLst/>
          </a:prstGeom>
        </p:spPr>
        <p:txBody>
          <a:bodyPr vert="horz" lIns="91440" tIns="45720" rIns="91440" bIns="45720" rtlCol="0" anchor="b">
            <a:normAutofit/>
          </a:bodyPr>
          <a:lstStyle>
            <a:lvl1pPr>
              <a:defRPr sz="4000"/>
            </a:lvl1pPr>
          </a:lstStyle>
          <a:p>
            <a:r>
              <a:rPr lang="en-US" dirty="0"/>
              <a:t>Click to edit Master title style</a:t>
            </a:r>
          </a:p>
        </p:txBody>
      </p:sp>
      <p:sp>
        <p:nvSpPr>
          <p:cNvPr id="8" name="Text Placeholder 7">
            <a:extLst>
              <a:ext uri="{FF2B5EF4-FFF2-40B4-BE49-F238E27FC236}">
                <a16:creationId xmlns:a16="http://schemas.microsoft.com/office/drawing/2014/main" id="{EEA1C85E-D9ED-0767-C6CA-FBF53441B2B4}"/>
              </a:ext>
            </a:extLst>
          </p:cNvPr>
          <p:cNvSpPr>
            <a:spLocks noGrp="1"/>
          </p:cNvSpPr>
          <p:nvPr>
            <p:ph type="body" sz="quarter" idx="11"/>
          </p:nvPr>
        </p:nvSpPr>
        <p:spPr>
          <a:xfrm>
            <a:off x="1155697" y="3352799"/>
            <a:ext cx="15773400" cy="5590918"/>
          </a:xfrm>
        </p:spPr>
        <p:txBody>
          <a:bodyPr>
            <a:normAutofit/>
          </a:bodyPr>
          <a:lstStyle>
            <a:lvl1pPr marL="342900" indent="-342900">
              <a:buFont typeface="Wingdings" panose="05000000000000000000" pitchFamily="2" charset="2"/>
              <a:buChar char="§"/>
              <a:defRPr sz="2400"/>
            </a:lvl1pPr>
            <a:lvl2pPr marL="1028700" indent="-342900">
              <a:buFont typeface="Wingdings" panose="05000000000000000000" pitchFamily="2" charset="2"/>
              <a:buChar char="§"/>
              <a:defRPr sz="2000"/>
            </a:lvl2pPr>
            <a:lvl3pPr marL="1714500" indent="-342900">
              <a:buFont typeface="Wingdings" panose="05000000000000000000" pitchFamily="2" charset="2"/>
              <a:buChar char="§"/>
              <a:defRPr sz="1800"/>
            </a:lvl3pPr>
            <a:lvl4pPr marL="2400300" indent="-342900">
              <a:buFont typeface="Wingdings" panose="05000000000000000000" pitchFamily="2" charset="2"/>
              <a:buChar char="§"/>
              <a:defRPr sz="1800"/>
            </a:lvl4pPr>
            <a:lvl5pPr marL="3086100" indent="-342900">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a:extLst>
              <a:ext uri="{FF2B5EF4-FFF2-40B4-BE49-F238E27FC236}">
                <a16:creationId xmlns:a16="http://schemas.microsoft.com/office/drawing/2014/main" id="{AEBEBCDC-8A59-2F62-E90A-4C50B6C37D5C}"/>
              </a:ext>
            </a:extLst>
          </p:cNvPr>
          <p:cNvSpPr txBox="1">
            <a:spLocks/>
          </p:cNvSpPr>
          <p:nvPr userDrawn="1"/>
        </p:nvSpPr>
        <p:spPr>
          <a:xfrm>
            <a:off x="1155697" y="9610813"/>
            <a:ext cx="2151835" cy="395114"/>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Arial" panose="020B0604020202020204" pitchFamily="34" charset="0"/>
                <a:cs typeface="Arial" panose="020B0604020202020204" pitchFamily="34" charset="0"/>
              </a:rPr>
              <a:t>Page </a:t>
            </a:r>
            <a:fld id="{15C3B6D4-0ADD-464C-BD2D-257BE3E2D8D3}" type="slidenum">
              <a:rPr lang="en-US" sz="1400" smtClean="0">
                <a:solidFill>
                  <a:schemeClr val="tx1"/>
                </a:solidFill>
                <a:latin typeface="Arial" panose="020B0604020202020204" pitchFamily="34" charset="0"/>
                <a:cs typeface="Arial" panose="020B0604020202020204" pitchFamily="34" charset="0"/>
              </a:rPr>
              <a:pPr algn="l"/>
              <a:t>‹#›</a:t>
            </a:fld>
            <a:endParaRPr lang="en-US" sz="14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EC057BD5-2581-983E-3DFA-697C692A58AE}"/>
              </a:ext>
            </a:extLst>
          </p:cNvPr>
          <p:cNvSpPr/>
          <p:nvPr userDrawn="1"/>
        </p:nvSpPr>
        <p:spPr>
          <a:xfrm>
            <a:off x="13546667" y="9443753"/>
            <a:ext cx="4741333" cy="843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78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6E807-C49A-A04F-40C6-DF05095458B7}"/>
              </a:ext>
            </a:extLst>
          </p:cNvPr>
          <p:cNvSpPr/>
          <p:nvPr userDrawn="1"/>
        </p:nvSpPr>
        <p:spPr>
          <a:xfrm>
            <a:off x="0" y="1"/>
            <a:ext cx="18288000" cy="7823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a:extLst>
              <a:ext uri="{FF2B5EF4-FFF2-40B4-BE49-F238E27FC236}">
                <a16:creationId xmlns:a16="http://schemas.microsoft.com/office/drawing/2014/main" id="{2FC26906-D94E-3788-FB06-C71BA5BF6020}"/>
              </a:ext>
            </a:extLst>
          </p:cNvPr>
          <p:cNvSpPr>
            <a:spLocks noGrp="1"/>
          </p:cNvSpPr>
          <p:nvPr>
            <p:ph type="title"/>
          </p:nvPr>
        </p:nvSpPr>
        <p:spPr>
          <a:xfrm>
            <a:off x="1257300" y="2917428"/>
            <a:ext cx="15773400" cy="1988345"/>
          </a:xfrm>
          <a:prstGeom prst="rect">
            <a:avLst/>
          </a:prstGeom>
        </p:spPr>
        <p:txBody>
          <a:bodyPr vert="horz" lIns="91440" tIns="45720" rIns="91440" bIns="45720" rtlCol="0" anchor="ctr">
            <a:normAutofit/>
          </a:bodyPr>
          <a:lstStyle>
            <a:lvl1pPr algn="ctr">
              <a:defRPr sz="4800">
                <a:solidFill>
                  <a:schemeClr val="bg1"/>
                </a:solidFill>
              </a:defRPr>
            </a:lvl1pPr>
          </a:lstStyle>
          <a:p>
            <a:r>
              <a:rPr lang="en-US" dirty="0"/>
              <a:t>Click to edit Master title style</a:t>
            </a:r>
          </a:p>
        </p:txBody>
      </p:sp>
      <p:sp>
        <p:nvSpPr>
          <p:cNvPr id="12" name="Slide Number Placeholder 3">
            <a:extLst>
              <a:ext uri="{FF2B5EF4-FFF2-40B4-BE49-F238E27FC236}">
                <a16:creationId xmlns:a16="http://schemas.microsoft.com/office/drawing/2014/main" id="{AEBEBCDC-8A59-2F62-E90A-4C50B6C37D5C}"/>
              </a:ext>
            </a:extLst>
          </p:cNvPr>
          <p:cNvSpPr txBox="1">
            <a:spLocks/>
          </p:cNvSpPr>
          <p:nvPr userDrawn="1"/>
        </p:nvSpPr>
        <p:spPr>
          <a:xfrm>
            <a:off x="1155697" y="9610813"/>
            <a:ext cx="2151835" cy="395114"/>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Arial" panose="020B0604020202020204" pitchFamily="34" charset="0"/>
                <a:cs typeface="Arial" panose="020B0604020202020204" pitchFamily="34" charset="0"/>
              </a:rPr>
              <a:t>Page </a:t>
            </a:r>
            <a:fld id="{15C3B6D4-0ADD-464C-BD2D-257BE3E2D8D3}" type="slidenum">
              <a:rPr lang="en-US" sz="1400" smtClean="0">
                <a:solidFill>
                  <a:schemeClr val="tx1"/>
                </a:solidFill>
                <a:latin typeface="Arial" panose="020B0604020202020204" pitchFamily="34" charset="0"/>
                <a:cs typeface="Arial" panose="020B0604020202020204" pitchFamily="34" charset="0"/>
              </a:rPr>
              <a:pPr algn="l"/>
              <a:t>‹#›</a:t>
            </a:fld>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72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2 Column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FF1F5-619C-8D6A-D8B9-9E0A4EA7EF1D}"/>
              </a:ext>
            </a:extLst>
          </p:cNvPr>
          <p:cNvSpPr>
            <a:spLocks noGrp="1"/>
          </p:cNvSpPr>
          <p:nvPr>
            <p:ph type="body" sz="quarter" idx="10"/>
          </p:nvPr>
        </p:nvSpPr>
        <p:spPr>
          <a:xfrm>
            <a:off x="1155697" y="2197373"/>
            <a:ext cx="15773400" cy="863600"/>
          </a:xfrm>
        </p:spPr>
        <p:txBody>
          <a:bodyPr>
            <a:noAutofit/>
          </a:bodyPr>
          <a:lstStyle>
            <a:lvl1pPr marL="0" indent="0">
              <a:buFontTx/>
              <a:buNone/>
              <a:defRPr sz="2800">
                <a:solidFill>
                  <a:schemeClr val="accent3"/>
                </a:solidFill>
              </a:defRPr>
            </a:lvl1pPr>
            <a:lvl2pPr marL="685800" indent="0">
              <a:buFontTx/>
              <a:buNone/>
              <a:defRPr sz="3200"/>
            </a:lvl2pPr>
            <a:lvl3pPr marL="1371600" indent="0">
              <a:buFontTx/>
              <a:buNone/>
              <a:defRPr sz="3200"/>
            </a:lvl3pPr>
            <a:lvl4pPr marL="2057400" indent="0">
              <a:buFontTx/>
              <a:buNone/>
              <a:defRPr sz="3200"/>
            </a:lvl4pPr>
            <a:lvl5pPr marL="2743200" indent="0">
              <a:buFontTx/>
              <a:buNone/>
              <a:defRPr sz="3200"/>
            </a:lvl5pPr>
          </a:lstStyle>
          <a:p>
            <a:pPr lvl="0"/>
            <a:r>
              <a:rPr lang="en-US" dirty="0"/>
              <a:t>Click to edit Master text styles</a:t>
            </a:r>
          </a:p>
        </p:txBody>
      </p:sp>
      <p:sp>
        <p:nvSpPr>
          <p:cNvPr id="4" name="Title Placeholder 1">
            <a:extLst>
              <a:ext uri="{FF2B5EF4-FFF2-40B4-BE49-F238E27FC236}">
                <a16:creationId xmlns:a16="http://schemas.microsoft.com/office/drawing/2014/main" id="{2FC26906-D94E-3788-FB06-C71BA5BF6020}"/>
              </a:ext>
            </a:extLst>
          </p:cNvPr>
          <p:cNvSpPr>
            <a:spLocks noGrp="1"/>
          </p:cNvSpPr>
          <p:nvPr>
            <p:ph type="title"/>
          </p:nvPr>
        </p:nvSpPr>
        <p:spPr>
          <a:xfrm>
            <a:off x="1155697" y="209028"/>
            <a:ext cx="15773400" cy="1988345"/>
          </a:xfrm>
          <a:prstGeom prst="rect">
            <a:avLst/>
          </a:prstGeom>
        </p:spPr>
        <p:txBody>
          <a:bodyPr vert="horz" lIns="91440" tIns="45720" rIns="91440" bIns="45720" rtlCol="0" anchor="b">
            <a:normAutofit/>
          </a:bodyPr>
          <a:lstStyle>
            <a:lvl1pPr>
              <a:defRPr sz="4000"/>
            </a:lvl1pPr>
          </a:lstStyle>
          <a:p>
            <a:r>
              <a:rPr lang="en-US" dirty="0"/>
              <a:t>Click to edit Master title style</a:t>
            </a:r>
          </a:p>
        </p:txBody>
      </p:sp>
      <p:sp>
        <p:nvSpPr>
          <p:cNvPr id="8" name="Text Placeholder 7">
            <a:extLst>
              <a:ext uri="{FF2B5EF4-FFF2-40B4-BE49-F238E27FC236}">
                <a16:creationId xmlns:a16="http://schemas.microsoft.com/office/drawing/2014/main" id="{EEA1C85E-D9ED-0767-C6CA-FBF53441B2B4}"/>
              </a:ext>
            </a:extLst>
          </p:cNvPr>
          <p:cNvSpPr>
            <a:spLocks noGrp="1"/>
          </p:cNvSpPr>
          <p:nvPr>
            <p:ph type="body" sz="quarter" idx="11"/>
          </p:nvPr>
        </p:nvSpPr>
        <p:spPr>
          <a:xfrm>
            <a:off x="1155697" y="3352799"/>
            <a:ext cx="7378703" cy="5590918"/>
          </a:xfrm>
        </p:spPr>
        <p:txBody>
          <a:bodyPr>
            <a:normAutofit/>
          </a:bodyPr>
          <a:lstStyle>
            <a:lvl1pPr marL="342900" indent="-342900">
              <a:buFont typeface="Wingdings" panose="05000000000000000000" pitchFamily="2" charset="2"/>
              <a:buChar char="§"/>
              <a:defRPr sz="2400"/>
            </a:lvl1pPr>
            <a:lvl2pPr marL="1028700" indent="-342900">
              <a:buFont typeface="Wingdings" panose="05000000000000000000" pitchFamily="2" charset="2"/>
              <a:buChar char="§"/>
              <a:defRPr sz="2000"/>
            </a:lvl2pPr>
            <a:lvl3pPr marL="1714500" indent="-342900">
              <a:buFont typeface="Wingdings" panose="05000000000000000000" pitchFamily="2" charset="2"/>
              <a:buChar char="§"/>
              <a:defRPr sz="1800"/>
            </a:lvl3pPr>
            <a:lvl4pPr marL="2400300" indent="-342900">
              <a:buFont typeface="Wingdings" panose="05000000000000000000" pitchFamily="2" charset="2"/>
              <a:buChar char="§"/>
              <a:defRPr sz="1800"/>
            </a:lvl4pPr>
            <a:lvl5pPr marL="3086100" indent="-342900">
              <a:buFont typeface="Wingdings" panose="05000000000000000000" pitchFamily="2" charset="2"/>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a:extLst>
              <a:ext uri="{FF2B5EF4-FFF2-40B4-BE49-F238E27FC236}">
                <a16:creationId xmlns:a16="http://schemas.microsoft.com/office/drawing/2014/main" id="{AEBEBCDC-8A59-2F62-E90A-4C50B6C37D5C}"/>
              </a:ext>
            </a:extLst>
          </p:cNvPr>
          <p:cNvSpPr txBox="1">
            <a:spLocks/>
          </p:cNvSpPr>
          <p:nvPr userDrawn="1"/>
        </p:nvSpPr>
        <p:spPr>
          <a:xfrm>
            <a:off x="1155697" y="9610813"/>
            <a:ext cx="2151835" cy="395114"/>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400" dirty="0">
                <a:solidFill>
                  <a:schemeClr val="tx1"/>
                </a:solidFill>
                <a:latin typeface="Arial" panose="020B0604020202020204" pitchFamily="34" charset="0"/>
                <a:cs typeface="Arial" panose="020B0604020202020204" pitchFamily="34" charset="0"/>
              </a:rPr>
              <a:t>Page </a:t>
            </a:r>
            <a:fld id="{15C3B6D4-0ADD-464C-BD2D-257BE3E2D8D3}" type="slidenum">
              <a:rPr lang="en-US" sz="1400" smtClean="0">
                <a:solidFill>
                  <a:schemeClr val="tx1"/>
                </a:solidFill>
                <a:latin typeface="Arial" panose="020B0604020202020204" pitchFamily="34" charset="0"/>
                <a:cs typeface="Arial" panose="020B0604020202020204" pitchFamily="34" charset="0"/>
              </a:rPr>
              <a:pPr algn="l"/>
              <a:t>‹#›</a:t>
            </a:fld>
            <a:endParaRPr lang="en-US" sz="1400" dirty="0">
              <a:solidFill>
                <a:schemeClr val="tx1"/>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A0083DBB-8F6E-467D-C641-425479F81F28}"/>
              </a:ext>
            </a:extLst>
          </p:cNvPr>
          <p:cNvSpPr>
            <a:spLocks noGrp="1"/>
          </p:cNvSpPr>
          <p:nvPr>
            <p:ph type="body" sz="quarter" idx="12"/>
          </p:nvPr>
        </p:nvSpPr>
        <p:spPr>
          <a:xfrm>
            <a:off x="9532934" y="3352271"/>
            <a:ext cx="7396163" cy="5588000"/>
          </a:xfrm>
        </p:spPr>
        <p:txBody>
          <a:bodyPr>
            <a:normAutofit/>
          </a:bodyPr>
          <a:lstStyle>
            <a:lvl1pPr marL="342900" indent="-342900">
              <a:buFont typeface="Wingdings" panose="05000000000000000000" pitchFamily="2" charset="2"/>
              <a:buChar char="§"/>
              <a:defRPr sz="2400"/>
            </a:lvl1pPr>
            <a:lvl2pPr marL="1028700" indent="-342900">
              <a:buFont typeface="Wingdings" panose="05000000000000000000" pitchFamily="2" charset="2"/>
              <a:buChar char="§"/>
              <a:defRPr sz="2000"/>
            </a:lvl2pPr>
            <a:lvl3pPr marL="1714500" indent="-342900">
              <a:buFont typeface="Wingdings" panose="05000000000000000000" pitchFamily="2" charset="2"/>
              <a:buChar char="§"/>
              <a:defRPr sz="1800"/>
            </a:lvl3pPr>
            <a:lvl4pPr marL="2400300" indent="-342900">
              <a:buFont typeface="Wingdings" panose="05000000000000000000" pitchFamily="2" charset="2"/>
              <a:buChar char="§"/>
              <a:defRPr sz="1800"/>
            </a:lvl4pPr>
            <a:lvl5pPr marL="3086100" indent="-342900">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43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D02034B-E0DD-432D-BED0-94DE68C503D5}"/>
              </a:ext>
            </a:extLst>
          </p:cNvPr>
          <p:cNvSpPr/>
          <p:nvPr userDrawn="1"/>
        </p:nvSpPr>
        <p:spPr>
          <a:xfrm>
            <a:off x="0" y="1688123"/>
            <a:ext cx="18288000" cy="8597621"/>
          </a:xfrm>
          <a:custGeom>
            <a:avLst/>
            <a:gdLst>
              <a:gd name="connsiteX0" fmla="*/ 0 w 7772400"/>
              <a:gd name="connsiteY0" fmla="*/ 0 h 2226411"/>
              <a:gd name="connsiteX1" fmla="*/ 0 w 7772400"/>
              <a:gd name="connsiteY1" fmla="*/ 2226411 h 2226411"/>
              <a:gd name="connsiteX2" fmla="*/ 7772400 w 7772400"/>
              <a:gd name="connsiteY2" fmla="*/ 2226411 h 2226411"/>
              <a:gd name="connsiteX3" fmla="*/ 7772400 w 7772400"/>
              <a:gd name="connsiteY3" fmla="*/ 804875 h 2226411"/>
              <a:gd name="connsiteX4" fmla="*/ 0 w 7772400"/>
              <a:gd name="connsiteY4" fmla="*/ 0 h 2226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400" h="2226411">
                <a:moveTo>
                  <a:pt x="0" y="0"/>
                </a:moveTo>
                <a:lnTo>
                  <a:pt x="0" y="2226411"/>
                </a:lnTo>
                <a:lnTo>
                  <a:pt x="7772400" y="2226411"/>
                </a:lnTo>
                <a:lnTo>
                  <a:pt x="7772400" y="804875"/>
                </a:lnTo>
                <a:lnTo>
                  <a:pt x="0" y="0"/>
                </a:lnTo>
                <a:close/>
              </a:path>
            </a:pathLst>
          </a:custGeom>
          <a:solidFill>
            <a:srgbClr val="383838"/>
          </a:solidFill>
        </p:spPr>
        <p:txBody>
          <a:bodyPr wrap="square" lIns="0" tIns="0" rIns="0" bIns="0" rtlCol="0"/>
          <a:lstStyle/>
          <a:p>
            <a:pPr defTabSz="914400" fontAlgn="auto">
              <a:spcBef>
                <a:spcPts val="0"/>
              </a:spcBef>
              <a:spcAft>
                <a:spcPts val="0"/>
              </a:spcAft>
            </a:pPr>
            <a:endParaRPr>
              <a:solidFill>
                <a:prstClr val="black"/>
              </a:solidFill>
              <a:latin typeface="Trebuchet MS" panose="020B0603020202020204" pitchFamily="34" charset="0"/>
              <a:ea typeface="+mn-ea"/>
            </a:endParaRPr>
          </a:p>
        </p:txBody>
      </p:sp>
      <p:sp>
        <p:nvSpPr>
          <p:cNvPr id="11" name="Rectangle 4"/>
          <p:cNvSpPr>
            <a:spLocks noGrp="1" noChangeArrowheads="1"/>
          </p:cNvSpPr>
          <p:nvPr userDrawn="1">
            <p:ph type="subTitle" idx="1"/>
          </p:nvPr>
        </p:nvSpPr>
        <p:spPr>
          <a:xfrm>
            <a:off x="1143000" y="8290560"/>
            <a:ext cx="9692640" cy="477053"/>
          </a:xfrm>
        </p:spPr>
        <p:txBody>
          <a:bodyPr wrap="square" anchor="t">
            <a:noAutofit/>
          </a:bodyPr>
          <a:lstStyle>
            <a:lvl1pPr marL="0" indent="0" algn="l">
              <a:lnSpc>
                <a:spcPct val="90000"/>
              </a:lnSpc>
              <a:spcBef>
                <a:spcPts val="1000"/>
              </a:spcBef>
              <a:spcAft>
                <a:spcPts val="500"/>
              </a:spcAft>
              <a:buFontTx/>
              <a:buNone/>
              <a:defRPr sz="2400" b="0">
                <a:solidFill>
                  <a:schemeClr val="tx1"/>
                </a:solidFill>
                <a:latin typeface="Arial" panose="020B0604020202020204" pitchFamily="34" charset="0"/>
                <a:cs typeface="Arial" panose="020B0604020202020204"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1135316" y="6705601"/>
            <a:ext cx="9692640" cy="1638092"/>
          </a:xfrm>
        </p:spPr>
        <p:txBody>
          <a:bodyPr anchor="b">
            <a:noAutofit/>
          </a:bodyPr>
          <a:lstStyle>
            <a:lvl1pPr algn="l">
              <a:lnSpc>
                <a:spcPct val="90000"/>
              </a:lnSpc>
              <a:spcBef>
                <a:spcPts val="0"/>
              </a:spcBef>
              <a:defRPr sz="6000" b="1" cap="none" baseline="0">
                <a:solidFill>
                  <a:schemeClr val="tx1"/>
                </a:solidFill>
                <a:effectLst/>
                <a:latin typeface="Arial" panose="020B0604020202020204" pitchFamily="34" charset="0"/>
                <a:cs typeface="Arial" panose="020B0604020202020204" pitchFamily="34" charset="0"/>
              </a:defRPr>
            </a:lvl1pPr>
          </a:lstStyle>
          <a:p>
            <a:r>
              <a:rPr lang="en-US" dirty="0"/>
              <a:t>Click to edit master title style</a:t>
            </a:r>
          </a:p>
        </p:txBody>
      </p:sp>
      <p:grpSp>
        <p:nvGrpSpPr>
          <p:cNvPr id="9" name="Group 8">
            <a:extLst>
              <a:ext uri="{FF2B5EF4-FFF2-40B4-BE49-F238E27FC236}">
                <a16:creationId xmlns:a16="http://schemas.microsoft.com/office/drawing/2014/main" id="{B6FCCD42-41E8-4430-B6CA-E5E37163336A}"/>
              </a:ext>
            </a:extLst>
          </p:cNvPr>
          <p:cNvGrpSpPr/>
          <p:nvPr userDrawn="1"/>
        </p:nvGrpSpPr>
        <p:grpSpPr>
          <a:xfrm>
            <a:off x="10009693" y="1549925"/>
            <a:ext cx="7721678" cy="1016226"/>
            <a:chOff x="10009693" y="1549925"/>
            <a:chExt cx="7721678" cy="1016226"/>
          </a:xfrm>
        </p:grpSpPr>
        <p:pic>
          <p:nvPicPr>
            <p:cNvPr id="12" name="Picture 11">
              <a:extLst>
                <a:ext uri="{FF2B5EF4-FFF2-40B4-BE49-F238E27FC236}">
                  <a16:creationId xmlns:a16="http://schemas.microsoft.com/office/drawing/2014/main" id="{4F12FC3C-F346-45C5-A2EB-14122560DDDD}"/>
                </a:ext>
              </a:extLst>
            </p:cNvPr>
            <p:cNvPicPr>
              <a:picLocks noChangeAspect="1"/>
            </p:cNvPicPr>
            <p:nvPr/>
          </p:nvPicPr>
          <p:blipFill>
            <a:blip r:embed="rId2"/>
            <a:stretch>
              <a:fillRect/>
            </a:stretch>
          </p:blipFill>
          <p:spPr>
            <a:xfrm>
              <a:off x="12780211" y="1686172"/>
              <a:ext cx="1930510" cy="816283"/>
            </a:xfrm>
            <a:prstGeom prst="rect">
              <a:avLst/>
            </a:prstGeom>
          </p:spPr>
        </p:pic>
        <p:cxnSp>
          <p:nvCxnSpPr>
            <p:cNvPr id="13" name="Straight Connector 12">
              <a:extLst>
                <a:ext uri="{FF2B5EF4-FFF2-40B4-BE49-F238E27FC236}">
                  <a16:creationId xmlns:a16="http://schemas.microsoft.com/office/drawing/2014/main" id="{24D7601B-DE46-423C-B955-7A66CD436A7B}"/>
                </a:ext>
              </a:extLst>
            </p:cNvPr>
            <p:cNvCxnSpPr/>
            <p:nvPr/>
          </p:nvCxnSpPr>
          <p:spPr>
            <a:xfrm>
              <a:off x="12472158" y="1622477"/>
              <a:ext cx="0" cy="943674"/>
            </a:xfrm>
            <a:prstGeom prst="line">
              <a:avLst/>
            </a:prstGeom>
            <a:ln w="12700">
              <a:solidFill>
                <a:srgbClr val="383838"/>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text&#10;&#10;Description automatically generated">
              <a:extLst>
                <a:ext uri="{FF2B5EF4-FFF2-40B4-BE49-F238E27FC236}">
                  <a16:creationId xmlns:a16="http://schemas.microsoft.com/office/drawing/2014/main" id="{8936C1C8-404D-40E3-B988-930C448D42CD}"/>
                </a:ext>
              </a:extLst>
            </p:cNvPr>
            <p:cNvPicPr>
              <a:picLocks noChangeAspect="1"/>
            </p:cNvPicPr>
            <p:nvPr/>
          </p:nvPicPr>
          <p:blipFill>
            <a:blip r:embed="rId3"/>
            <a:stretch>
              <a:fillRect/>
            </a:stretch>
          </p:blipFill>
          <p:spPr>
            <a:xfrm>
              <a:off x="10009693" y="1549925"/>
              <a:ext cx="2413994" cy="1016226"/>
            </a:xfrm>
            <a:prstGeom prst="rect">
              <a:avLst/>
            </a:prstGeom>
          </p:spPr>
        </p:pic>
        <p:pic>
          <p:nvPicPr>
            <p:cNvPr id="15" name="Picture 14" descr="Text&#10;&#10;Description automatically generated">
              <a:extLst>
                <a:ext uri="{FF2B5EF4-FFF2-40B4-BE49-F238E27FC236}">
                  <a16:creationId xmlns:a16="http://schemas.microsoft.com/office/drawing/2014/main" id="{3336A004-E1EA-48BD-969E-3F5237E6E188}"/>
                </a:ext>
              </a:extLst>
            </p:cNvPr>
            <p:cNvPicPr>
              <a:picLocks noChangeAspect="1"/>
            </p:cNvPicPr>
            <p:nvPr/>
          </p:nvPicPr>
          <p:blipFill>
            <a:blip r:embed="rId4"/>
            <a:stretch>
              <a:fillRect/>
            </a:stretch>
          </p:blipFill>
          <p:spPr>
            <a:xfrm>
              <a:off x="15021781" y="1604129"/>
              <a:ext cx="2709590" cy="921922"/>
            </a:xfrm>
            <a:prstGeom prst="rect">
              <a:avLst/>
            </a:prstGeom>
          </p:spPr>
        </p:pic>
        <p:cxnSp>
          <p:nvCxnSpPr>
            <p:cNvPr id="16" name="Straight Connector 15">
              <a:extLst>
                <a:ext uri="{FF2B5EF4-FFF2-40B4-BE49-F238E27FC236}">
                  <a16:creationId xmlns:a16="http://schemas.microsoft.com/office/drawing/2014/main" id="{21F47EB3-A644-424B-8140-E89309FB54E1}"/>
                </a:ext>
              </a:extLst>
            </p:cNvPr>
            <p:cNvCxnSpPr/>
            <p:nvPr/>
          </p:nvCxnSpPr>
          <p:spPr>
            <a:xfrm>
              <a:off x="14954400" y="1622477"/>
              <a:ext cx="0" cy="943674"/>
            </a:xfrm>
            <a:prstGeom prst="line">
              <a:avLst/>
            </a:prstGeom>
            <a:ln w="12700">
              <a:solidFill>
                <a:srgbClr val="383838"/>
              </a:solidFill>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AA9F37D2-4A95-428F-86C9-909FE5B58622}"/>
              </a:ext>
            </a:extLst>
          </p:cNvPr>
          <p:cNvSpPr>
            <a:spLocks noGrp="1"/>
          </p:cNvSpPr>
          <p:nvPr>
            <p:ph type="body" sz="quarter" idx="10"/>
          </p:nvPr>
        </p:nvSpPr>
        <p:spPr>
          <a:xfrm>
            <a:off x="1135316" y="6188616"/>
            <a:ext cx="8866188" cy="474663"/>
          </a:xfrm>
        </p:spPr>
        <p:txBody>
          <a:bodyPr/>
          <a:lstStyle>
            <a:lvl1pPr>
              <a:defRPr sz="1800">
                <a:solidFill>
                  <a:srgbClr val="B3B3B3"/>
                </a:solidFill>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62242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4.png"/><Relationship Id="rId5" Type="http://schemas.openxmlformats.org/officeDocument/2006/relationships/slideLayout" Target="../slideLayouts/slideLayout13.xml"/><Relationship Id="rId10"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5697" y="209028"/>
            <a:ext cx="15773400" cy="198834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155697" y="2726267"/>
            <a:ext cx="15773400" cy="62005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55697" y="9534526"/>
            <a:ext cx="4114800" cy="547688"/>
          </a:xfrm>
          <a:prstGeom prst="rect">
            <a:avLst/>
          </a:prstGeom>
        </p:spPr>
        <p:txBody>
          <a:bodyPr vert="horz" lIns="91440" tIns="45720" rIns="91440" bIns="45720" rtlCol="0" anchor="ctr"/>
          <a:lstStyle>
            <a:lvl1pPr algn="l">
              <a:defRPr sz="1800">
                <a:solidFill>
                  <a:schemeClr val="tx1"/>
                </a:solidFill>
                <a:latin typeface="Arial" panose="020B0604020202020204" pitchFamily="34" charset="0"/>
                <a:cs typeface="Arial" panose="020B0604020202020204" pitchFamily="34" charset="0"/>
              </a:defRPr>
            </a:lvl1pPr>
          </a:lstStyle>
          <a:p>
            <a:fld id="{3EF21BC3-6855-482B-BE14-433C3AA25B72}" type="slidenum">
              <a:rPr lang="en-US" smtClean="0"/>
              <a:pPr/>
              <a:t>‹#›</a:t>
            </a:fld>
            <a:endParaRPr lang="en-US"/>
          </a:p>
        </p:txBody>
      </p:sp>
      <p:cxnSp>
        <p:nvCxnSpPr>
          <p:cNvPr id="10" name="Straight Connector 9">
            <a:extLst>
              <a:ext uri="{FF2B5EF4-FFF2-40B4-BE49-F238E27FC236}">
                <a16:creationId xmlns:a16="http://schemas.microsoft.com/office/drawing/2014/main" id="{9FA20644-9B55-6DEE-9F3E-313B14B67AB0}"/>
              </a:ext>
            </a:extLst>
          </p:cNvPr>
          <p:cNvCxnSpPr>
            <a:cxnSpLocks/>
          </p:cNvCxnSpPr>
          <p:nvPr userDrawn="1"/>
        </p:nvCxnSpPr>
        <p:spPr>
          <a:xfrm>
            <a:off x="15594138" y="9641056"/>
            <a:ext cx="0" cy="3425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33B7159-FAB6-005E-8AB5-458FDC1FF6FE}"/>
              </a:ext>
            </a:extLst>
          </p:cNvPr>
          <p:cNvSpPr/>
          <p:nvPr userDrawn="1"/>
        </p:nvSpPr>
        <p:spPr>
          <a:xfrm>
            <a:off x="15783604" y="9726693"/>
            <a:ext cx="809272" cy="1712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latin typeface="Arial" panose="020B0604020202020204" pitchFamily="34" charset="0"/>
                <a:cs typeface="Arial" panose="020B0604020202020204" pitchFamily="34" charset="0"/>
              </a:rPr>
              <a:t>LOGO HERE</a:t>
            </a:r>
          </a:p>
        </p:txBody>
      </p:sp>
      <p:cxnSp>
        <p:nvCxnSpPr>
          <p:cNvPr id="12" name="Straight Connector 11">
            <a:extLst>
              <a:ext uri="{FF2B5EF4-FFF2-40B4-BE49-F238E27FC236}">
                <a16:creationId xmlns:a16="http://schemas.microsoft.com/office/drawing/2014/main" id="{655BF8F4-9CF3-58AD-1D19-2FC5E8004A43}"/>
              </a:ext>
            </a:extLst>
          </p:cNvPr>
          <p:cNvCxnSpPr>
            <a:cxnSpLocks/>
          </p:cNvCxnSpPr>
          <p:nvPr userDrawn="1"/>
        </p:nvCxnSpPr>
        <p:spPr>
          <a:xfrm>
            <a:off x="16802165" y="9641056"/>
            <a:ext cx="0" cy="3425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CCC5E15-3547-094D-C141-9A1AF9E36962}"/>
              </a:ext>
            </a:extLst>
          </p:cNvPr>
          <p:cNvSpPr/>
          <p:nvPr userDrawn="1"/>
        </p:nvSpPr>
        <p:spPr>
          <a:xfrm>
            <a:off x="14585489" y="9726693"/>
            <a:ext cx="809272" cy="1712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latin typeface="Arial" panose="020B0604020202020204" pitchFamily="34" charset="0"/>
                <a:cs typeface="Arial" panose="020B0604020202020204" pitchFamily="34" charset="0"/>
              </a:rPr>
              <a:t>LOGO HERE</a:t>
            </a:r>
          </a:p>
        </p:txBody>
      </p:sp>
      <p:pic>
        <p:nvPicPr>
          <p:cNvPr id="14" name="Picture 13" descr="A picture containing shape&#10;&#10;Description automatically generated">
            <a:extLst>
              <a:ext uri="{FF2B5EF4-FFF2-40B4-BE49-F238E27FC236}">
                <a16:creationId xmlns:a16="http://schemas.microsoft.com/office/drawing/2014/main" id="{05730FE6-9808-E59D-A5FF-D197158D5642}"/>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846633" y="9602074"/>
            <a:ext cx="1213194" cy="417978"/>
          </a:xfrm>
          <a:prstGeom prst="rect">
            <a:avLst/>
          </a:prstGeom>
        </p:spPr>
      </p:pic>
      <p:sp>
        <p:nvSpPr>
          <p:cNvPr id="5" name="Rectangle 4">
            <a:extLst>
              <a:ext uri="{FF2B5EF4-FFF2-40B4-BE49-F238E27FC236}">
                <a16:creationId xmlns:a16="http://schemas.microsoft.com/office/drawing/2014/main" id="{82155D30-6E56-8A8A-D144-4DAB9B7E1423}"/>
              </a:ext>
            </a:extLst>
          </p:cNvPr>
          <p:cNvSpPr/>
          <p:nvPr userDrawn="1"/>
        </p:nvSpPr>
        <p:spPr>
          <a:xfrm>
            <a:off x="14421853" y="9586032"/>
            <a:ext cx="2507244" cy="47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3396642"/>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84" r:id="rId4"/>
    <p:sldLayoutId id="2147483690" r:id="rId5"/>
    <p:sldLayoutId id="2147483689" r:id="rId6"/>
    <p:sldLayoutId id="2147483688" r:id="rId7"/>
    <p:sldLayoutId id="2147483685" r:id="rId8"/>
  </p:sldLayoutIdLst>
  <p:txStyles>
    <p:titleStyle>
      <a:lvl1pPr algn="l" defTabSz="13716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1028700" indent="-342900" algn="l" defTabSz="1371600" rtl="0" eaLnBrk="1" latinLnBrk="0" hangingPunct="1">
        <a:lnSpc>
          <a:spcPct val="90000"/>
        </a:lnSpc>
        <a:spcBef>
          <a:spcPts val="75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714500" indent="-342900" algn="l" defTabSz="1371600" rtl="0" eaLnBrk="1" latinLnBrk="0" hangingPunct="1">
        <a:lnSpc>
          <a:spcPct val="90000"/>
        </a:lnSpc>
        <a:spcBef>
          <a:spcPts val="75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2400300" indent="-342900" algn="l" defTabSz="1371600" rtl="0" eaLnBrk="1" latinLnBrk="0" hangingPunct="1">
        <a:lnSpc>
          <a:spcPct val="90000"/>
        </a:lnSpc>
        <a:spcBef>
          <a:spcPts val="75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3086100" indent="-342900" algn="l" defTabSz="1371600" rtl="0" eaLnBrk="1" latinLnBrk="0" hangingPunct="1">
        <a:lnSpc>
          <a:spcPct val="90000"/>
        </a:lnSpc>
        <a:spcBef>
          <a:spcPts val="75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9C0FBA7-E3E6-4B66-B97D-6B8052B9D633}"/>
              </a:ext>
            </a:extLst>
          </p:cNvPr>
          <p:cNvGrpSpPr/>
          <p:nvPr/>
        </p:nvGrpSpPr>
        <p:grpSpPr>
          <a:xfrm>
            <a:off x="13272656" y="9515789"/>
            <a:ext cx="4770933" cy="627887"/>
            <a:chOff x="10009693" y="1549925"/>
            <a:chExt cx="7721678" cy="1016226"/>
          </a:xfrm>
        </p:grpSpPr>
        <p:pic>
          <p:nvPicPr>
            <p:cNvPr id="13" name="Picture 12">
              <a:extLst>
                <a:ext uri="{FF2B5EF4-FFF2-40B4-BE49-F238E27FC236}">
                  <a16:creationId xmlns:a16="http://schemas.microsoft.com/office/drawing/2014/main" id="{DDCDE4B6-F6E5-42F3-97CE-972AB8E8F343}"/>
                </a:ext>
              </a:extLst>
            </p:cNvPr>
            <p:cNvPicPr>
              <a:picLocks noChangeAspect="1"/>
            </p:cNvPicPr>
            <p:nvPr/>
          </p:nvPicPr>
          <p:blipFill>
            <a:blip r:embed="rId9"/>
            <a:stretch>
              <a:fillRect/>
            </a:stretch>
          </p:blipFill>
          <p:spPr>
            <a:xfrm>
              <a:off x="12780211" y="1686172"/>
              <a:ext cx="1930510" cy="816283"/>
            </a:xfrm>
            <a:prstGeom prst="rect">
              <a:avLst/>
            </a:prstGeom>
          </p:spPr>
        </p:pic>
        <p:cxnSp>
          <p:nvCxnSpPr>
            <p:cNvPr id="14" name="Straight Connector 13">
              <a:extLst>
                <a:ext uri="{FF2B5EF4-FFF2-40B4-BE49-F238E27FC236}">
                  <a16:creationId xmlns:a16="http://schemas.microsoft.com/office/drawing/2014/main" id="{A722D202-9B8D-43AB-AC18-CC0E3FF3AB71}"/>
                </a:ext>
              </a:extLst>
            </p:cNvPr>
            <p:cNvCxnSpPr/>
            <p:nvPr/>
          </p:nvCxnSpPr>
          <p:spPr>
            <a:xfrm>
              <a:off x="12472158" y="1622477"/>
              <a:ext cx="0" cy="943674"/>
            </a:xfrm>
            <a:prstGeom prst="line">
              <a:avLst/>
            </a:prstGeom>
            <a:ln w="12700">
              <a:solidFill>
                <a:srgbClr val="383838"/>
              </a:solidFill>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10;&#10;Description automatically generated">
              <a:extLst>
                <a:ext uri="{FF2B5EF4-FFF2-40B4-BE49-F238E27FC236}">
                  <a16:creationId xmlns:a16="http://schemas.microsoft.com/office/drawing/2014/main" id="{BFA2AE89-8394-48E9-A4C6-B6B73A855A5D}"/>
                </a:ext>
              </a:extLst>
            </p:cNvPr>
            <p:cNvPicPr>
              <a:picLocks noChangeAspect="1"/>
            </p:cNvPicPr>
            <p:nvPr/>
          </p:nvPicPr>
          <p:blipFill>
            <a:blip r:embed="rId10"/>
            <a:stretch>
              <a:fillRect/>
            </a:stretch>
          </p:blipFill>
          <p:spPr>
            <a:xfrm>
              <a:off x="10009693" y="1549925"/>
              <a:ext cx="2413994" cy="1016226"/>
            </a:xfrm>
            <a:prstGeom prst="rect">
              <a:avLst/>
            </a:prstGeom>
          </p:spPr>
        </p:pic>
        <p:pic>
          <p:nvPicPr>
            <p:cNvPr id="16" name="Picture 15" descr="Text&#10;&#10;Description automatically generated">
              <a:extLst>
                <a:ext uri="{FF2B5EF4-FFF2-40B4-BE49-F238E27FC236}">
                  <a16:creationId xmlns:a16="http://schemas.microsoft.com/office/drawing/2014/main" id="{DA775405-05BA-4CEF-BBAB-33A59926F3C6}"/>
                </a:ext>
              </a:extLst>
            </p:cNvPr>
            <p:cNvPicPr>
              <a:picLocks noChangeAspect="1"/>
            </p:cNvPicPr>
            <p:nvPr/>
          </p:nvPicPr>
          <p:blipFill>
            <a:blip r:embed="rId11"/>
            <a:stretch>
              <a:fillRect/>
            </a:stretch>
          </p:blipFill>
          <p:spPr>
            <a:xfrm>
              <a:off x="15021781" y="1604129"/>
              <a:ext cx="2709590" cy="921922"/>
            </a:xfrm>
            <a:prstGeom prst="rect">
              <a:avLst/>
            </a:prstGeom>
          </p:spPr>
        </p:pic>
        <p:cxnSp>
          <p:nvCxnSpPr>
            <p:cNvPr id="17" name="Straight Connector 16">
              <a:extLst>
                <a:ext uri="{FF2B5EF4-FFF2-40B4-BE49-F238E27FC236}">
                  <a16:creationId xmlns:a16="http://schemas.microsoft.com/office/drawing/2014/main" id="{23DC6EFE-1984-4D25-B743-8FABEE6FEDF2}"/>
                </a:ext>
              </a:extLst>
            </p:cNvPr>
            <p:cNvCxnSpPr/>
            <p:nvPr/>
          </p:nvCxnSpPr>
          <p:spPr>
            <a:xfrm>
              <a:off x="14954400" y="1622477"/>
              <a:ext cx="0" cy="943674"/>
            </a:xfrm>
            <a:prstGeom prst="line">
              <a:avLst/>
            </a:prstGeom>
            <a:ln w="12700">
              <a:solidFill>
                <a:srgbClr val="383838"/>
              </a:solidFill>
            </a:ln>
          </p:spPr>
          <p:style>
            <a:lnRef idx="1">
              <a:schemeClr val="accent1"/>
            </a:lnRef>
            <a:fillRef idx="0">
              <a:schemeClr val="accent1"/>
            </a:fillRef>
            <a:effectRef idx="0">
              <a:schemeClr val="accent1"/>
            </a:effectRef>
            <a:fontRef idx="minor">
              <a:schemeClr val="tx1"/>
            </a:fontRef>
          </p:style>
        </p:cxnSp>
      </p:grpSp>
      <p:sp>
        <p:nvSpPr>
          <p:cNvPr id="1026" name="Rectangle 2"/>
          <p:cNvSpPr>
            <a:spLocks noGrp="1" noChangeArrowheads="1"/>
          </p:cNvSpPr>
          <p:nvPr>
            <p:ph type="title"/>
          </p:nvPr>
        </p:nvSpPr>
        <p:spPr bwMode="auto">
          <a:xfrm>
            <a:off x="805090" y="749096"/>
            <a:ext cx="16622192" cy="984885"/>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834201" y="3185146"/>
            <a:ext cx="16581552" cy="6223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
        <p:nvSpPr>
          <p:cNvPr id="4" name="TextBox 3"/>
          <p:cNvSpPr txBox="1"/>
          <p:nvPr userDrawn="1"/>
        </p:nvSpPr>
        <p:spPr>
          <a:xfrm>
            <a:off x="958176" y="9762020"/>
            <a:ext cx="535045" cy="24622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a:fld id="{9EF62655-870B-4C06-BC3D-C67D37BAE36D}" type="slidenum">
              <a:rPr lang="en-US" sz="1600" kern="1200" smtClean="0">
                <a:solidFill>
                  <a:schemeClr val="accent5"/>
                </a:solidFill>
                <a:latin typeface="Arial" panose="020B0604020202020204" pitchFamily="34" charset="0"/>
                <a:ea typeface="MS PGothic" pitchFamily="34" charset="-128"/>
                <a:cs typeface="Arial" panose="020B0604020202020204" pitchFamily="34" charset="0"/>
              </a:rPr>
              <a:pPr algn="l"/>
              <a:t>‹#›</a:t>
            </a:fld>
            <a:r>
              <a:rPr lang="en-US" sz="1600" cap="none" baseline="0" dirty="0">
                <a:solidFill>
                  <a:schemeClr val="accent5"/>
                </a:solidFill>
                <a:latin typeface="Arial" panose="020B0604020202020204" pitchFamily="34" charset="0"/>
                <a:cs typeface="Arial" panose="020B0604020202020204" pitchFamily="34" charset="0"/>
              </a:rPr>
              <a:t> </a:t>
            </a:r>
            <a:endParaRPr lang="en-US" sz="1600" cap="none"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325660"/>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90000"/>
        </a:lnSpc>
        <a:spcBef>
          <a:spcPct val="0"/>
        </a:spcBef>
        <a:spcAft>
          <a:spcPct val="0"/>
        </a:spcAft>
        <a:defRPr sz="4800" b="1" cap="none" baseline="0">
          <a:solidFill>
            <a:schemeClr val="bg1"/>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5333" b="1">
          <a:solidFill>
            <a:srgbClr val="73B900"/>
          </a:solidFill>
          <a:latin typeface="Arial" charset="0"/>
        </a:defRPr>
      </a:lvl2pPr>
      <a:lvl3pPr algn="l" rtl="0" fontAlgn="base">
        <a:spcBef>
          <a:spcPct val="0"/>
        </a:spcBef>
        <a:spcAft>
          <a:spcPct val="0"/>
        </a:spcAft>
        <a:defRPr sz="5333" b="1">
          <a:solidFill>
            <a:srgbClr val="73B900"/>
          </a:solidFill>
          <a:latin typeface="Arial" charset="0"/>
        </a:defRPr>
      </a:lvl3pPr>
      <a:lvl4pPr algn="l" rtl="0" fontAlgn="base">
        <a:spcBef>
          <a:spcPct val="0"/>
        </a:spcBef>
        <a:spcAft>
          <a:spcPct val="0"/>
        </a:spcAft>
        <a:defRPr sz="5333" b="1">
          <a:solidFill>
            <a:srgbClr val="73B900"/>
          </a:solidFill>
          <a:latin typeface="Arial" charset="0"/>
        </a:defRPr>
      </a:lvl4pPr>
      <a:lvl5pPr algn="l" rtl="0" fontAlgn="base">
        <a:spcBef>
          <a:spcPct val="0"/>
        </a:spcBef>
        <a:spcAft>
          <a:spcPct val="0"/>
        </a:spcAft>
        <a:defRPr sz="5333" b="1">
          <a:solidFill>
            <a:srgbClr val="73B900"/>
          </a:solidFill>
          <a:latin typeface="Arial" charset="0"/>
        </a:defRPr>
      </a:lvl5pPr>
      <a:lvl6pPr marL="762015" algn="l" rtl="0" eaLnBrk="1" fontAlgn="base" hangingPunct="1">
        <a:spcBef>
          <a:spcPct val="0"/>
        </a:spcBef>
        <a:spcAft>
          <a:spcPct val="0"/>
        </a:spcAft>
        <a:defRPr sz="5333" b="1">
          <a:solidFill>
            <a:srgbClr val="73B900"/>
          </a:solidFill>
          <a:latin typeface="Arial" charset="0"/>
        </a:defRPr>
      </a:lvl6pPr>
      <a:lvl7pPr marL="1524030" algn="l" rtl="0" eaLnBrk="1" fontAlgn="base" hangingPunct="1">
        <a:spcBef>
          <a:spcPct val="0"/>
        </a:spcBef>
        <a:spcAft>
          <a:spcPct val="0"/>
        </a:spcAft>
        <a:defRPr sz="5333" b="1">
          <a:solidFill>
            <a:srgbClr val="73B900"/>
          </a:solidFill>
          <a:latin typeface="Arial" charset="0"/>
        </a:defRPr>
      </a:lvl7pPr>
      <a:lvl8pPr marL="2286046" algn="l" rtl="0" eaLnBrk="1" fontAlgn="base" hangingPunct="1">
        <a:spcBef>
          <a:spcPct val="0"/>
        </a:spcBef>
        <a:spcAft>
          <a:spcPct val="0"/>
        </a:spcAft>
        <a:defRPr sz="5333" b="1">
          <a:solidFill>
            <a:srgbClr val="73B900"/>
          </a:solidFill>
          <a:latin typeface="Arial" charset="0"/>
        </a:defRPr>
      </a:lvl8pPr>
      <a:lvl9pPr marL="3048061" algn="l" rtl="0" eaLnBrk="1" fontAlgn="base" hangingPunct="1">
        <a:spcBef>
          <a:spcPct val="0"/>
        </a:spcBef>
        <a:spcAft>
          <a:spcPct val="0"/>
        </a:spcAft>
        <a:defRPr sz="5333" b="1">
          <a:solidFill>
            <a:srgbClr val="73B900"/>
          </a:solidFill>
          <a:latin typeface="Arial" charset="0"/>
        </a:defRPr>
      </a:lvl9pPr>
    </p:titleStyle>
    <p:bodyStyle>
      <a:lvl1pPr marL="0" indent="0" algn="l" rtl="0" fontAlgn="base">
        <a:lnSpc>
          <a:spcPct val="90000"/>
        </a:lnSpc>
        <a:spcBef>
          <a:spcPts val="1500"/>
        </a:spcBef>
        <a:spcAft>
          <a:spcPts val="1500"/>
        </a:spcAft>
        <a:buClr>
          <a:schemeClr val="bg2"/>
        </a:buClr>
        <a:buSzPct val="100000"/>
        <a:buFontTx/>
        <a:buNone/>
        <a:defRPr sz="2800" b="0">
          <a:solidFill>
            <a:schemeClr val="bg1"/>
          </a:solidFill>
          <a:latin typeface="Arial" panose="020B0604020202020204" pitchFamily="34" charset="0"/>
          <a:ea typeface="+mn-ea"/>
          <a:cs typeface="Arial" panose="020B0604020202020204" pitchFamily="34" charset="0"/>
        </a:defRPr>
      </a:lvl1pPr>
      <a:lvl2pPr marL="952519" indent="0" algn="l" rtl="0" fontAlgn="base">
        <a:lnSpc>
          <a:spcPct val="90000"/>
        </a:lnSpc>
        <a:spcBef>
          <a:spcPts val="1500"/>
        </a:spcBef>
        <a:spcAft>
          <a:spcPts val="1500"/>
        </a:spcAft>
        <a:buClr>
          <a:schemeClr val="bg2"/>
        </a:buClr>
        <a:buSzPct val="100000"/>
        <a:buFontTx/>
        <a:buNone/>
        <a:defRPr sz="2400" b="0">
          <a:solidFill>
            <a:schemeClr val="bg1"/>
          </a:solidFill>
          <a:latin typeface="Arial" panose="020B0604020202020204" pitchFamily="34" charset="0"/>
          <a:cs typeface="Arial" panose="020B0604020202020204" pitchFamily="34" charset="0"/>
        </a:defRPr>
      </a:lvl2pPr>
      <a:lvl3pPr marL="1815078" indent="0" algn="l" rtl="0" fontAlgn="base">
        <a:lnSpc>
          <a:spcPct val="90000"/>
        </a:lnSpc>
        <a:spcBef>
          <a:spcPts val="1500"/>
        </a:spcBef>
        <a:spcAft>
          <a:spcPts val="1500"/>
        </a:spcAft>
        <a:buClr>
          <a:schemeClr val="bg2"/>
        </a:buClr>
        <a:buSzPct val="100000"/>
        <a:buFontTx/>
        <a:buNone/>
        <a:defRPr sz="1833" b="0">
          <a:solidFill>
            <a:schemeClr val="accent4"/>
          </a:solidFill>
          <a:latin typeface="Trebuchet MS" pitchFamily="34" charset="0"/>
        </a:defRPr>
      </a:lvl3pPr>
      <a:lvl4pPr marL="2958101" indent="-381008" algn="l" rtl="0" fontAlgn="base">
        <a:spcBef>
          <a:spcPct val="20000"/>
        </a:spcBef>
        <a:spcAft>
          <a:spcPct val="0"/>
        </a:spcAft>
        <a:buChar char="–"/>
        <a:defRPr sz="3333">
          <a:solidFill>
            <a:schemeClr val="bg1"/>
          </a:solidFill>
          <a:latin typeface="+mn-lt"/>
        </a:defRPr>
      </a:lvl4pPr>
      <a:lvl5pPr marL="3529612" indent="-381008" algn="l" rtl="0" fontAlgn="base">
        <a:spcBef>
          <a:spcPct val="20000"/>
        </a:spcBef>
        <a:spcAft>
          <a:spcPct val="0"/>
        </a:spcAft>
        <a:buChar char="»"/>
        <a:defRPr sz="3333">
          <a:solidFill>
            <a:schemeClr val="bg1"/>
          </a:solidFill>
          <a:latin typeface="+mn-lt"/>
        </a:defRPr>
      </a:lvl5pPr>
      <a:lvl6pPr marL="4291627" indent="-381008" algn="l" rtl="0" eaLnBrk="1" fontAlgn="base" hangingPunct="1">
        <a:spcBef>
          <a:spcPct val="20000"/>
        </a:spcBef>
        <a:spcAft>
          <a:spcPct val="0"/>
        </a:spcAft>
        <a:buChar char="»"/>
        <a:defRPr sz="3333">
          <a:solidFill>
            <a:schemeClr val="bg1"/>
          </a:solidFill>
          <a:latin typeface="+mn-lt"/>
        </a:defRPr>
      </a:lvl6pPr>
      <a:lvl7pPr marL="5053643" indent="-381008" algn="l" rtl="0" eaLnBrk="1" fontAlgn="base" hangingPunct="1">
        <a:spcBef>
          <a:spcPct val="20000"/>
        </a:spcBef>
        <a:spcAft>
          <a:spcPct val="0"/>
        </a:spcAft>
        <a:buChar char="»"/>
        <a:defRPr sz="3333">
          <a:solidFill>
            <a:schemeClr val="bg1"/>
          </a:solidFill>
          <a:latin typeface="+mn-lt"/>
        </a:defRPr>
      </a:lvl7pPr>
      <a:lvl8pPr marL="5815658" indent="-381008" algn="l" rtl="0" eaLnBrk="1" fontAlgn="base" hangingPunct="1">
        <a:spcBef>
          <a:spcPct val="20000"/>
        </a:spcBef>
        <a:spcAft>
          <a:spcPct val="0"/>
        </a:spcAft>
        <a:buChar char="»"/>
        <a:defRPr sz="3333">
          <a:solidFill>
            <a:schemeClr val="bg1"/>
          </a:solidFill>
          <a:latin typeface="+mn-lt"/>
        </a:defRPr>
      </a:lvl8pPr>
      <a:lvl9pPr marL="6577673" indent="-381008" algn="l" rtl="0" eaLnBrk="1" fontAlgn="base" hangingPunct="1">
        <a:spcBef>
          <a:spcPct val="20000"/>
        </a:spcBef>
        <a:spcAft>
          <a:spcPct val="0"/>
        </a:spcAft>
        <a:buChar char="»"/>
        <a:defRPr sz="3333">
          <a:solidFill>
            <a:schemeClr val="bg1"/>
          </a:solidFill>
          <a:latin typeface="+mn-lt"/>
        </a:defRPr>
      </a:lvl9pPr>
    </p:bodyStyle>
    <p:otherStyle>
      <a:defPPr>
        <a:defRPr lang="en-US"/>
      </a:defPPr>
      <a:lvl1pPr marL="0" algn="l" defTabSz="1524030" rtl="0" eaLnBrk="1" latinLnBrk="0" hangingPunct="1">
        <a:defRPr sz="3000" kern="1200">
          <a:solidFill>
            <a:schemeClr val="tx1"/>
          </a:solidFill>
          <a:latin typeface="+mn-lt"/>
          <a:ea typeface="+mn-ea"/>
          <a:cs typeface="+mn-cs"/>
        </a:defRPr>
      </a:lvl1pPr>
      <a:lvl2pPr marL="762015" algn="l" defTabSz="1524030" rtl="0" eaLnBrk="1" latinLnBrk="0" hangingPunct="1">
        <a:defRPr sz="3000" kern="1200">
          <a:solidFill>
            <a:schemeClr val="tx1"/>
          </a:solidFill>
          <a:latin typeface="+mn-lt"/>
          <a:ea typeface="+mn-ea"/>
          <a:cs typeface="+mn-cs"/>
        </a:defRPr>
      </a:lvl2pPr>
      <a:lvl3pPr marL="1524030" algn="l" defTabSz="1524030" rtl="0" eaLnBrk="1" latinLnBrk="0" hangingPunct="1">
        <a:defRPr sz="3000" kern="1200">
          <a:solidFill>
            <a:schemeClr val="tx1"/>
          </a:solidFill>
          <a:latin typeface="+mn-lt"/>
          <a:ea typeface="+mn-ea"/>
          <a:cs typeface="+mn-cs"/>
        </a:defRPr>
      </a:lvl3pPr>
      <a:lvl4pPr marL="2286046" algn="l" defTabSz="1524030" rtl="0" eaLnBrk="1" latinLnBrk="0" hangingPunct="1">
        <a:defRPr sz="3000" kern="1200">
          <a:solidFill>
            <a:schemeClr val="tx1"/>
          </a:solidFill>
          <a:latin typeface="+mn-lt"/>
          <a:ea typeface="+mn-ea"/>
          <a:cs typeface="+mn-cs"/>
        </a:defRPr>
      </a:lvl4pPr>
      <a:lvl5pPr marL="3048061" algn="l" defTabSz="1524030" rtl="0" eaLnBrk="1" latinLnBrk="0" hangingPunct="1">
        <a:defRPr sz="3000" kern="1200">
          <a:solidFill>
            <a:schemeClr val="tx1"/>
          </a:solidFill>
          <a:latin typeface="+mn-lt"/>
          <a:ea typeface="+mn-ea"/>
          <a:cs typeface="+mn-cs"/>
        </a:defRPr>
      </a:lvl5pPr>
      <a:lvl6pPr marL="3810076" algn="l" defTabSz="1524030" rtl="0" eaLnBrk="1" latinLnBrk="0" hangingPunct="1">
        <a:defRPr sz="3000" kern="1200">
          <a:solidFill>
            <a:schemeClr val="tx1"/>
          </a:solidFill>
          <a:latin typeface="+mn-lt"/>
          <a:ea typeface="+mn-ea"/>
          <a:cs typeface="+mn-cs"/>
        </a:defRPr>
      </a:lvl6pPr>
      <a:lvl7pPr marL="4572091" algn="l" defTabSz="1524030" rtl="0" eaLnBrk="1" latinLnBrk="0" hangingPunct="1">
        <a:defRPr sz="3000" kern="1200">
          <a:solidFill>
            <a:schemeClr val="tx1"/>
          </a:solidFill>
          <a:latin typeface="+mn-lt"/>
          <a:ea typeface="+mn-ea"/>
          <a:cs typeface="+mn-cs"/>
        </a:defRPr>
      </a:lvl7pPr>
      <a:lvl8pPr marL="5334107" algn="l" defTabSz="1524030" rtl="0" eaLnBrk="1" latinLnBrk="0" hangingPunct="1">
        <a:defRPr sz="3000" kern="1200">
          <a:solidFill>
            <a:schemeClr val="tx1"/>
          </a:solidFill>
          <a:latin typeface="+mn-lt"/>
          <a:ea typeface="+mn-ea"/>
          <a:cs typeface="+mn-cs"/>
        </a:defRPr>
      </a:lvl8pPr>
      <a:lvl9pPr marL="6096122" algn="l" defTabSz="1524030"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reativecommons.org/licenses/by-nc/4.0/legalcode"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cs"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10;&#10;Description automatically generated">
            <a:extLst>
              <a:ext uri="{FF2B5EF4-FFF2-40B4-BE49-F238E27FC236}">
                <a16:creationId xmlns:a16="http://schemas.microsoft.com/office/drawing/2014/main" id="{0AFE3BC5-DF85-6C16-B171-8CFDAA36EBC2}"/>
              </a:ext>
            </a:extLst>
          </p:cNvPr>
          <p:cNvPicPr>
            <a:picLocks noChangeAspect="1"/>
          </p:cNvPicPr>
          <p:nvPr/>
        </p:nvPicPr>
        <p:blipFill rotWithShape="1">
          <a:blip r:embed="rId2">
            <a:extLst>
              <a:ext uri="{28A0092B-C50C-407E-A947-70E740481C1C}">
                <a14:useLocalDpi xmlns:a14="http://schemas.microsoft.com/office/drawing/2010/main" val="0"/>
              </a:ext>
            </a:extLst>
          </a:blip>
          <a:srcRect l="25497" t="24824" r="24017" b="24823"/>
          <a:stretch/>
        </p:blipFill>
        <p:spPr>
          <a:xfrm>
            <a:off x="11736125" y="3396320"/>
            <a:ext cx="5776577" cy="5776577"/>
          </a:xfrm>
          <a:prstGeom prst="rect">
            <a:avLst/>
          </a:prstGeom>
        </p:spPr>
      </p:pic>
      <p:sp>
        <p:nvSpPr>
          <p:cNvPr id="44" name="Title 43">
            <a:extLst>
              <a:ext uri="{FF2B5EF4-FFF2-40B4-BE49-F238E27FC236}">
                <a16:creationId xmlns:a16="http://schemas.microsoft.com/office/drawing/2014/main" id="{4EBA068B-2FF1-FB89-2F1F-2626FDA6AC2D}"/>
              </a:ext>
            </a:extLst>
          </p:cNvPr>
          <p:cNvSpPr>
            <a:spLocks noGrp="1"/>
          </p:cNvSpPr>
          <p:nvPr>
            <p:ph type="ctrTitle"/>
          </p:nvPr>
        </p:nvSpPr>
        <p:spPr>
          <a:xfrm>
            <a:off x="1155702" y="4219047"/>
            <a:ext cx="10087442" cy="3581400"/>
          </a:xfrm>
        </p:spPr>
        <p:txBody>
          <a:bodyPr>
            <a:normAutofit/>
          </a:bodyPr>
          <a:lstStyle/>
          <a:p>
            <a:r>
              <a:rPr lang="en-US" sz="5400" dirty="0"/>
              <a:t>Lecture 1.1 – Modules Overview</a:t>
            </a:r>
          </a:p>
        </p:txBody>
      </p:sp>
      <p:sp>
        <p:nvSpPr>
          <p:cNvPr id="45" name="Subtitle 44">
            <a:extLst>
              <a:ext uri="{FF2B5EF4-FFF2-40B4-BE49-F238E27FC236}">
                <a16:creationId xmlns:a16="http://schemas.microsoft.com/office/drawing/2014/main" id="{9162B3C6-DC4F-9333-7495-3ADDADB4E852}"/>
              </a:ext>
            </a:extLst>
          </p:cNvPr>
          <p:cNvSpPr>
            <a:spLocks noGrp="1"/>
          </p:cNvSpPr>
          <p:nvPr>
            <p:ph type="subTitle" idx="1"/>
          </p:nvPr>
        </p:nvSpPr>
        <p:spPr/>
        <p:txBody>
          <a:bodyPr/>
          <a:lstStyle/>
          <a:p>
            <a:r>
              <a:rPr lang="en-US" dirty="0"/>
              <a:t>Industrial Metaverse Teaching Kit</a:t>
            </a:r>
          </a:p>
        </p:txBody>
      </p:sp>
    </p:spTree>
    <p:extLst>
      <p:ext uri="{BB962C8B-B14F-4D97-AF65-F5344CB8AC3E}">
        <p14:creationId xmlns:p14="http://schemas.microsoft.com/office/powerpoint/2010/main" val="79482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5</a:t>
            </a:r>
            <a:endParaRPr lang="en-US" dirty="0"/>
          </a:p>
        </p:txBody>
      </p:sp>
      <p:graphicFrame>
        <p:nvGraphicFramePr>
          <p:cNvPr id="4" name="Table 3">
            <a:extLst>
              <a:ext uri="{FF2B5EF4-FFF2-40B4-BE49-F238E27FC236}">
                <a16:creationId xmlns:a16="http://schemas.microsoft.com/office/drawing/2014/main" id="{D8739F8E-F927-A605-CD87-3C788E4F83CD}"/>
              </a:ext>
            </a:extLst>
          </p:cNvPr>
          <p:cNvGraphicFramePr>
            <a:graphicFrameLocks noGrp="1"/>
          </p:cNvGraphicFramePr>
          <p:nvPr>
            <p:extLst>
              <p:ext uri="{D42A27DB-BD31-4B8C-83A1-F6EECF244321}">
                <p14:modId xmlns:p14="http://schemas.microsoft.com/office/powerpoint/2010/main" val="3206515417"/>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5:</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Getting Started with Isaac Sim</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Slides: </a:t>
                      </a:r>
                      <a:r>
                        <a:rPr lang="en-US" sz="23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r>
                        <a:rPr lang="en-US" sz="2300" b="0" dirty="0">
                          <a:solidFill>
                            <a:schemeClr val="bg2">
                              <a:lumMod val="75000"/>
                            </a:schemeClr>
                          </a:solidFill>
                          <a:latin typeface="Arial" panose="020B0604020202020204" pitchFamily="34" charset="0"/>
                          <a:cs typeface="Arial" panose="020B0604020202020204" pitchFamily="34" charset="0"/>
                        </a:rPr>
                        <a:t>)</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5.1</a:t>
                      </a:r>
                      <a:r>
                        <a:rPr lang="en-US" sz="2300" b="0" dirty="0">
                          <a:solidFill>
                            <a:srgbClr val="333333"/>
                          </a:solidFill>
                          <a:latin typeface="Arial" panose="020B0604020202020204" pitchFamily="34" charset="0"/>
                          <a:cs typeface="Arial" panose="020B0604020202020204" pitchFamily="34" charset="0"/>
                        </a:rPr>
                        <a:t> Workstation Installation</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5.2</a:t>
                      </a:r>
                      <a:r>
                        <a:rPr lang="en-US" sz="2300" b="0" dirty="0">
                          <a:solidFill>
                            <a:srgbClr val="333333"/>
                          </a:solidFill>
                          <a:latin typeface="Arial" panose="020B0604020202020204" pitchFamily="34" charset="0"/>
                          <a:cs typeface="Arial" panose="020B0604020202020204" pitchFamily="34" charset="0"/>
                        </a:rPr>
                        <a:t> Container Installation</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5.3</a:t>
                      </a:r>
                      <a:r>
                        <a:rPr lang="en-US" sz="2300" b="0" dirty="0">
                          <a:solidFill>
                            <a:srgbClr val="333333"/>
                          </a:solidFill>
                          <a:latin typeface="Arial" panose="020B0604020202020204" pitchFamily="34" charset="0"/>
                          <a:cs typeface="Arial" panose="020B0604020202020204" pitchFamily="34" charset="0"/>
                        </a:rPr>
                        <a:t> Cloud Installation </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5.4</a:t>
                      </a:r>
                      <a:r>
                        <a:rPr lang="en-US" sz="2300" b="0" dirty="0">
                          <a:solidFill>
                            <a:srgbClr val="333333"/>
                          </a:solidFill>
                          <a:latin typeface="Arial" panose="020B0604020202020204" pitchFamily="34" charset="0"/>
                          <a:cs typeface="Arial" panose="020B0604020202020204" pitchFamily="34" charset="0"/>
                        </a:rPr>
                        <a:t> Python Environment Installation</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r>
                        <a:rPr lang="en-US" sz="2000" b="0" dirty="0">
                          <a:solidFill>
                            <a:schemeClr val="bg2">
                              <a:lumMod val="75000"/>
                            </a:schemeClr>
                          </a:solidFill>
                          <a:latin typeface="Arial" panose="020B0604020202020204" pitchFamily="34" charset="0"/>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Tx/>
                        <a:buSzTx/>
                        <a:buFontTx/>
                        <a:buNone/>
                        <a:tabLst/>
                        <a:defRPr/>
                      </a:pPr>
                      <a:endParaRPr lang="en-US" sz="2000" b="1" dirty="0">
                        <a:solidFill>
                          <a:schemeClr val="bg2">
                            <a:lumMod val="75000"/>
                          </a:schemeClr>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 )</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9926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6</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2155576675"/>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6:</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Explore Isaac Sim, a Robotics Toolkit</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 )</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6.1</a:t>
                      </a:r>
                      <a:r>
                        <a:rPr lang="en-US" sz="2300" b="0" dirty="0">
                          <a:solidFill>
                            <a:srgbClr val="333333"/>
                          </a:solidFill>
                          <a:latin typeface="Arial" panose="020B0604020202020204" pitchFamily="34" charset="0"/>
                          <a:cs typeface="Arial" panose="020B0604020202020204" pitchFamily="34" charset="0"/>
                        </a:rPr>
                        <a:t> Omniverse Isaac Sim Interface</a:t>
                      </a:r>
                    </a:p>
                    <a:p>
                      <a:pPr marL="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0" dirty="0">
                          <a:solidFill>
                            <a:srgbClr val="92D050"/>
                          </a:solidFill>
                          <a:latin typeface="Arial" panose="020B0604020202020204" pitchFamily="34" charset="0"/>
                          <a:cs typeface="Arial" panose="020B0604020202020204" pitchFamily="34" charset="0"/>
                        </a:rPr>
                        <a:t>6.2</a:t>
                      </a:r>
                      <a:r>
                        <a:rPr lang="en-US" sz="2300" b="0" dirty="0">
                          <a:solidFill>
                            <a:srgbClr val="333333"/>
                          </a:solidFill>
                          <a:latin typeface="Arial" panose="020B0604020202020204" pitchFamily="34" charset="0"/>
                          <a:cs typeface="Arial" panose="020B0604020202020204" pitchFamily="34" charset="0"/>
                        </a:rPr>
                        <a:t> Environment Setup</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0" dirty="0">
                          <a:solidFill>
                            <a:srgbClr val="92D050"/>
                          </a:solidFill>
                          <a:latin typeface="Arial" panose="020B0604020202020204" pitchFamily="34" charset="0"/>
                          <a:cs typeface="Arial" panose="020B0604020202020204" pitchFamily="34" charset="0"/>
                        </a:rPr>
                        <a:t>6.3</a:t>
                      </a:r>
                      <a:r>
                        <a:rPr lang="en-US" sz="2300" b="0" dirty="0">
                          <a:solidFill>
                            <a:srgbClr val="333333"/>
                          </a:solidFill>
                          <a:latin typeface="Arial" panose="020B0604020202020204" pitchFamily="34" charset="0"/>
                          <a:cs typeface="Arial" panose="020B0604020202020204" pitchFamily="34" charset="0"/>
                        </a:rPr>
                        <a:t> Add Single Objects</a:t>
                      </a:r>
                    </a:p>
                    <a:p>
                      <a:pPr marL="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0" dirty="0">
                          <a:solidFill>
                            <a:srgbClr val="92D050"/>
                          </a:solidFill>
                          <a:latin typeface="Arial" panose="020B0604020202020204" pitchFamily="34" charset="0"/>
                          <a:cs typeface="Arial" panose="020B0604020202020204" pitchFamily="34" charset="0"/>
                        </a:rPr>
                        <a:t>6.4 </a:t>
                      </a:r>
                      <a:r>
                        <a:rPr lang="en-US" sz="2300" b="0" dirty="0">
                          <a:solidFill>
                            <a:srgbClr val="333333"/>
                          </a:solidFill>
                          <a:latin typeface="Arial" panose="020B0604020202020204" pitchFamily="34" charset="0"/>
                          <a:cs typeface="Arial" panose="020B0604020202020204" pitchFamily="34" charset="0"/>
                        </a:rPr>
                        <a:t>USD in </a:t>
                      </a:r>
                      <a:r>
                        <a:rPr lang="en-US" sz="2300" b="0" dirty="0" err="1">
                          <a:solidFill>
                            <a:srgbClr val="333333"/>
                          </a:solidFill>
                          <a:latin typeface="Arial" panose="020B0604020202020204" pitchFamily="34" charset="0"/>
                          <a:cs typeface="Arial" panose="020B0604020202020204" pitchFamily="34" charset="0"/>
                        </a:rPr>
                        <a:t>Issac</a:t>
                      </a:r>
                      <a:r>
                        <a:rPr lang="en-US" sz="2300" b="0" dirty="0">
                          <a:solidFill>
                            <a:srgbClr val="333333"/>
                          </a:solidFill>
                          <a:latin typeface="Arial" panose="020B0604020202020204" pitchFamily="34" charset="0"/>
                          <a:cs typeface="Arial" panose="020B0604020202020204" pitchFamily="34" charset="0"/>
                        </a:rPr>
                        <a:t> Sim</a:t>
                      </a:r>
                    </a:p>
                    <a:p>
                      <a:pPr marL="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0" dirty="0">
                          <a:solidFill>
                            <a:srgbClr val="92D050"/>
                          </a:solidFill>
                          <a:latin typeface="Arial" panose="020B0604020202020204" pitchFamily="34" charset="0"/>
                          <a:cs typeface="Arial" panose="020B0604020202020204" pitchFamily="34" charset="0"/>
                        </a:rPr>
                        <a:t>6.5</a:t>
                      </a:r>
                      <a:r>
                        <a:rPr lang="en-US" sz="2300" b="0" dirty="0">
                          <a:solidFill>
                            <a:srgbClr val="333333"/>
                          </a:solidFill>
                          <a:latin typeface="Arial" panose="020B0604020202020204" pitchFamily="34" charset="0"/>
                          <a:cs typeface="Arial" panose="020B0604020202020204" pitchFamily="34" charset="0"/>
                        </a:rPr>
                        <a:t> Isaac Sim Workflows</a:t>
                      </a:r>
                    </a:p>
                    <a:p>
                      <a:pPr marL="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 )</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114300" indent="0" algn="l">
                        <a:lnSpc>
                          <a:spcPct val="130000"/>
                        </a:lnSpc>
                        <a:buClr>
                          <a:srgbClr val="92D050"/>
                        </a:buClr>
                        <a:buFont typeface="Wingdings" panose="05000000000000000000" pitchFamily="2" charset="2"/>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 )</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 )</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317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7</a:t>
            </a:r>
            <a:endParaRPr lang="en-US" dirty="0"/>
          </a:p>
        </p:txBody>
      </p:sp>
      <p:graphicFrame>
        <p:nvGraphicFramePr>
          <p:cNvPr id="4" name="Table 3">
            <a:extLst>
              <a:ext uri="{FF2B5EF4-FFF2-40B4-BE49-F238E27FC236}">
                <a16:creationId xmlns:a16="http://schemas.microsoft.com/office/drawing/2014/main" id="{D8739F8E-F927-A605-CD87-3C788E4F83CD}"/>
              </a:ext>
            </a:extLst>
          </p:cNvPr>
          <p:cNvGraphicFramePr>
            <a:graphicFrameLocks noGrp="1"/>
          </p:cNvGraphicFramePr>
          <p:nvPr>
            <p:extLst>
              <p:ext uri="{D42A27DB-BD31-4B8C-83A1-F6EECF244321}">
                <p14:modId xmlns:p14="http://schemas.microsoft.com/office/powerpoint/2010/main" val="873656283"/>
              </p:ext>
            </p:extLst>
          </p:nvPr>
        </p:nvGraphicFramePr>
        <p:xfrm>
          <a:off x="1363829" y="2784384"/>
          <a:ext cx="14777320" cy="6008942"/>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7:</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Using the Isaac Sim GUI</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Slides:</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7.1</a:t>
                      </a:r>
                      <a:r>
                        <a:rPr lang="en-US" sz="2300" b="0" dirty="0">
                          <a:solidFill>
                            <a:srgbClr val="333333"/>
                          </a:solidFill>
                          <a:latin typeface="Arial" panose="020B0604020202020204" pitchFamily="34" charset="0"/>
                          <a:cs typeface="Arial" panose="020B0604020202020204" pitchFamily="34" charset="0"/>
                        </a:rPr>
                        <a:t> Build a simple Robot</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endParaRPr lang="en-US" sz="2000" b="0" dirty="0">
                        <a:solidFill>
                          <a:srgbClr val="333333"/>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7.2</a:t>
                      </a:r>
                      <a:r>
                        <a:rPr lang="en-US" sz="2300" b="0" dirty="0">
                          <a:solidFill>
                            <a:srgbClr val="333333"/>
                          </a:solidFill>
                          <a:latin typeface="Arial" panose="020B0604020202020204" pitchFamily="34" charset="0"/>
                          <a:cs typeface="Arial" panose="020B0604020202020204" pitchFamily="34" charset="0"/>
                        </a:rPr>
                        <a:t> Add Camera and Sensors </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endParaRPr lang="en-US" sz="2000" b="0" dirty="0">
                        <a:solidFill>
                          <a:srgbClr val="333333"/>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7.3</a:t>
                      </a:r>
                      <a:r>
                        <a:rPr lang="en-US" sz="2300" b="0" dirty="0">
                          <a:solidFill>
                            <a:srgbClr val="333333"/>
                          </a:solidFill>
                          <a:latin typeface="Arial" panose="020B0604020202020204" pitchFamily="34" charset="0"/>
                          <a:cs typeface="Arial" panose="020B0604020202020204" pitchFamily="34" charset="0"/>
                        </a:rPr>
                        <a:t> Interactive Scripting </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endParaRPr lang="en-US" sz="2000" b="0"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7.4</a:t>
                      </a:r>
                      <a:r>
                        <a:rPr lang="en-US" sz="2300" b="0" dirty="0">
                          <a:solidFill>
                            <a:srgbClr val="333333"/>
                          </a:solidFill>
                          <a:latin typeface="Arial" panose="020B0604020202020204" pitchFamily="34" charset="0"/>
                          <a:cs typeface="Arial" panose="020B0604020202020204" pitchFamily="34" charset="0"/>
                        </a:rPr>
                        <a:t> Getting Started with OmniGraph and Action Graph</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r>
                        <a:rPr lang="en-US" sz="2000" b="0" dirty="0">
                          <a:solidFill>
                            <a:schemeClr val="bg2">
                              <a:lumMod val="75000"/>
                            </a:schemeClr>
                          </a:solidFill>
                          <a:latin typeface="Arial" panose="020B0604020202020204" pitchFamily="34" charset="0"/>
                          <a:cs typeface="Arial" panose="020B0604020202020204" pitchFamily="34" charset="0"/>
                        </a:rPr>
                        <a:t>)</a:t>
                      </a:r>
                    </a:p>
                    <a:p>
                      <a:pPr marL="457200" marR="0" lvl="0" indent="-34290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Char char="§"/>
                        <a:tabLst/>
                        <a:defRPr/>
                      </a:pPr>
                      <a:r>
                        <a:rPr lang="en-US" sz="2300" b="0" dirty="0">
                          <a:solidFill>
                            <a:srgbClr val="333333"/>
                          </a:solidFill>
                          <a:latin typeface="Arial" panose="020B0604020202020204" pitchFamily="34" charset="0"/>
                          <a:cs typeface="Arial" panose="020B0604020202020204" pitchFamily="34" charset="0"/>
                        </a:rPr>
                        <a:t>Omniverse OmniGraph</a:t>
                      </a:r>
                    </a:p>
                    <a:p>
                      <a:pPr marL="457200" marR="0" lvl="0" indent="0" algn="l" defTabSz="1371600" rtl="0" eaLnBrk="1" fontAlgn="auto" latinLnBrk="0" hangingPunct="1">
                        <a:lnSpc>
                          <a:spcPct val="130000"/>
                        </a:lnSpc>
                        <a:spcBef>
                          <a:spcPts val="0"/>
                        </a:spcBef>
                        <a:spcAft>
                          <a:spcPts val="0"/>
                        </a:spcAft>
                        <a:buClrTx/>
                        <a:buSzTx/>
                        <a:buFontTx/>
                        <a:buNone/>
                        <a:tabLst/>
                        <a:defRPr/>
                      </a:pPr>
                      <a:endParaRPr lang="en-US" sz="2000" b="1" dirty="0">
                        <a:solidFill>
                          <a:schemeClr val="bg2">
                            <a:lumMod val="75000"/>
                          </a:schemeClr>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p>
                    <a:p>
                      <a:pPr marL="457200" marR="0" lvl="0" indent="-34290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Char char="§"/>
                        <a:tabLst/>
                        <a:defRPr/>
                      </a:pPr>
                      <a:r>
                        <a:rPr kumimoji="0" lang="en-US" sz="23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Hands-on Isaac Sim Build a Simple Robot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6366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8</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40516428"/>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8:</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Omniverse Isaac Sim Core Python APIs</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8.1</a:t>
                      </a:r>
                      <a:r>
                        <a:rPr lang="en-US" sz="2300" b="0" dirty="0">
                          <a:solidFill>
                            <a:srgbClr val="333333"/>
                          </a:solidFill>
                          <a:latin typeface="Arial" panose="020B0604020202020204" pitchFamily="34" charset="0"/>
                          <a:cs typeface="Arial" panose="020B0604020202020204" pitchFamily="34" charset="0"/>
                        </a:rPr>
                        <a:t> Building Environments</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8.2</a:t>
                      </a:r>
                      <a:r>
                        <a:rPr lang="en-US" sz="2300" b="0" dirty="0">
                          <a:solidFill>
                            <a:srgbClr val="333333"/>
                          </a:solidFill>
                          <a:latin typeface="Arial" panose="020B0604020202020204" pitchFamily="34" charset="0"/>
                          <a:cs typeface="Arial" panose="020B0604020202020204" pitchFamily="34" charset="0"/>
                        </a:rPr>
                        <a:t> Building Robots</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8.3</a:t>
                      </a:r>
                      <a:r>
                        <a:rPr lang="en-US" sz="2300" b="0" dirty="0">
                          <a:solidFill>
                            <a:srgbClr val="333333"/>
                          </a:solidFill>
                          <a:latin typeface="Arial" panose="020B0604020202020204" pitchFamily="34" charset="0"/>
                          <a:cs typeface="Arial" panose="020B0604020202020204" pitchFamily="34" charset="0"/>
                        </a:rPr>
                        <a:t> Building Tasks </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3250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9</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439438208"/>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9:</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Getting Started with Isaac Gym</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9.1</a:t>
                      </a:r>
                      <a:r>
                        <a:rPr lang="en-US" sz="2300" b="0" dirty="0">
                          <a:solidFill>
                            <a:srgbClr val="333333"/>
                          </a:solidFill>
                          <a:latin typeface="Arial" panose="020B0604020202020204" pitchFamily="34" charset="0"/>
                          <a:cs typeface="Arial" panose="020B0604020202020204" pitchFamily="34" charset="0"/>
                        </a:rPr>
                        <a:t> Training Examples</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9.2</a:t>
                      </a:r>
                      <a:r>
                        <a:rPr lang="en-US" sz="2300" b="0" dirty="0">
                          <a:solidFill>
                            <a:srgbClr val="333333"/>
                          </a:solidFill>
                          <a:latin typeface="Arial" panose="020B0604020202020204" pitchFamily="34" charset="0"/>
                          <a:cs typeface="Arial" panose="020B0604020202020204" pitchFamily="34" charset="0"/>
                        </a:rPr>
                        <a:t> Inferencing Examples</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9.3</a:t>
                      </a:r>
                      <a:r>
                        <a:rPr lang="en-US" sz="2300" b="0" dirty="0">
                          <a:solidFill>
                            <a:srgbClr val="333333"/>
                          </a:solidFill>
                          <a:latin typeface="Arial" panose="020B0604020202020204" pitchFamily="34" charset="0"/>
                          <a:cs typeface="Arial" panose="020B0604020202020204" pitchFamily="34" charset="0"/>
                        </a:rPr>
                        <a:t> Getting Started with Cloner</a:t>
                      </a:r>
                    </a:p>
                    <a:p>
                      <a:pPr marL="0" indent="0" algn="l">
                        <a:lnSpc>
                          <a:spcPct val="130000"/>
                        </a:lnSpc>
                        <a:buFontTx/>
                        <a:buNone/>
                      </a:pPr>
                      <a:r>
                        <a:rPr kumimoji="0" lang="en-US" sz="23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9.4</a:t>
                      </a:r>
                      <a:r>
                        <a:rPr kumimoji="0" lang="en-US" sz="23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Physics Replication</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101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a:t>
            </a:r>
            <a:r>
              <a:rPr lang="en-US" dirty="0">
                <a:solidFill>
                  <a:prstClr val="black"/>
                </a:solidFill>
              </a:rPr>
              <a:t>10</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3174899285"/>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10:</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Getting Started with Isaac Gym</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10.1</a:t>
                      </a:r>
                      <a:r>
                        <a:rPr lang="en-US" sz="2300" b="0" dirty="0">
                          <a:solidFill>
                            <a:srgbClr val="333333"/>
                          </a:solidFill>
                          <a:latin typeface="Arial" panose="020B0604020202020204" pitchFamily="34" charset="0"/>
                          <a:cs typeface="Arial" panose="020B0604020202020204" pitchFamily="34" charset="0"/>
                        </a:rPr>
                        <a:t> Getting Started with Replicator</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10.2</a:t>
                      </a:r>
                      <a:r>
                        <a:rPr lang="en-US" sz="2300" b="0" dirty="0">
                          <a:solidFill>
                            <a:srgbClr val="333333"/>
                          </a:solidFill>
                          <a:latin typeface="Arial" panose="020B0604020202020204" pitchFamily="34" charset="0"/>
                          <a:cs typeface="Arial" panose="020B0604020202020204" pitchFamily="34" charset="0"/>
                        </a:rPr>
                        <a:t> Offline Synthetic Data-set Generation</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10.3</a:t>
                      </a:r>
                      <a:r>
                        <a:rPr lang="en-US" sz="2300" b="0" dirty="0">
                          <a:solidFill>
                            <a:srgbClr val="333333"/>
                          </a:solidFill>
                          <a:latin typeface="Arial" panose="020B0604020202020204" pitchFamily="34" charset="0"/>
                          <a:cs typeface="Arial" panose="020B0604020202020204" pitchFamily="34" charset="0"/>
                        </a:rPr>
                        <a:t> Online Synthetic Data-set Generation with </a:t>
                      </a:r>
                      <a:r>
                        <a:rPr lang="en-US" sz="2300" b="0" dirty="0" err="1">
                          <a:solidFill>
                            <a:srgbClr val="333333"/>
                          </a:solidFill>
                          <a:latin typeface="Arial" panose="020B0604020202020204" pitchFamily="34" charset="0"/>
                          <a:cs typeface="Arial" panose="020B0604020202020204" pitchFamily="34" charset="0"/>
                        </a:rPr>
                        <a:t>PyTorch</a:t>
                      </a:r>
                      <a:endParaRPr lang="en-US" sz="2300" b="0"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kumimoji="0" lang="en-US" sz="23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10.4</a:t>
                      </a:r>
                      <a:r>
                        <a:rPr kumimoji="0" lang="en-US" sz="23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Generating Synthetic </a:t>
                      </a:r>
                      <a:r>
                        <a:rPr kumimoji="0" lang="en-US" sz="2300" b="0" i="0" u="none" strike="noStrike" kern="1200" cap="none" spc="0" normalizeH="0" baseline="0" noProof="0">
                          <a:ln>
                            <a:noFill/>
                          </a:ln>
                          <a:solidFill>
                            <a:srgbClr val="333333"/>
                          </a:solidFill>
                          <a:effectLst/>
                          <a:uLnTx/>
                          <a:uFillTx/>
                          <a:latin typeface="Arial" panose="020B0604020202020204" pitchFamily="34" charset="0"/>
                          <a:ea typeface="+mn-ea"/>
                          <a:cs typeface="Arial" panose="020B0604020202020204" pitchFamily="34" charset="0"/>
                        </a:rPr>
                        <a:t>Data on OVX clusters</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1985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a:t>
            </a:r>
            <a:r>
              <a:rPr lang="en-US" dirty="0">
                <a:solidFill>
                  <a:prstClr val="black"/>
                </a:solidFill>
              </a:rPr>
              <a:t>11</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594624454"/>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11:</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OmniGraph Input Devices</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11.1</a:t>
                      </a:r>
                      <a:r>
                        <a:rPr lang="en-US" sz="2300" b="0" dirty="0">
                          <a:solidFill>
                            <a:srgbClr val="333333"/>
                          </a:solidFill>
                          <a:latin typeface="Arial" panose="020B0604020202020204" pitchFamily="34" charset="0"/>
                          <a:cs typeface="Arial" panose="020B0604020202020204" pitchFamily="34" charset="0"/>
                        </a:rPr>
                        <a:t> Gamepad Input</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11.2</a:t>
                      </a:r>
                      <a:r>
                        <a:rPr lang="en-US" sz="2300" b="0" dirty="0">
                          <a:solidFill>
                            <a:srgbClr val="333333"/>
                          </a:solidFill>
                          <a:latin typeface="Arial" panose="020B0604020202020204" pitchFamily="34" charset="0"/>
                          <a:cs typeface="Arial" panose="020B0604020202020204" pitchFamily="34" charset="0"/>
                        </a:rPr>
                        <a:t> Keyboard Input</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11.3</a:t>
                      </a:r>
                      <a:r>
                        <a:rPr lang="en-US" sz="2300" b="0" dirty="0">
                          <a:solidFill>
                            <a:srgbClr val="333333"/>
                          </a:solidFill>
                          <a:latin typeface="Arial" panose="020B0604020202020204" pitchFamily="34" charset="0"/>
                          <a:cs typeface="Arial" panose="020B0604020202020204" pitchFamily="34" charset="0"/>
                        </a:rPr>
                        <a:t> OmniGraph Python Scripting</a:t>
                      </a:r>
                    </a:p>
                    <a:p>
                      <a:pPr marL="0" indent="0" algn="l">
                        <a:lnSpc>
                          <a:spcPct val="130000"/>
                        </a:lnSpc>
                        <a:buFontTx/>
                        <a:buNone/>
                      </a:pPr>
                      <a:r>
                        <a:rPr kumimoji="0" lang="en-US" sz="23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11.4</a:t>
                      </a:r>
                      <a:r>
                        <a:rPr kumimoji="0" lang="en-US" sz="23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Code Explanation</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02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a:t>
            </a:r>
            <a:r>
              <a:rPr lang="en-US" dirty="0">
                <a:solidFill>
                  <a:prstClr val="black"/>
                </a:solidFill>
              </a:rPr>
              <a:t>12</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3816046374"/>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12:</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Force and Contact Sensor</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12.1</a:t>
                      </a:r>
                      <a:r>
                        <a:rPr lang="en-US" sz="2300" b="0" dirty="0">
                          <a:solidFill>
                            <a:srgbClr val="333333"/>
                          </a:solidFill>
                          <a:latin typeface="Arial" panose="020B0604020202020204" pitchFamily="34" charset="0"/>
                          <a:cs typeface="Arial" panose="020B0604020202020204" pitchFamily="34" charset="0"/>
                        </a:rPr>
                        <a:t> Isaac Examples</a:t>
                      </a:r>
                      <a:endParaRPr lang="en-US" sz="2300" b="0" dirty="0">
                        <a:solidFill>
                          <a:schemeClr val="bg2">
                            <a:lumMod val="75000"/>
                          </a:schemeClr>
                        </a:solidFill>
                        <a:latin typeface="Arial" panose="020B0604020202020204" pitchFamily="34" charset="0"/>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009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a:t>
            </a:r>
            <a:r>
              <a:rPr lang="en-US" dirty="0">
                <a:solidFill>
                  <a:prstClr val="black"/>
                </a:solidFill>
              </a:rPr>
              <a:t>13</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2522235958"/>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13:</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IMU Sensor Node</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13.1</a:t>
                      </a:r>
                      <a:r>
                        <a:rPr lang="en-US" sz="2300" b="0" dirty="0">
                          <a:solidFill>
                            <a:srgbClr val="333333"/>
                          </a:solidFill>
                          <a:latin typeface="Arial" panose="020B0604020202020204" pitchFamily="34" charset="0"/>
                          <a:cs typeface="Arial" panose="020B0604020202020204" pitchFamily="34" charset="0"/>
                        </a:rPr>
                        <a:t> Adding Simple Articulation</a:t>
                      </a: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13.2 </a:t>
                      </a:r>
                      <a:r>
                        <a:rPr lang="en-US" sz="2300" b="0" dirty="0">
                          <a:solidFill>
                            <a:srgbClr val="333333"/>
                          </a:solidFill>
                          <a:latin typeface="Arial" panose="020B0604020202020204" pitchFamily="34" charset="0"/>
                          <a:cs typeface="Arial" panose="020B0604020202020204" pitchFamily="34" charset="0"/>
                        </a:rPr>
                        <a:t>Adding the IMU Sensor</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433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14</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3262285080"/>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14:</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Adding a New Manipulator</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14.1</a:t>
                      </a:r>
                      <a:r>
                        <a:rPr lang="en-US" sz="2300" b="0" dirty="0">
                          <a:solidFill>
                            <a:srgbClr val="333333"/>
                          </a:solidFill>
                          <a:latin typeface="Arial" panose="020B0604020202020204" pitchFamily="34" charset="0"/>
                          <a:cs typeface="Arial" panose="020B0604020202020204" pitchFamily="34" charset="0"/>
                        </a:rPr>
                        <a:t> Adding a Unified Robot Descriptor Format (URDF) to Represent the Robot</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14.2</a:t>
                      </a:r>
                      <a:r>
                        <a:rPr lang="en-US" sz="2300" b="0" dirty="0">
                          <a:solidFill>
                            <a:srgbClr val="333333"/>
                          </a:solidFill>
                          <a:latin typeface="Arial" panose="020B0604020202020204" pitchFamily="34" charset="0"/>
                          <a:cs typeface="Arial" panose="020B0604020202020204" pitchFamily="34" charset="0"/>
                        </a:rPr>
                        <a:t> Tuning the Manipulator</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14.3</a:t>
                      </a:r>
                      <a:r>
                        <a:rPr lang="en-US" sz="2300" b="0" dirty="0">
                          <a:solidFill>
                            <a:srgbClr val="333333"/>
                          </a:solidFill>
                          <a:latin typeface="Arial" panose="020B0604020202020204" pitchFamily="34" charset="0"/>
                          <a:cs typeface="Arial" panose="020B0604020202020204" pitchFamily="34" charset="0"/>
                        </a:rPr>
                        <a:t> Adding a Follow Target Example</a:t>
                      </a:r>
                    </a:p>
                    <a:p>
                      <a:pPr marL="0" indent="0" algn="l">
                        <a:lnSpc>
                          <a:spcPct val="130000"/>
                        </a:lnSpc>
                        <a:buFontTx/>
                        <a:buNone/>
                      </a:pPr>
                      <a:r>
                        <a:rPr kumimoji="0" lang="en-US" sz="23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14.4</a:t>
                      </a:r>
                      <a:r>
                        <a:rPr kumimoji="0" lang="en-US" sz="23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Performing a Pick and Place Task</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7161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1">
            <a:extLst>
              <a:ext uri="{FF2B5EF4-FFF2-40B4-BE49-F238E27FC236}">
                <a16:creationId xmlns:a16="http://schemas.microsoft.com/office/drawing/2014/main" id="{9A27CA3A-0360-E591-A282-F769734FEFAC}"/>
              </a:ext>
            </a:extLst>
          </p:cNvPr>
          <p:cNvSpPr txBox="1">
            <a:spLocks/>
          </p:cNvSpPr>
          <p:nvPr/>
        </p:nvSpPr>
        <p:spPr bwMode="auto">
          <a:xfrm>
            <a:off x="853440" y="4774469"/>
            <a:ext cx="16581120" cy="738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defTabSz="346459" rtl="0" eaLnBrk="1" fontAlgn="base" latinLnBrk="0" hangingPunct="1">
              <a:lnSpc>
                <a:spcPct val="90000"/>
              </a:lnSpc>
              <a:spcBef>
                <a:spcPts val="0"/>
              </a:spcBef>
              <a:spcAft>
                <a:spcPts val="0"/>
              </a:spcAft>
              <a:buClr>
                <a:srgbClr val="6F6F6F"/>
              </a:buClr>
              <a:buSzPct val="100000"/>
              <a:buFontTx/>
              <a:buNone/>
              <a:defRPr sz="1400" b="0" kern="1200" baseline="0">
                <a:solidFill>
                  <a:schemeClr val="tx1"/>
                </a:solidFill>
                <a:effectLst/>
                <a:latin typeface="Arial" panose="020B0604020202020204" pitchFamily="34" charset="0"/>
                <a:ea typeface="+mn-ea"/>
                <a:cs typeface="Arial" panose="020B0604020202020204" pitchFamily="34" charset="0"/>
              </a:defRPr>
            </a:lvl1pPr>
            <a:lvl2pPr marL="630238" indent="-228600" algn="l" defTabSz="346459" rtl="0" eaLnBrk="1" fontAlgn="base" latinLnBrk="0" hangingPunct="1">
              <a:lnSpc>
                <a:spcPct val="90000"/>
              </a:lnSpc>
              <a:spcBef>
                <a:spcPts val="225"/>
              </a:spcBef>
              <a:spcAft>
                <a:spcPts val="225"/>
              </a:spcAft>
              <a:buClr>
                <a:schemeClr val="bg2"/>
              </a:buClr>
              <a:buSzPct val="100000"/>
              <a:buFont typeface="Arial" panose="020B0604020202020204" pitchFamily="34" charset="0"/>
              <a:buChar char="–"/>
              <a:defRPr sz="1400" b="0" kern="1200">
                <a:solidFill>
                  <a:schemeClr val="bg2"/>
                </a:solidFill>
                <a:latin typeface="Arial" panose="020B0604020202020204" pitchFamily="34" charset="0"/>
                <a:ea typeface="+mn-ea"/>
                <a:cs typeface="Arial" panose="020B0604020202020204" pitchFamily="34" charset="0"/>
              </a:defRPr>
            </a:lvl2pPr>
            <a:lvl3pPr marL="804863" indent="-203200" algn="l" defTabSz="346459" rtl="0" eaLnBrk="1" fontAlgn="base" latinLnBrk="0" hangingPunct="1">
              <a:lnSpc>
                <a:spcPct val="90000"/>
              </a:lnSpc>
              <a:spcBef>
                <a:spcPts val="225"/>
              </a:spcBef>
              <a:spcAft>
                <a:spcPts val="225"/>
              </a:spcAft>
              <a:buClr>
                <a:schemeClr val="bg2"/>
              </a:buClr>
              <a:buSzPct val="100000"/>
              <a:buFont typeface="Arial" panose="020B0604020202020204" pitchFamily="34" charset="0"/>
              <a:buChar char="–"/>
              <a:defRPr sz="1400" b="0" kern="1200">
                <a:solidFill>
                  <a:schemeClr val="bg2"/>
                </a:solidFill>
                <a:latin typeface="Arial" panose="020B0604020202020204" pitchFamily="34" charset="0"/>
                <a:ea typeface="+mn-ea"/>
                <a:cs typeface="Arial" panose="020B0604020202020204" pitchFamily="34" charset="0"/>
              </a:defRPr>
            </a:lvl3pPr>
            <a:lvl4pPr marL="1331066" indent="-171443" algn="l" defTabSz="1371600" rtl="0" eaLnBrk="1" fontAlgn="base" latinLnBrk="0" hangingPunct="1">
              <a:lnSpc>
                <a:spcPct val="90000"/>
              </a:lnSpc>
              <a:spcBef>
                <a:spcPct val="20000"/>
              </a:spcBef>
              <a:spcAft>
                <a:spcPct val="0"/>
              </a:spcAft>
              <a:buFont typeface="Wingdings" panose="05000000000000000000" pitchFamily="2" charset="2"/>
              <a:buChar char="–"/>
              <a:defRPr sz="1500" kern="1200">
                <a:solidFill>
                  <a:schemeClr val="bg1"/>
                </a:solidFill>
                <a:latin typeface="+mn-lt"/>
                <a:ea typeface="+mn-ea"/>
                <a:cs typeface="Arial" panose="020B0604020202020204" pitchFamily="34" charset="0"/>
              </a:defRPr>
            </a:lvl4pPr>
            <a:lvl5pPr marL="1588230" indent="-171443" algn="l" defTabSz="1371600" rtl="0" eaLnBrk="1" fontAlgn="base" latinLnBrk="0" hangingPunct="1">
              <a:lnSpc>
                <a:spcPct val="90000"/>
              </a:lnSpc>
              <a:spcBef>
                <a:spcPct val="20000"/>
              </a:spcBef>
              <a:spcAft>
                <a:spcPct val="0"/>
              </a:spcAft>
              <a:buFont typeface="Wingdings" panose="05000000000000000000" pitchFamily="2" charset="2"/>
              <a:buChar char="»"/>
              <a:defRPr sz="1500" kern="1200">
                <a:solidFill>
                  <a:schemeClr val="bg1"/>
                </a:solidFill>
                <a:latin typeface="+mn-lt"/>
                <a:ea typeface="+mn-ea"/>
                <a:cs typeface="Arial" panose="020B0604020202020204" pitchFamily="34" charset="0"/>
              </a:defRPr>
            </a:lvl5pPr>
            <a:lvl6pPr marL="1931117" indent="-171443" algn="l" defTabSz="1371600" rtl="0" eaLnBrk="1" fontAlgn="base" latinLnBrk="0" hangingPunct="1">
              <a:lnSpc>
                <a:spcPct val="90000"/>
              </a:lnSpc>
              <a:spcBef>
                <a:spcPct val="20000"/>
              </a:spcBef>
              <a:spcAft>
                <a:spcPct val="0"/>
              </a:spcAft>
              <a:buFont typeface="Arial" panose="020B0604020202020204" pitchFamily="34" charset="0"/>
              <a:buChar char="»"/>
              <a:defRPr sz="1500" kern="1200">
                <a:solidFill>
                  <a:schemeClr val="bg1"/>
                </a:solidFill>
                <a:latin typeface="+mn-lt"/>
                <a:ea typeface="+mn-ea"/>
                <a:cs typeface="+mn-cs"/>
              </a:defRPr>
            </a:lvl6pPr>
            <a:lvl7pPr marL="2274003" indent="-171443" algn="l" defTabSz="1371600" rtl="0" eaLnBrk="1" fontAlgn="base" latinLnBrk="0" hangingPunct="1">
              <a:lnSpc>
                <a:spcPct val="90000"/>
              </a:lnSpc>
              <a:spcBef>
                <a:spcPct val="20000"/>
              </a:spcBef>
              <a:spcAft>
                <a:spcPct val="0"/>
              </a:spcAft>
              <a:buFont typeface="Arial" panose="020B0604020202020204" pitchFamily="34" charset="0"/>
              <a:buChar char="»"/>
              <a:defRPr sz="1500" kern="1200">
                <a:solidFill>
                  <a:schemeClr val="bg1"/>
                </a:solidFill>
                <a:latin typeface="+mn-lt"/>
                <a:ea typeface="+mn-ea"/>
                <a:cs typeface="+mn-cs"/>
              </a:defRPr>
            </a:lvl7pPr>
            <a:lvl8pPr marL="2616890" indent="-171443" algn="l" defTabSz="1371600" rtl="0" eaLnBrk="1" fontAlgn="base" latinLnBrk="0" hangingPunct="1">
              <a:lnSpc>
                <a:spcPct val="90000"/>
              </a:lnSpc>
              <a:spcBef>
                <a:spcPct val="20000"/>
              </a:spcBef>
              <a:spcAft>
                <a:spcPct val="0"/>
              </a:spcAft>
              <a:buFont typeface="Arial" panose="020B0604020202020204" pitchFamily="34" charset="0"/>
              <a:buChar char="»"/>
              <a:defRPr sz="1500" kern="1200">
                <a:solidFill>
                  <a:schemeClr val="bg1"/>
                </a:solidFill>
                <a:latin typeface="+mn-lt"/>
                <a:ea typeface="+mn-ea"/>
                <a:cs typeface="+mn-cs"/>
              </a:defRPr>
            </a:lvl8pPr>
            <a:lvl9pPr marL="2959775" indent="-171443" algn="l" defTabSz="1371600" rtl="0" eaLnBrk="1" fontAlgn="base" latinLnBrk="0" hangingPunct="1">
              <a:lnSpc>
                <a:spcPct val="90000"/>
              </a:lnSpc>
              <a:spcBef>
                <a:spcPct val="20000"/>
              </a:spcBef>
              <a:spcAft>
                <a:spcPct val="0"/>
              </a:spcAft>
              <a:buFont typeface="Arial" panose="020B0604020202020204" pitchFamily="34" charset="0"/>
              <a:buChar char="»"/>
              <a:defRPr sz="1500" kern="1200">
                <a:solidFill>
                  <a:schemeClr val="bg1"/>
                </a:solidFill>
                <a:latin typeface="+mn-lt"/>
                <a:ea typeface="+mn-ea"/>
                <a:cs typeface="+mn-cs"/>
              </a:defRPr>
            </a:lvl9pPr>
          </a:lstStyle>
          <a:p>
            <a:pPr>
              <a:spcBef>
                <a:spcPts val="90"/>
              </a:spcBef>
              <a:spcAft>
                <a:spcPts val="90"/>
              </a:spcAft>
              <a:defRPr/>
            </a:pPr>
            <a:r>
              <a:rPr lang="en-US" sz="2000" kern="0" dirty="0">
                <a:solidFill>
                  <a:schemeClr val="bg1"/>
                </a:solidFill>
              </a:rPr>
              <a:t>The NVIDIA Deep Learning Institute Teaching Kits are licensed by NVIDIA under the</a:t>
            </a:r>
          </a:p>
          <a:p>
            <a:pPr>
              <a:spcBef>
                <a:spcPts val="90"/>
              </a:spcBef>
              <a:spcAft>
                <a:spcPts val="90"/>
              </a:spcAft>
              <a:defRPr/>
            </a:pPr>
            <a:r>
              <a:rPr lang="en-US" sz="2000" u="sng" dirty="0">
                <a:solidFill>
                  <a:schemeClr val="tx2"/>
                </a:solidFill>
                <a:ea typeface="Times New Roman" panose="02020603050405020304" pitchFamily="18" charset="0"/>
                <a:hlinkClick r:id="rId2">
                  <a:extLst>
                    <a:ext uri="{A12FA001-AC4F-418D-AE19-62706E023703}">
                      <ahyp:hlinkClr xmlns:ahyp="http://schemas.microsoft.com/office/drawing/2018/hyperlinkcolor" val="tx"/>
                    </a:ext>
                  </a:extLst>
                </a:hlinkClick>
              </a:rPr>
              <a:t>Creative Commons Attribution-</a:t>
            </a:r>
            <a:r>
              <a:rPr lang="en-US" sz="2000" u="sng" dirty="0" err="1">
                <a:solidFill>
                  <a:schemeClr val="tx2"/>
                </a:solidFill>
                <a:ea typeface="Times New Roman" panose="02020603050405020304" pitchFamily="18" charset="0"/>
                <a:hlinkClick r:id="rId2">
                  <a:extLst>
                    <a:ext uri="{A12FA001-AC4F-418D-AE19-62706E023703}">
                      <ahyp:hlinkClr xmlns:ahyp="http://schemas.microsoft.com/office/drawing/2018/hyperlinkcolor" val="tx"/>
                    </a:ext>
                  </a:extLst>
                </a:hlinkClick>
              </a:rPr>
              <a:t>NonCommercial</a:t>
            </a:r>
            <a:r>
              <a:rPr lang="en-US" sz="2000" u="sng" dirty="0">
                <a:solidFill>
                  <a:schemeClr val="tx2"/>
                </a:solidFill>
                <a:ea typeface="Times New Roman" panose="02020603050405020304" pitchFamily="18" charset="0"/>
                <a:hlinkClick r:id="rId2">
                  <a:extLst>
                    <a:ext uri="{A12FA001-AC4F-418D-AE19-62706E023703}">
                      <ahyp:hlinkClr xmlns:ahyp="http://schemas.microsoft.com/office/drawing/2018/hyperlinkcolor" val="tx"/>
                    </a:ext>
                  </a:extLst>
                </a:hlinkClick>
              </a:rPr>
              <a:t> 4.0 International License.</a:t>
            </a:r>
            <a:endParaRPr lang="en-US" sz="2000" dirty="0">
              <a:solidFill>
                <a:schemeClr val="tx2"/>
              </a:solidFill>
              <a:ea typeface="Times New Roman" panose="02020603050405020304" pitchFamily="18" charset="0"/>
              <a:hlinkClick r:id="rId2">
                <a:extLst>
                  <a:ext uri="{A12FA001-AC4F-418D-AE19-62706E023703}">
                    <ahyp:hlinkClr xmlns:ahyp="http://schemas.microsoft.com/office/drawing/2018/hyperlinkcolor" val="tx"/>
                  </a:ext>
                </a:extLst>
              </a:hlinkClick>
            </a:endParaRPr>
          </a:p>
        </p:txBody>
      </p:sp>
      <p:pic>
        <p:nvPicPr>
          <p:cNvPr id="3" name="Picture 2">
            <a:extLst>
              <a:ext uri="{FF2B5EF4-FFF2-40B4-BE49-F238E27FC236}">
                <a16:creationId xmlns:a16="http://schemas.microsoft.com/office/drawing/2014/main" id="{0CCC100F-0696-2CAC-C3FC-6B37B1357F72}"/>
              </a:ext>
            </a:extLst>
          </p:cNvPr>
          <p:cNvPicPr>
            <a:picLocks noChangeAspect="1"/>
          </p:cNvPicPr>
          <p:nvPr/>
        </p:nvPicPr>
        <p:blipFill>
          <a:blip r:embed="rId3"/>
          <a:stretch>
            <a:fillRect/>
          </a:stretch>
        </p:blipFill>
        <p:spPr>
          <a:xfrm>
            <a:off x="7218218" y="2464241"/>
            <a:ext cx="3851564" cy="1333232"/>
          </a:xfrm>
          <a:prstGeom prst="rect">
            <a:avLst/>
          </a:prstGeom>
        </p:spPr>
      </p:pic>
    </p:spTree>
    <p:extLst>
      <p:ext uri="{BB962C8B-B14F-4D97-AF65-F5344CB8AC3E}">
        <p14:creationId xmlns:p14="http://schemas.microsoft.com/office/powerpoint/2010/main" val="306084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15</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2732064223"/>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15:</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RTX Lidar</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15.1</a:t>
                      </a:r>
                      <a:r>
                        <a:rPr lang="en-US" sz="2300" b="0" dirty="0">
                          <a:solidFill>
                            <a:srgbClr val="333333"/>
                          </a:solidFill>
                          <a:latin typeface="Arial" panose="020B0604020202020204" pitchFamily="34" charset="0"/>
                          <a:cs typeface="Arial" panose="020B0604020202020204" pitchFamily="34" charset="0"/>
                        </a:rPr>
                        <a:t> Introduction: How to use RTX Lidar Sensors</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15.2</a:t>
                      </a:r>
                      <a:r>
                        <a:rPr lang="en-US" sz="2300" b="0" dirty="0">
                          <a:solidFill>
                            <a:srgbClr val="333333"/>
                          </a:solidFill>
                          <a:latin typeface="Arial" panose="020B0604020202020204" pitchFamily="34" charset="0"/>
                          <a:cs typeface="Arial" panose="020B0604020202020204" pitchFamily="34" charset="0"/>
                        </a:rPr>
                        <a:t> Create an RTX Lidar Sensor</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15.3</a:t>
                      </a:r>
                      <a:r>
                        <a:rPr lang="en-US" sz="2300" b="0" dirty="0">
                          <a:solidFill>
                            <a:srgbClr val="333333"/>
                          </a:solidFill>
                          <a:latin typeface="Arial" panose="020B0604020202020204" pitchFamily="34" charset="0"/>
                          <a:cs typeface="Arial" panose="020B0604020202020204" pitchFamily="34" charset="0"/>
                        </a:rPr>
                        <a:t> Publish Sensor</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25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16</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2437801039"/>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16:</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Visualizing Live Data</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1" dirty="0">
                          <a:solidFill>
                            <a:srgbClr val="333333"/>
                          </a:solidFill>
                          <a:latin typeface="Arial" panose="020B0604020202020204" pitchFamily="34" charset="0"/>
                          <a:cs typeface="Arial" panose="020B0604020202020204" pitchFamily="34" charset="0"/>
                        </a:rPr>
                        <a:t>Lecture Slides: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300" b="1" dirty="0">
                        <a:solidFill>
                          <a:srgbClr val="333333"/>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16.1</a:t>
                      </a:r>
                      <a:r>
                        <a:rPr lang="en-US" sz="2300" b="0" dirty="0">
                          <a:solidFill>
                            <a:srgbClr val="333333"/>
                          </a:solidFill>
                          <a:latin typeface="Arial" panose="020B0604020202020204" pitchFamily="34" charset="0"/>
                          <a:cs typeface="Arial" panose="020B0604020202020204" pitchFamily="34" charset="0"/>
                        </a:rPr>
                        <a:t> API – </a:t>
                      </a:r>
                      <a:r>
                        <a:rPr lang="en-US" sz="2300" b="0" dirty="0" err="1">
                          <a:solidFill>
                            <a:srgbClr val="333333"/>
                          </a:solidFill>
                          <a:latin typeface="Arial" panose="020B0604020202020204" pitchFamily="34" charset="0"/>
                          <a:cs typeface="Arial" panose="020B0604020202020204" pitchFamily="34" charset="0"/>
                        </a:rPr>
                        <a:t>UsdGeom.Points</a:t>
                      </a:r>
                      <a:r>
                        <a:rPr lang="en-US" sz="2300" b="0" dirty="0">
                          <a:solidFill>
                            <a:srgbClr val="333333"/>
                          </a:solidFill>
                          <a:latin typeface="Arial" panose="020B0604020202020204" pitchFamily="34" charset="0"/>
                          <a:cs typeface="Arial" panose="020B0604020202020204" pitchFamily="34" charset="0"/>
                        </a:rPr>
                        <a:t> and </a:t>
                      </a:r>
                      <a:r>
                        <a:rPr lang="en-US" sz="2300" b="0" dirty="0" err="1">
                          <a:solidFill>
                            <a:srgbClr val="333333"/>
                          </a:solidFill>
                          <a:latin typeface="Arial" panose="020B0604020202020204" pitchFamily="34" charset="0"/>
                          <a:cs typeface="Arial" panose="020B0604020202020204" pitchFamily="34" charset="0"/>
                        </a:rPr>
                        <a:t>Pointsinstancer</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16.2</a:t>
                      </a:r>
                      <a:r>
                        <a:rPr lang="en-US" sz="2300" b="0" dirty="0">
                          <a:solidFill>
                            <a:srgbClr val="333333"/>
                          </a:solidFill>
                          <a:latin typeface="Arial" panose="020B0604020202020204" pitchFamily="34" charset="0"/>
                          <a:cs typeface="Arial" panose="020B0604020202020204" pitchFamily="34" charset="0"/>
                        </a:rPr>
                        <a:t> API – Debug Draw</a:t>
                      </a:r>
                      <a:endPar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Lecture Videos: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355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with low confidence">
            <a:extLst>
              <a:ext uri="{FF2B5EF4-FFF2-40B4-BE49-F238E27FC236}">
                <a16:creationId xmlns:a16="http://schemas.microsoft.com/office/drawing/2014/main" id="{7AB2F1EF-2AD5-4461-B288-579A0A2CC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097" y="3560558"/>
            <a:ext cx="10357805" cy="6473628"/>
          </a:xfrm>
          <a:prstGeom prst="rect">
            <a:avLst/>
          </a:prstGeom>
        </p:spPr>
      </p:pic>
    </p:spTree>
    <p:extLst>
      <p:ext uri="{BB962C8B-B14F-4D97-AF65-F5344CB8AC3E}">
        <p14:creationId xmlns:p14="http://schemas.microsoft.com/office/powerpoint/2010/main" val="112391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lang="en-US" dirty="0"/>
              <a:t>Teaching Kit Objectives/Goals</a:t>
            </a:r>
          </a:p>
        </p:txBody>
      </p:sp>
      <p:sp>
        <p:nvSpPr>
          <p:cNvPr id="17" name="Text Placeholder 16">
            <a:extLst>
              <a:ext uri="{FF2B5EF4-FFF2-40B4-BE49-F238E27FC236}">
                <a16:creationId xmlns:a16="http://schemas.microsoft.com/office/drawing/2014/main" id="{262F3E7F-0908-82BC-1537-DDEBA759D978}"/>
              </a:ext>
            </a:extLst>
          </p:cNvPr>
          <p:cNvSpPr>
            <a:spLocks noGrp="1"/>
          </p:cNvSpPr>
          <p:nvPr>
            <p:ph type="body" sz="quarter" idx="10"/>
          </p:nvPr>
        </p:nvSpPr>
        <p:spPr/>
        <p:txBody>
          <a:bodyPr>
            <a:normAutofit fontScale="92500" lnSpcReduction="10000"/>
          </a:bodyPr>
          <a:lstStyle/>
          <a:p>
            <a:pPr marL="0" indent="0">
              <a:lnSpc>
                <a:spcPct val="140000"/>
              </a:lnSpc>
              <a:buNone/>
            </a:pPr>
            <a:r>
              <a:rPr lang="en-US" sz="2800" b="0" i="0" u="none" strike="noStrike" dirty="0">
                <a:solidFill>
                  <a:srgbClr val="000000"/>
                </a:solidFill>
                <a:effectLst/>
                <a:latin typeface="Calibri" panose="020F0502020204030204" pitchFamily="34" charset="0"/>
              </a:rPr>
              <a:t>This course is for educators and learners who want to develop tools, pipelines and content for Industrial Metaverse on the  NVIDIA Omniverse™ platform. We assume you understand 3D geometry, Digital Content Creation (DCC) applications (Maya, 3ds Max, Rhinoceros, Sketchup, etc.), and the basics of lighting, materials, and real-time rendering.</a:t>
            </a:r>
          </a:p>
          <a:p>
            <a:pPr marL="0" indent="0" rtl="0">
              <a:lnSpc>
                <a:spcPct val="140000"/>
              </a:lnSpc>
              <a:spcBef>
                <a:spcPts val="0"/>
              </a:spcBef>
              <a:spcAft>
                <a:spcPts val="800"/>
              </a:spcAft>
              <a:buNone/>
            </a:pPr>
            <a:r>
              <a:rPr lang="en-US" sz="2800" b="0" i="0" u="none" strike="noStrike" dirty="0">
                <a:solidFill>
                  <a:srgbClr val="000000"/>
                </a:solidFill>
                <a:effectLst/>
                <a:latin typeface="Calibri" panose="020F0502020204030204" pitchFamily="34" charset="0"/>
              </a:rPr>
              <a:t>   More specifically, this course is designed to make it easy for educators and learners to gain a conceptual understanding of the Industrial Metaverse and how Omniverse simplifies building virtual worlds with sensors. The content will demystify the creation of  virtual worlds as you apply new skills through small target objectives.</a:t>
            </a:r>
            <a:r>
              <a:rPr lang="en-US" sz="2800" b="1" i="0" u="none" strike="noStrike" dirty="0">
                <a:solidFill>
                  <a:srgbClr val="000000"/>
                </a:solidFill>
                <a:effectLst/>
                <a:latin typeface="Calibri" panose="020F0502020204030204" pitchFamily="34" charset="0"/>
              </a:rPr>
              <a:t> </a:t>
            </a:r>
            <a:r>
              <a:rPr lang="en-US" sz="2800" b="0" i="0" u="none" strike="noStrike" dirty="0">
                <a:solidFill>
                  <a:srgbClr val="000000"/>
                </a:solidFill>
                <a:effectLst/>
                <a:latin typeface="Calibri" panose="020F0502020204030204" pitchFamily="34" charset="0"/>
              </a:rPr>
              <a:t>The  content establishes the necessary skills and methods for competent use of the Omniverse platform and the highlighted Omniverse apps. Our aim is to prepare you for jobs of the future in virtual worlds, simulation, and sensors, for the Metaverse.</a:t>
            </a:r>
            <a:endParaRPr lang="en-US" sz="2800" b="0" dirty="0">
              <a:effectLst/>
            </a:endParaRPr>
          </a:p>
          <a:p>
            <a:pPr marL="0" indent="0">
              <a:buNone/>
            </a:pPr>
            <a:br>
              <a:rPr lang="en-US" sz="2000" dirty="0"/>
            </a:br>
            <a:endParaRPr lang="en-US" sz="2800" b="0" i="0" u="none" strike="noStrike" dirty="0">
              <a:solidFill>
                <a:srgbClr val="000000"/>
              </a:solidFill>
              <a:effectLst/>
            </a:endParaRPr>
          </a:p>
        </p:txBody>
      </p:sp>
    </p:spTree>
    <p:extLst>
      <p:ext uri="{BB962C8B-B14F-4D97-AF65-F5344CB8AC3E}">
        <p14:creationId xmlns:p14="http://schemas.microsoft.com/office/powerpoint/2010/main" val="86760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lang="en-US" dirty="0"/>
              <a:t>Additional Details</a:t>
            </a:r>
          </a:p>
        </p:txBody>
      </p:sp>
      <p:sp>
        <p:nvSpPr>
          <p:cNvPr id="17" name="Text Placeholder 16">
            <a:extLst>
              <a:ext uri="{FF2B5EF4-FFF2-40B4-BE49-F238E27FC236}">
                <a16:creationId xmlns:a16="http://schemas.microsoft.com/office/drawing/2014/main" id="{262F3E7F-0908-82BC-1537-DDEBA759D978}"/>
              </a:ext>
            </a:extLst>
          </p:cNvPr>
          <p:cNvSpPr>
            <a:spLocks noGrp="1"/>
          </p:cNvSpPr>
          <p:nvPr>
            <p:ph type="body" sz="quarter" idx="10"/>
          </p:nvPr>
        </p:nvSpPr>
        <p:spPr/>
        <p:txBody>
          <a:bodyPr>
            <a:normAutofit lnSpcReduction="10000"/>
          </a:bodyPr>
          <a:lstStyle/>
          <a:p>
            <a:pPr>
              <a:lnSpc>
                <a:spcPct val="130000"/>
              </a:lnSpc>
              <a:buClr>
                <a:srgbClr val="92D050"/>
              </a:buClr>
            </a:pPr>
            <a:r>
              <a:rPr lang="en-US" dirty="0">
                <a:solidFill>
                  <a:srgbClr val="000000"/>
                </a:solidFill>
              </a:rPr>
              <a:t>This teaching kit is designed to be a 16-week semester-long class with a workload expectation of 4-8 hours/week.</a:t>
            </a:r>
          </a:p>
          <a:p>
            <a:pPr>
              <a:lnSpc>
                <a:spcPct val="130000"/>
              </a:lnSpc>
              <a:buClr>
                <a:srgbClr val="92D050"/>
              </a:buClr>
            </a:pPr>
            <a:r>
              <a:rPr lang="en-US" dirty="0">
                <a:solidFill>
                  <a:srgbClr val="000000"/>
                </a:solidFill>
              </a:rPr>
              <a:t>The program level: Introductory/Beginner</a:t>
            </a:r>
          </a:p>
          <a:p>
            <a:pPr>
              <a:lnSpc>
                <a:spcPct val="130000"/>
              </a:lnSpc>
              <a:buClr>
                <a:srgbClr val="92D050"/>
              </a:buClr>
            </a:pPr>
            <a:r>
              <a:rPr lang="en-US" dirty="0">
                <a:solidFill>
                  <a:srgbClr val="000000"/>
                </a:solidFill>
              </a:rPr>
              <a:t>Prerequisites:</a:t>
            </a:r>
          </a:p>
          <a:p>
            <a:pPr lvl="1">
              <a:lnSpc>
                <a:spcPct val="130000"/>
              </a:lnSpc>
              <a:buClr>
                <a:srgbClr val="92D050"/>
              </a:buClr>
            </a:pPr>
            <a:r>
              <a:rPr lang="en-US" sz="2400" dirty="0">
                <a:solidFill>
                  <a:srgbClr val="000000"/>
                </a:solidFill>
              </a:rPr>
              <a:t>Familiarity with simulation and sensors helpful</a:t>
            </a:r>
          </a:p>
          <a:p>
            <a:pPr lvl="1">
              <a:lnSpc>
                <a:spcPct val="130000"/>
              </a:lnSpc>
              <a:buClr>
                <a:srgbClr val="92D050"/>
              </a:buClr>
            </a:pPr>
            <a:r>
              <a:rPr lang="en-US" sz="2400" dirty="0">
                <a:solidFill>
                  <a:srgbClr val="000000"/>
                </a:solidFill>
              </a:rPr>
              <a:t>Basic knowledge of </a:t>
            </a:r>
            <a:r>
              <a:rPr lang="en-US" sz="2400" dirty="0">
                <a:solidFill>
                  <a:srgbClr val="92D050"/>
                </a:solidFill>
                <a:hlinkClick r:id="rId2">
                  <a:extLst>
                    <a:ext uri="{A12FA001-AC4F-418D-AE19-62706E023703}">
                      <ahyp:hlinkClr xmlns:ahyp="http://schemas.microsoft.com/office/drawing/2018/hyperlinkcolor" val="tx"/>
                    </a:ext>
                  </a:extLst>
                </a:hlinkClick>
              </a:rPr>
              <a:t>Python 3</a:t>
            </a:r>
            <a:endParaRPr lang="en-US" sz="2400" dirty="0">
              <a:solidFill>
                <a:srgbClr val="92D050"/>
              </a:solidFill>
            </a:endParaRPr>
          </a:p>
          <a:p>
            <a:pPr lvl="1">
              <a:lnSpc>
                <a:spcPct val="130000"/>
              </a:lnSpc>
              <a:buClr>
                <a:srgbClr val="92D050"/>
              </a:buClr>
            </a:pPr>
            <a:r>
              <a:rPr lang="en-US" sz="2400" dirty="0">
                <a:solidFill>
                  <a:srgbClr val="000000"/>
                </a:solidFill>
              </a:rPr>
              <a:t>Basic familiarity with </a:t>
            </a:r>
            <a:r>
              <a:rPr lang="en-US" sz="2400" dirty="0">
                <a:solidFill>
                  <a:srgbClr val="92D050"/>
                </a:solidFill>
                <a:hlinkClick r:id="rId3">
                  <a:extLst>
                    <a:ext uri="{A12FA001-AC4F-418D-AE19-62706E023703}">
                      <ahyp:hlinkClr xmlns:ahyp="http://schemas.microsoft.com/office/drawing/2018/hyperlinkcolor" val="tx"/>
                    </a:ext>
                  </a:extLst>
                </a:hlinkClick>
              </a:rPr>
              <a:t>Visual Studio Code (IDE)</a:t>
            </a:r>
            <a:endParaRPr lang="en-US" sz="2400" dirty="0">
              <a:solidFill>
                <a:srgbClr val="92D050"/>
              </a:solidFill>
            </a:endParaRPr>
          </a:p>
          <a:p>
            <a:pPr>
              <a:lnSpc>
                <a:spcPct val="130000"/>
              </a:lnSpc>
              <a:buClr>
                <a:srgbClr val="92D050"/>
              </a:buClr>
            </a:pPr>
            <a:r>
              <a:rPr lang="en-US" dirty="0">
                <a:solidFill>
                  <a:srgbClr val="000000"/>
                </a:solidFill>
              </a:rPr>
              <a:t>Technology needed:</a:t>
            </a:r>
          </a:p>
          <a:p>
            <a:pPr lvl="1">
              <a:lnSpc>
                <a:spcPct val="130000"/>
              </a:lnSpc>
              <a:buClr>
                <a:srgbClr val="92D050"/>
              </a:buClr>
            </a:pPr>
            <a:r>
              <a:rPr lang="en-US" sz="2400" dirty="0">
                <a:solidFill>
                  <a:srgbClr val="000000"/>
                </a:solidFill>
              </a:rPr>
              <a:t>Windows PC with an RTX enabled GPU</a:t>
            </a:r>
          </a:p>
          <a:p>
            <a:pPr lvl="1">
              <a:lnSpc>
                <a:spcPct val="130000"/>
              </a:lnSpc>
              <a:buClr>
                <a:srgbClr val="92D050"/>
              </a:buClr>
            </a:pPr>
            <a:r>
              <a:rPr lang="en-US" sz="2400" dirty="0">
                <a:solidFill>
                  <a:srgbClr val="000000"/>
                </a:solidFill>
              </a:rPr>
              <a:t>Internet Connection</a:t>
            </a:r>
          </a:p>
          <a:p>
            <a:pPr>
              <a:lnSpc>
                <a:spcPct val="130000"/>
              </a:lnSpc>
              <a:buClr>
                <a:srgbClr val="92D050"/>
              </a:buClr>
            </a:pPr>
            <a:r>
              <a:rPr lang="en-US" dirty="0">
                <a:solidFill>
                  <a:srgbClr val="000000"/>
                </a:solidFill>
              </a:rPr>
              <a:t>Additional Resources see the online Industrial Metaverse Teaching Kit Syllabus page</a:t>
            </a:r>
          </a:p>
        </p:txBody>
      </p:sp>
    </p:spTree>
    <p:extLst>
      <p:ext uri="{BB962C8B-B14F-4D97-AF65-F5344CB8AC3E}">
        <p14:creationId xmlns:p14="http://schemas.microsoft.com/office/powerpoint/2010/main" val="291640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lang="en-US" dirty="0"/>
              <a:t>People involved in Content Development</a:t>
            </a:r>
          </a:p>
        </p:txBody>
      </p:sp>
      <p:sp>
        <p:nvSpPr>
          <p:cNvPr id="7" name="Text Placeholder 6">
            <a:extLst>
              <a:ext uri="{FF2B5EF4-FFF2-40B4-BE49-F238E27FC236}">
                <a16:creationId xmlns:a16="http://schemas.microsoft.com/office/drawing/2014/main" id="{23963037-F44E-DDB6-5578-B8F26BFC47E2}"/>
              </a:ext>
            </a:extLst>
          </p:cNvPr>
          <p:cNvSpPr>
            <a:spLocks noGrp="1"/>
          </p:cNvSpPr>
          <p:nvPr>
            <p:ph type="body" sz="quarter" idx="11"/>
          </p:nvPr>
        </p:nvSpPr>
        <p:spPr>
          <a:xfrm>
            <a:off x="1155697" y="2525862"/>
            <a:ext cx="15773400" cy="6872579"/>
          </a:xfrm>
        </p:spPr>
        <p:txBody>
          <a:bodyPr>
            <a:normAutofit lnSpcReduction="10000"/>
          </a:bodyPr>
          <a:lstStyle/>
          <a:p>
            <a:pPr>
              <a:buClr>
                <a:srgbClr val="92D050"/>
              </a:buClr>
            </a:pPr>
            <a:r>
              <a:rPr lang="en-US" dirty="0"/>
              <a:t>Brian Harrison - </a:t>
            </a:r>
            <a:r>
              <a:rPr lang="en-US" b="1" dirty="0"/>
              <a:t>NVIDIA</a:t>
            </a:r>
          </a:p>
          <a:p>
            <a:pPr>
              <a:buClr>
                <a:srgbClr val="92D050"/>
              </a:buClr>
            </a:pPr>
            <a:r>
              <a:rPr lang="en-US" dirty="0"/>
              <a:t>Anders </a:t>
            </a:r>
            <a:r>
              <a:rPr lang="en-US" dirty="0" err="1"/>
              <a:t>Langlands</a:t>
            </a:r>
            <a:r>
              <a:rPr lang="en-US" dirty="0"/>
              <a:t> – </a:t>
            </a:r>
            <a:r>
              <a:rPr lang="en-US" b="1" dirty="0"/>
              <a:t>NVIDIA</a:t>
            </a:r>
          </a:p>
          <a:p>
            <a:pPr>
              <a:buClr>
                <a:srgbClr val="92D050"/>
              </a:buClr>
            </a:pPr>
            <a:r>
              <a:rPr lang="en-US" dirty="0"/>
              <a:t>Martin Karlsson – </a:t>
            </a:r>
            <a:r>
              <a:rPr lang="en-US" b="1" dirty="0"/>
              <a:t>NVIDIA</a:t>
            </a:r>
          </a:p>
          <a:p>
            <a:pPr>
              <a:buClr>
                <a:srgbClr val="92D050"/>
              </a:buClr>
            </a:pPr>
            <a:r>
              <a:rPr lang="en-US" dirty="0" err="1"/>
              <a:t>Frankle</a:t>
            </a:r>
            <a:r>
              <a:rPr lang="en-US" dirty="0"/>
              <a:t> Liu – </a:t>
            </a:r>
            <a:r>
              <a:rPr lang="en-US" b="1" dirty="0"/>
              <a:t>NVIDIA</a:t>
            </a:r>
          </a:p>
          <a:p>
            <a:pPr>
              <a:buClr>
                <a:srgbClr val="92D050"/>
              </a:buClr>
            </a:pPr>
            <a:r>
              <a:rPr lang="en-US" dirty="0"/>
              <a:t>Jan Jordan – </a:t>
            </a:r>
            <a:r>
              <a:rPr lang="en-US" b="1" dirty="0"/>
              <a:t>NVIDIA</a:t>
            </a:r>
          </a:p>
          <a:p>
            <a:pPr>
              <a:buClr>
                <a:srgbClr val="92D050"/>
              </a:buClr>
            </a:pPr>
            <a:r>
              <a:rPr lang="en-US" dirty="0"/>
              <a:t>Aaron Luk – </a:t>
            </a:r>
            <a:r>
              <a:rPr lang="en-US" b="1" dirty="0"/>
              <a:t>NVIDIA</a:t>
            </a:r>
          </a:p>
          <a:p>
            <a:pPr>
              <a:buClr>
                <a:srgbClr val="92D050"/>
              </a:buClr>
            </a:pPr>
            <a:r>
              <a:rPr lang="en-US" dirty="0"/>
              <a:t>Maitreyi Roy – </a:t>
            </a:r>
            <a:r>
              <a:rPr lang="en-US" b="1" dirty="0"/>
              <a:t>NVIDIA</a:t>
            </a:r>
          </a:p>
          <a:p>
            <a:pPr>
              <a:buClr>
                <a:srgbClr val="92D050"/>
              </a:buClr>
            </a:pPr>
            <a:r>
              <a:rPr lang="en-US" dirty="0"/>
              <a:t>Liila Torabi – </a:t>
            </a:r>
            <a:r>
              <a:rPr lang="en-US" b="1" dirty="0"/>
              <a:t>NVIDIA</a:t>
            </a:r>
          </a:p>
          <a:p>
            <a:pPr>
              <a:buClr>
                <a:srgbClr val="92D050"/>
              </a:buClr>
            </a:pPr>
            <a:r>
              <a:rPr lang="en-US" dirty="0"/>
              <a:t>John </a:t>
            </a:r>
            <a:r>
              <a:rPr lang="en-US" dirty="0" err="1"/>
              <a:t>Malaska</a:t>
            </a:r>
            <a:r>
              <a:rPr lang="en-US" dirty="0"/>
              <a:t> – </a:t>
            </a:r>
            <a:r>
              <a:rPr lang="en-US" b="1" dirty="0"/>
              <a:t>NVIDIA</a:t>
            </a:r>
          </a:p>
          <a:p>
            <a:pPr>
              <a:buClr>
                <a:srgbClr val="92D050"/>
              </a:buClr>
            </a:pPr>
            <a:r>
              <a:rPr lang="en-US" dirty="0"/>
              <a:t>Drew Como – </a:t>
            </a:r>
            <a:r>
              <a:rPr lang="en-US" b="1" dirty="0"/>
              <a:t>NVIDIA</a:t>
            </a:r>
          </a:p>
          <a:p>
            <a:pPr>
              <a:buClr>
                <a:srgbClr val="92D050"/>
              </a:buClr>
            </a:pPr>
            <a:r>
              <a:rPr lang="en-US" dirty="0"/>
              <a:t>Ashley Goldstein – </a:t>
            </a:r>
            <a:r>
              <a:rPr lang="en-US" b="1" dirty="0"/>
              <a:t>NVIDIA</a:t>
            </a:r>
          </a:p>
          <a:p>
            <a:pPr>
              <a:buClr>
                <a:srgbClr val="92D050"/>
              </a:buClr>
            </a:pPr>
            <a:r>
              <a:rPr lang="en-US" dirty="0"/>
              <a:t>Dana Sheahen – </a:t>
            </a:r>
            <a:r>
              <a:rPr lang="en-US" b="1" dirty="0"/>
              <a:t>NVIDIA</a:t>
            </a:r>
          </a:p>
          <a:p>
            <a:pPr>
              <a:buClr>
                <a:srgbClr val="92D050"/>
              </a:buClr>
            </a:pPr>
            <a:r>
              <a:rPr lang="en-US" dirty="0"/>
              <a:t>Sierra </a:t>
            </a:r>
            <a:r>
              <a:rPr lang="en-US" dirty="0" err="1"/>
              <a:t>Bintliff</a:t>
            </a:r>
            <a:r>
              <a:rPr lang="en-US" dirty="0"/>
              <a:t> – </a:t>
            </a:r>
            <a:r>
              <a:rPr lang="en-US" b="1" dirty="0"/>
              <a:t>NVIDIA</a:t>
            </a:r>
          </a:p>
          <a:p>
            <a:pPr>
              <a:buClr>
                <a:srgbClr val="92D050"/>
              </a:buClr>
            </a:pPr>
            <a:r>
              <a:rPr lang="en-US" dirty="0"/>
              <a:t>Laura Scholl – </a:t>
            </a:r>
            <a:r>
              <a:rPr lang="en-US" b="1" dirty="0"/>
              <a:t>NVIDIA</a:t>
            </a:r>
          </a:p>
          <a:p>
            <a:pPr marL="0" indent="0">
              <a:buNone/>
            </a:pPr>
            <a:endParaRPr lang="en-US" dirty="0"/>
          </a:p>
        </p:txBody>
      </p:sp>
    </p:spTree>
    <p:extLst>
      <p:ext uri="{BB962C8B-B14F-4D97-AF65-F5344CB8AC3E}">
        <p14:creationId xmlns:p14="http://schemas.microsoft.com/office/powerpoint/2010/main" val="5456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1</a:t>
            </a:r>
            <a:endParaRPr lang="en-US" dirty="0"/>
          </a:p>
        </p:txBody>
      </p:sp>
      <p:graphicFrame>
        <p:nvGraphicFramePr>
          <p:cNvPr id="4" name="Table 3">
            <a:extLst>
              <a:ext uri="{FF2B5EF4-FFF2-40B4-BE49-F238E27FC236}">
                <a16:creationId xmlns:a16="http://schemas.microsoft.com/office/drawing/2014/main" id="{D8739F8E-F927-A605-CD87-3C788E4F83CD}"/>
              </a:ext>
            </a:extLst>
          </p:cNvPr>
          <p:cNvGraphicFramePr>
            <a:graphicFrameLocks noGrp="1"/>
          </p:cNvGraphicFramePr>
          <p:nvPr>
            <p:extLst>
              <p:ext uri="{D42A27DB-BD31-4B8C-83A1-F6EECF244321}">
                <p14:modId xmlns:p14="http://schemas.microsoft.com/office/powerpoint/2010/main" val="1243486974"/>
              </p:ext>
            </p:extLst>
          </p:nvPr>
        </p:nvGraphicFramePr>
        <p:xfrm>
          <a:off x="1363829" y="2784383"/>
          <a:ext cx="14777320" cy="6256249"/>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6256249">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1:</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Introduction to the Industrial Metaverse</a:t>
                      </a:r>
                    </a:p>
                    <a:p>
                      <a:pPr algn="l"/>
                      <a:r>
                        <a:rPr lang="en-US" sz="2700" b="0" dirty="0">
                          <a:solidFill>
                            <a:schemeClr val="bg1"/>
                          </a:solidFill>
                          <a:latin typeface="Arial" panose="020B0604020202020204" pitchFamily="34" charset="0"/>
                          <a:cs typeface="Arial" panose="020B0604020202020204" pitchFamily="34" charset="0"/>
                        </a:rPr>
                        <a:t>Teaching Kit</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Slides:</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1.1</a:t>
                      </a:r>
                      <a:r>
                        <a:rPr lang="en-US" sz="2300" b="0" dirty="0">
                          <a:solidFill>
                            <a:srgbClr val="333333"/>
                          </a:solidFill>
                          <a:latin typeface="Arial" panose="020B0604020202020204" pitchFamily="34" charset="0"/>
                          <a:cs typeface="Arial" panose="020B0604020202020204" pitchFamily="34" charset="0"/>
                        </a:rPr>
                        <a:t> Modules Overview</a:t>
                      </a:r>
                    </a:p>
                    <a:p>
                      <a:pPr marL="0" indent="0" algn="l">
                        <a:lnSpc>
                          <a:spcPct val="130000"/>
                        </a:lnSpc>
                        <a:buFontTx/>
                        <a:buNone/>
                      </a:pPr>
                      <a:r>
                        <a:rPr lang="en-US" sz="2300" b="0">
                          <a:solidFill>
                            <a:srgbClr val="92D050"/>
                          </a:solidFill>
                          <a:latin typeface="Arial" panose="020B0604020202020204" pitchFamily="34" charset="0"/>
                          <a:cs typeface="Arial" panose="020B0604020202020204" pitchFamily="34" charset="0"/>
                        </a:rPr>
                        <a:t>1.2</a:t>
                      </a:r>
                      <a:r>
                        <a:rPr lang="en-US" sz="2300" b="0">
                          <a:solidFill>
                            <a:srgbClr val="333333"/>
                          </a:solidFill>
                          <a:latin typeface="Arial" panose="020B0604020202020204" pitchFamily="34" charset="0"/>
                          <a:cs typeface="Arial" panose="020B0604020202020204" pitchFamily="34" charset="0"/>
                        </a:rPr>
                        <a:t> Teaching Kit </a:t>
                      </a:r>
                      <a:r>
                        <a:rPr lang="en-US" sz="2300" b="0" dirty="0">
                          <a:solidFill>
                            <a:srgbClr val="333333"/>
                          </a:solidFill>
                          <a:latin typeface="Arial" panose="020B0604020202020204" pitchFamily="34" charset="0"/>
                          <a:cs typeface="Arial" panose="020B0604020202020204" pitchFamily="34" charset="0"/>
                        </a:rPr>
                        <a:t>Synopsis</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1.3</a:t>
                      </a:r>
                      <a:r>
                        <a:rPr lang="en-US" sz="2300" b="0" dirty="0">
                          <a:solidFill>
                            <a:srgbClr val="333333"/>
                          </a:solidFill>
                          <a:latin typeface="Arial" panose="020B0604020202020204" pitchFamily="34" charset="0"/>
                          <a:cs typeface="Arial" panose="020B0604020202020204" pitchFamily="34" charset="0"/>
                        </a:rPr>
                        <a:t> Quick Start Guide</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1.4</a:t>
                      </a:r>
                      <a:r>
                        <a:rPr lang="en-US" sz="2300" b="0" dirty="0">
                          <a:solidFill>
                            <a:srgbClr val="333333"/>
                          </a:solidFill>
                          <a:latin typeface="Arial" panose="020B0604020202020204" pitchFamily="34" charset="0"/>
                          <a:cs typeface="Arial" panose="020B0604020202020204" pitchFamily="34" charset="0"/>
                        </a:rPr>
                        <a:t> Getting Started: Omniverse Launcher</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1.5</a:t>
                      </a:r>
                      <a:r>
                        <a:rPr lang="en-US" sz="2300" b="0" dirty="0">
                          <a:solidFill>
                            <a:srgbClr val="333333"/>
                          </a:solidFill>
                          <a:latin typeface="Arial" panose="020B0604020202020204" pitchFamily="34" charset="0"/>
                          <a:cs typeface="Arial" panose="020B0604020202020204" pitchFamily="34" charset="0"/>
                        </a:rPr>
                        <a:t> Getting Started: Omniverse Nucleus Installation</a:t>
                      </a: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Videos:</a:t>
                      </a:r>
                    </a:p>
                    <a:p>
                      <a:pPr marL="457200" indent="-342900" algn="l">
                        <a:lnSpc>
                          <a:spcPct val="130000"/>
                        </a:lnSpc>
                        <a:buClr>
                          <a:srgbClr val="92D050"/>
                        </a:buClr>
                        <a:buFont typeface="Wingdings" panose="05000000000000000000" pitchFamily="2" charset="2"/>
                        <a:buChar char="§"/>
                      </a:pPr>
                      <a:r>
                        <a:rPr lang="en-US" sz="2300" b="0" dirty="0">
                          <a:solidFill>
                            <a:srgbClr val="333333"/>
                          </a:solidFill>
                          <a:latin typeface="Arial" panose="020B0604020202020204" pitchFamily="34" charset="0"/>
                          <a:cs typeface="Arial" panose="020B0604020202020204" pitchFamily="34" charset="0"/>
                        </a:rPr>
                        <a:t>Omniverse Launcher</a:t>
                      </a:r>
                    </a:p>
                    <a:p>
                      <a:pPr marL="457200" indent="-342900" algn="l">
                        <a:lnSpc>
                          <a:spcPct val="130000"/>
                        </a:lnSpc>
                        <a:buClr>
                          <a:srgbClr val="92D050"/>
                        </a:buClr>
                        <a:buFont typeface="Wingdings" panose="05000000000000000000" pitchFamily="2" charset="2"/>
                        <a:buChar char="§"/>
                      </a:pPr>
                      <a:r>
                        <a:rPr lang="en-US" sz="2300" b="0" dirty="0">
                          <a:solidFill>
                            <a:srgbClr val="333333"/>
                          </a:solidFill>
                          <a:latin typeface="Arial" panose="020B0604020202020204" pitchFamily="34" charset="0"/>
                          <a:cs typeface="Arial" panose="020B0604020202020204" pitchFamily="34" charset="0"/>
                        </a:rPr>
                        <a:t>Omniverse Nucleus Installation</a:t>
                      </a:r>
                    </a:p>
                    <a:p>
                      <a:pPr marL="114300" indent="0" algn="l">
                        <a:lnSpc>
                          <a:spcPct val="130000"/>
                        </a:lnSpc>
                        <a:buClr>
                          <a:srgbClr val="92D050"/>
                        </a:buClr>
                        <a:buFont typeface="Wingdings" panose="05000000000000000000" pitchFamily="2" charset="2"/>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Labs: </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r>
                        <a:rPr lang="en-US" sz="2000" b="0" dirty="0">
                          <a:solidFill>
                            <a:schemeClr val="bg2">
                              <a:lumMod val="75000"/>
                            </a:schemeClr>
                          </a:solidFill>
                          <a:latin typeface="Arial" panose="020B0604020202020204" pitchFamily="34" charset="0"/>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lang="en-US" sz="2300" b="1" dirty="0">
                          <a:solidFill>
                            <a:srgbClr val="333333"/>
                          </a:solidFill>
                          <a:latin typeface="Arial" panose="020B0604020202020204" pitchFamily="34" charset="0"/>
                          <a:cs typeface="Arial" panose="020B0604020202020204" pitchFamily="34" charset="0"/>
                        </a:rPr>
                        <a:t>Quiz Questions and Answers: </a:t>
                      </a:r>
                      <a:r>
                        <a:rPr lang="en-US" sz="2000" b="0" dirty="0">
                          <a:solidFill>
                            <a:schemeClr val="bg2">
                              <a:lumMod val="75000"/>
                            </a:schemeClr>
                          </a:solidFill>
                          <a:latin typeface="Arial" panose="020B0604020202020204" pitchFamily="34" charset="0"/>
                          <a:cs typeface="Arial" panose="020B0604020202020204" pitchFamily="34" charset="0"/>
                        </a:rPr>
                        <a:t>(</a:t>
                      </a:r>
                      <a:r>
                        <a:rPr lang="en-US" sz="2000" b="0" i="1" dirty="0">
                          <a:solidFill>
                            <a:schemeClr val="bg2">
                              <a:lumMod val="75000"/>
                            </a:schemeClr>
                          </a:solidFill>
                          <a:latin typeface="Arial" panose="020B0604020202020204" pitchFamily="34" charset="0"/>
                          <a:cs typeface="Arial" panose="020B0604020202020204" pitchFamily="34" charset="0"/>
                        </a:rPr>
                        <a:t>Available in a future release of the Teaching Kit</a:t>
                      </a:r>
                      <a:r>
                        <a:rPr lang="en-US" sz="2000" b="0" dirty="0">
                          <a:solidFill>
                            <a:schemeClr val="bg2">
                              <a:lumMod val="75000"/>
                            </a:schemeClr>
                          </a:solidFill>
                          <a:latin typeface="Arial" panose="020B0604020202020204" pitchFamily="34" charset="0"/>
                          <a:cs typeface="Arial" panose="020B0604020202020204" pitchFamily="34" charset="0"/>
                        </a:rPr>
                        <a:t>)</a:t>
                      </a:r>
                      <a:endParaRPr lang="en-US" sz="20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313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2</a:t>
            </a:r>
            <a:endParaRPr lang="en-US" dirty="0"/>
          </a:p>
        </p:txBody>
      </p:sp>
      <p:graphicFrame>
        <p:nvGraphicFramePr>
          <p:cNvPr id="2" name="Table 1">
            <a:extLst>
              <a:ext uri="{FF2B5EF4-FFF2-40B4-BE49-F238E27FC236}">
                <a16:creationId xmlns:a16="http://schemas.microsoft.com/office/drawing/2014/main" id="{115BCF32-CDA4-9C60-A3D3-0ED93CBBA8F1}"/>
              </a:ext>
            </a:extLst>
          </p:cNvPr>
          <p:cNvGraphicFramePr>
            <a:graphicFrameLocks noGrp="1"/>
          </p:cNvGraphicFramePr>
          <p:nvPr>
            <p:extLst>
              <p:ext uri="{D42A27DB-BD31-4B8C-83A1-F6EECF244321}">
                <p14:modId xmlns:p14="http://schemas.microsoft.com/office/powerpoint/2010/main" val="2210647602"/>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2:</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Develop Tools for your Industrial Metaverse Pipeline</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Slides:</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2.1</a:t>
                      </a:r>
                      <a:r>
                        <a:rPr lang="en-US" sz="2300" b="0" dirty="0">
                          <a:solidFill>
                            <a:srgbClr val="333333"/>
                          </a:solidFill>
                          <a:latin typeface="Arial" panose="020B0604020202020204" pitchFamily="34" charset="0"/>
                          <a:cs typeface="Arial" panose="020B0604020202020204" pitchFamily="34" charset="0"/>
                        </a:rPr>
                        <a:t> Omniverse Kit and Code</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2.2</a:t>
                      </a:r>
                      <a:r>
                        <a:rPr lang="en-US" sz="2300" b="0" dirty="0">
                          <a:solidFill>
                            <a:srgbClr val="333333"/>
                          </a:solidFill>
                          <a:latin typeface="Arial" panose="020B0604020202020204" pitchFamily="34" charset="0"/>
                          <a:cs typeface="Arial" panose="020B0604020202020204" pitchFamily="34" charset="0"/>
                        </a:rPr>
                        <a:t> Omniverse </a:t>
                      </a:r>
                      <a:r>
                        <a:rPr lang="en-US" sz="2300" b="0" dirty="0" err="1">
                          <a:solidFill>
                            <a:srgbClr val="333333"/>
                          </a:solidFill>
                          <a:latin typeface="Arial" panose="020B0604020202020204" pitchFamily="34" charset="0"/>
                          <a:cs typeface="Arial" panose="020B0604020202020204" pitchFamily="34" charset="0"/>
                        </a:rPr>
                        <a:t>Omni.UI</a:t>
                      </a:r>
                      <a:endParaRPr lang="en-US" sz="2300" b="0" dirty="0">
                        <a:solidFill>
                          <a:srgbClr val="333333"/>
                        </a:solidFill>
                        <a:latin typeface="Arial" panose="020B0604020202020204" pitchFamily="34" charset="0"/>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Videos:</a:t>
                      </a:r>
                    </a:p>
                    <a:p>
                      <a:pPr marL="457200" indent="-342900" algn="l">
                        <a:lnSpc>
                          <a:spcPct val="130000"/>
                        </a:lnSpc>
                        <a:buClr>
                          <a:srgbClr val="92D050"/>
                        </a:buClr>
                        <a:buFont typeface="Wingdings" panose="05000000000000000000" pitchFamily="2" charset="2"/>
                        <a:buChar char="§"/>
                      </a:pPr>
                      <a:r>
                        <a:rPr lang="en-US" sz="2300" b="0" dirty="0">
                          <a:solidFill>
                            <a:srgbClr val="333333"/>
                          </a:solidFill>
                          <a:latin typeface="Arial" panose="020B0604020202020204" pitchFamily="34" charset="0"/>
                          <a:cs typeface="Arial" panose="020B0604020202020204" pitchFamily="34" charset="0"/>
                        </a:rPr>
                        <a:t>Omniverse Kit and Code</a:t>
                      </a:r>
                    </a:p>
                    <a:p>
                      <a:pPr marL="457200" indent="-342900" algn="l">
                        <a:lnSpc>
                          <a:spcPct val="130000"/>
                        </a:lnSpc>
                        <a:buClr>
                          <a:srgbClr val="92D050"/>
                        </a:buClr>
                        <a:buFont typeface="Wingdings" panose="05000000000000000000" pitchFamily="2" charset="2"/>
                        <a:buChar char="§"/>
                      </a:pPr>
                      <a:r>
                        <a:rPr lang="en-US" sz="2300" b="0" dirty="0">
                          <a:solidFill>
                            <a:srgbClr val="333333"/>
                          </a:solidFill>
                          <a:latin typeface="Arial" panose="020B0604020202020204" pitchFamily="34" charset="0"/>
                          <a:cs typeface="Arial" panose="020B0604020202020204" pitchFamily="34" charset="0"/>
                        </a:rPr>
                        <a:t>Omniverse </a:t>
                      </a:r>
                      <a:r>
                        <a:rPr lang="en-US" sz="2300" b="0" dirty="0" err="1">
                          <a:solidFill>
                            <a:srgbClr val="333333"/>
                          </a:solidFill>
                          <a:latin typeface="Arial" panose="020B0604020202020204" pitchFamily="34" charset="0"/>
                          <a:cs typeface="Arial" panose="020B0604020202020204" pitchFamily="34" charset="0"/>
                        </a:rPr>
                        <a:t>Omni.UI</a:t>
                      </a:r>
                      <a:endParaRPr lang="en-US" sz="2300" b="0" dirty="0">
                        <a:solidFill>
                          <a:srgbClr val="333333"/>
                        </a:solidFill>
                        <a:latin typeface="Arial" panose="020B0604020202020204" pitchFamily="34" charset="0"/>
                        <a:cs typeface="Arial" panose="020B0604020202020204" pitchFamily="34" charset="0"/>
                      </a:endParaRPr>
                    </a:p>
                    <a:p>
                      <a:pPr marL="114300" indent="0" algn="l">
                        <a:lnSpc>
                          <a:spcPct val="130000"/>
                        </a:lnSpc>
                        <a:buClr>
                          <a:srgbClr val="92D050"/>
                        </a:buClr>
                        <a:buFont typeface="Wingdings" panose="05000000000000000000" pitchFamily="2" charset="2"/>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4193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3</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520582951"/>
              </p:ext>
            </p:extLst>
          </p:nvPr>
        </p:nvGraphicFramePr>
        <p:xfrm>
          <a:off x="1363829" y="2784384"/>
          <a:ext cx="14777320" cy="6821234"/>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3:</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Create Robust, Physically Accurate Simulations and Collaborate</a:t>
                      </a:r>
                    </a:p>
                    <a:p>
                      <a:pPr algn="l"/>
                      <a:r>
                        <a:rPr lang="en-US" sz="2700" b="0" dirty="0">
                          <a:solidFill>
                            <a:schemeClr val="bg1"/>
                          </a:solidFill>
                          <a:latin typeface="Arial" panose="020B0604020202020204" pitchFamily="34" charset="0"/>
                          <a:cs typeface="Arial" panose="020B0604020202020204" pitchFamily="34" charset="0"/>
                        </a:rPr>
                        <a:t>with your Team</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Slides:</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3.1</a:t>
                      </a:r>
                      <a:r>
                        <a:rPr lang="en-US" sz="2300" b="0" dirty="0">
                          <a:solidFill>
                            <a:srgbClr val="333333"/>
                          </a:solidFill>
                          <a:latin typeface="Arial" panose="020B0604020202020204" pitchFamily="34" charset="0"/>
                          <a:cs typeface="Arial" panose="020B0604020202020204" pitchFamily="34" charset="0"/>
                        </a:rPr>
                        <a:t> Introduction to Isaac Sim</a:t>
                      </a:r>
                      <a:endParaRPr lang="en-US" sz="2300" b="0" dirty="0">
                        <a:solidFill>
                          <a:schemeClr val="bg2">
                            <a:lumMod val="75000"/>
                          </a:schemeClr>
                        </a:solidFill>
                        <a:latin typeface="Arial" panose="020B0604020202020204" pitchFamily="34" charset="0"/>
                        <a:cs typeface="Arial" panose="020B0604020202020204" pitchFamily="34" charset="0"/>
                      </a:endParaRP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3.2</a:t>
                      </a:r>
                      <a:r>
                        <a:rPr lang="en-US" sz="2300" b="0" dirty="0">
                          <a:solidFill>
                            <a:srgbClr val="333333"/>
                          </a:solidFill>
                          <a:latin typeface="Arial" panose="020B0604020202020204" pitchFamily="34" charset="0"/>
                          <a:cs typeface="Arial" panose="020B0604020202020204" pitchFamily="34" charset="0"/>
                        </a:rPr>
                        <a:t> Introduction to Omniverse USD Presenter </a:t>
                      </a:r>
                      <a:r>
                        <a:rPr lang="en-US" sz="2300" b="0" dirty="0">
                          <a:solidFill>
                            <a:schemeClr val="bg2">
                              <a:lumMod val="75000"/>
                            </a:schemeClr>
                          </a:solidFill>
                          <a:latin typeface="Arial" panose="020B0604020202020204" pitchFamily="34" charset="0"/>
                          <a:cs typeface="Arial" panose="020B0604020202020204" pitchFamily="34" charset="0"/>
                        </a:rPr>
                        <a:t>(</a:t>
                      </a:r>
                      <a:r>
                        <a:rPr lang="en-US" sz="2300" b="0" i="1" dirty="0">
                          <a:solidFill>
                            <a:schemeClr val="bg2">
                              <a:lumMod val="75000"/>
                            </a:schemeClr>
                          </a:solidFill>
                          <a:latin typeface="Arial" panose="020B0604020202020204" pitchFamily="34" charset="0"/>
                          <a:cs typeface="Arial" panose="020B0604020202020204" pitchFamily="34" charset="0"/>
                        </a:rPr>
                        <a:t>formerly View</a:t>
                      </a:r>
                      <a:r>
                        <a:rPr lang="en-US" sz="2300" b="0" dirty="0">
                          <a:solidFill>
                            <a:schemeClr val="bg2">
                              <a:lumMod val="75000"/>
                            </a:schemeClr>
                          </a:solidFill>
                          <a:latin typeface="Arial" panose="020B0604020202020204" pitchFamily="34" charset="0"/>
                          <a:cs typeface="Arial" panose="020B0604020202020204" pitchFamily="34" charset="0"/>
                        </a:rPr>
                        <a:t>)</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3.3</a:t>
                      </a:r>
                      <a:r>
                        <a:rPr lang="en-US" sz="2300" b="0" dirty="0">
                          <a:solidFill>
                            <a:schemeClr val="bg2">
                              <a:lumMod val="75000"/>
                            </a:schemeClr>
                          </a:solidFill>
                          <a:latin typeface="Arial" panose="020B0604020202020204" pitchFamily="34" charset="0"/>
                          <a:cs typeface="Arial" panose="020B0604020202020204" pitchFamily="34" charset="0"/>
                        </a:rPr>
                        <a:t> </a:t>
                      </a:r>
                      <a:r>
                        <a:rPr lang="en-US" sz="2300" b="0" dirty="0">
                          <a:solidFill>
                            <a:schemeClr val="tx1"/>
                          </a:solidFill>
                          <a:latin typeface="Arial" panose="020B0604020202020204" pitchFamily="34" charset="0"/>
                          <a:cs typeface="Arial" panose="020B0604020202020204" pitchFamily="34" charset="0"/>
                        </a:rPr>
                        <a:t>Data Exchange – with Connectors to Work in your preferred DCC App</a:t>
                      </a:r>
                    </a:p>
                    <a:p>
                      <a:pPr marL="457200" marR="0" lvl="0" indent="0" algn="l" defTabSz="1371600" rtl="0" eaLnBrk="1" fontAlgn="auto" latinLnBrk="0" hangingPunct="1">
                        <a:lnSpc>
                          <a:spcPct val="13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000" b="0" dirty="0">
                        <a:solidFill>
                          <a:schemeClr val="bg2">
                            <a:lumMod val="75000"/>
                          </a:schemeClr>
                        </a:solidFill>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3.4</a:t>
                      </a:r>
                      <a:r>
                        <a:rPr lang="en-US" sz="2300" b="0" dirty="0">
                          <a:solidFill>
                            <a:schemeClr val="bg2">
                              <a:lumMod val="75000"/>
                            </a:schemeClr>
                          </a:solidFill>
                          <a:latin typeface="Arial" panose="020B0604020202020204" pitchFamily="34" charset="0"/>
                          <a:cs typeface="Arial" panose="020B0604020202020204" pitchFamily="34" charset="0"/>
                        </a:rPr>
                        <a:t> </a:t>
                      </a:r>
                      <a:r>
                        <a:rPr lang="en-US" sz="2300" b="0" dirty="0">
                          <a:solidFill>
                            <a:schemeClr val="tx1"/>
                          </a:solidFill>
                          <a:latin typeface="Arial" panose="020B0604020202020204" pitchFamily="34" charset="0"/>
                          <a:cs typeface="Arial" panose="020B0604020202020204" pitchFamily="34" charset="0"/>
                        </a:rPr>
                        <a:t>Collaboration using the Omniverse Platform </a:t>
                      </a:r>
                    </a:p>
                    <a:p>
                      <a:pPr marL="457200" marR="0" lvl="0" indent="0" algn="l" defTabSz="1371600" rtl="0" eaLnBrk="1" fontAlgn="auto" latinLnBrk="0" hangingPunct="1">
                        <a:lnSpc>
                          <a:spcPct val="13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Videos:</a:t>
                      </a:r>
                    </a:p>
                    <a:p>
                      <a:pPr marL="457200" marR="0" lvl="0" indent="-34290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Char char="§"/>
                        <a:tabLst/>
                        <a:defRPr/>
                      </a:pPr>
                      <a:r>
                        <a:rPr lang="en-US" sz="2300" b="0" dirty="0">
                          <a:solidFill>
                            <a:srgbClr val="333333"/>
                          </a:solidFill>
                          <a:latin typeface="Arial" panose="020B0604020202020204" pitchFamily="34" charset="0"/>
                          <a:cs typeface="Arial" panose="020B0604020202020204" pitchFamily="34" charset="0"/>
                        </a:rPr>
                        <a:t>Introduction to Isaac Sim</a:t>
                      </a:r>
                      <a:endParaRPr lang="en-US" sz="2300" b="0" dirty="0">
                        <a:solidFill>
                          <a:schemeClr val="bg2">
                            <a:lumMod val="75000"/>
                          </a:schemeClr>
                        </a:solidFill>
                        <a:latin typeface="Arial" panose="020B0604020202020204" pitchFamily="34" charset="0"/>
                        <a:cs typeface="Arial" panose="020B0604020202020204" pitchFamily="34" charset="0"/>
                      </a:endParaRPr>
                    </a:p>
                    <a:p>
                      <a:pPr marL="457200" marR="0" lvl="0" indent="-34290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Char char="§"/>
                        <a:tabLst/>
                        <a:defRPr/>
                      </a:pPr>
                      <a:r>
                        <a:rPr lang="en-US" sz="2300" b="0" dirty="0">
                          <a:solidFill>
                            <a:srgbClr val="333333"/>
                          </a:solidFill>
                          <a:latin typeface="Arial" panose="020B0604020202020204" pitchFamily="34" charset="0"/>
                          <a:cs typeface="Arial" panose="020B0604020202020204" pitchFamily="34" charset="0"/>
                        </a:rPr>
                        <a:t>Introduction to Omniverse USD Presenter </a:t>
                      </a:r>
                      <a:r>
                        <a:rPr lang="en-US" sz="2300" b="0" dirty="0">
                          <a:solidFill>
                            <a:schemeClr val="bg2">
                              <a:lumMod val="75000"/>
                            </a:schemeClr>
                          </a:solidFill>
                          <a:latin typeface="Arial" panose="020B0604020202020204" pitchFamily="34" charset="0"/>
                          <a:cs typeface="Arial" panose="020B0604020202020204" pitchFamily="34" charset="0"/>
                        </a:rPr>
                        <a:t>(</a:t>
                      </a:r>
                      <a:r>
                        <a:rPr lang="en-US" sz="2300" b="0" i="1" dirty="0">
                          <a:solidFill>
                            <a:schemeClr val="bg2">
                              <a:lumMod val="75000"/>
                            </a:schemeClr>
                          </a:solidFill>
                          <a:latin typeface="Arial" panose="020B0604020202020204" pitchFamily="34" charset="0"/>
                          <a:cs typeface="Arial" panose="020B0604020202020204" pitchFamily="34" charset="0"/>
                        </a:rPr>
                        <a:t>formerly View</a:t>
                      </a:r>
                      <a:r>
                        <a:rPr lang="en-US" sz="2300" b="0" dirty="0">
                          <a:solidFill>
                            <a:schemeClr val="bg2">
                              <a:lumMod val="75000"/>
                            </a:schemeClr>
                          </a:solidFill>
                          <a:latin typeface="Arial" panose="020B0604020202020204" pitchFamily="34" charset="0"/>
                          <a:cs typeface="Arial" panose="020B0604020202020204" pitchFamily="34" charset="0"/>
                        </a:rPr>
                        <a:t>)</a:t>
                      </a:r>
                    </a:p>
                    <a:p>
                      <a:pPr marL="114300" indent="0" algn="l">
                        <a:lnSpc>
                          <a:spcPct val="130000"/>
                        </a:lnSpc>
                        <a:buClr>
                          <a:srgbClr val="92D050"/>
                        </a:buClr>
                        <a:buFont typeface="Wingdings" panose="05000000000000000000" pitchFamily="2" charset="2"/>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244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4EBA068B-2FF1-FB89-2F1F-2626FDA6AC2D}"/>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Teaching Kit Modules Overview – Module 4</a:t>
            </a:r>
            <a:endParaRPr lang="en-US" dirty="0"/>
          </a:p>
        </p:txBody>
      </p:sp>
      <p:graphicFrame>
        <p:nvGraphicFramePr>
          <p:cNvPr id="6" name="Table 5">
            <a:extLst>
              <a:ext uri="{FF2B5EF4-FFF2-40B4-BE49-F238E27FC236}">
                <a16:creationId xmlns:a16="http://schemas.microsoft.com/office/drawing/2014/main" id="{59358AD2-C690-FC32-6C1F-F10397281287}"/>
              </a:ext>
            </a:extLst>
          </p:cNvPr>
          <p:cNvGraphicFramePr>
            <a:graphicFrameLocks noGrp="1"/>
          </p:cNvGraphicFramePr>
          <p:nvPr>
            <p:extLst>
              <p:ext uri="{D42A27DB-BD31-4B8C-83A1-F6EECF244321}">
                <p14:modId xmlns:p14="http://schemas.microsoft.com/office/powerpoint/2010/main" val="222008124"/>
              </p:ext>
            </p:extLst>
          </p:nvPr>
        </p:nvGraphicFramePr>
        <p:xfrm>
          <a:off x="1363829" y="2784384"/>
          <a:ext cx="14777320" cy="5882537"/>
        </p:xfrm>
        <a:graphic>
          <a:graphicData uri="http://schemas.openxmlformats.org/drawingml/2006/table">
            <a:tbl>
              <a:tblPr firstRow="1" bandRow="1"/>
              <a:tblGrid>
                <a:gridCol w="2955464">
                  <a:extLst>
                    <a:ext uri="{9D8B030D-6E8A-4147-A177-3AD203B41FA5}">
                      <a16:colId xmlns:a16="http://schemas.microsoft.com/office/drawing/2014/main" val="20000"/>
                    </a:ext>
                  </a:extLst>
                </a:gridCol>
                <a:gridCol w="11821856">
                  <a:extLst>
                    <a:ext uri="{9D8B030D-6E8A-4147-A177-3AD203B41FA5}">
                      <a16:colId xmlns:a16="http://schemas.microsoft.com/office/drawing/2014/main" val="20001"/>
                    </a:ext>
                  </a:extLst>
                </a:gridCol>
              </a:tblGrid>
              <a:tr h="5882537">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algn="l"/>
                      <a:r>
                        <a:rPr lang="en-US" sz="2700" b="1" dirty="0">
                          <a:solidFill>
                            <a:schemeClr val="bg1"/>
                          </a:solidFill>
                          <a:latin typeface="Arial" panose="020B0604020202020204" pitchFamily="34" charset="0"/>
                          <a:cs typeface="Arial" panose="020B0604020202020204" pitchFamily="34" charset="0"/>
                        </a:rPr>
                        <a:t>Module 4:</a:t>
                      </a:r>
                      <a:br>
                        <a:rPr lang="en-US" sz="2700" b="0" dirty="0">
                          <a:solidFill>
                            <a:schemeClr val="bg1"/>
                          </a:solidFill>
                          <a:latin typeface="Arial" panose="020B0604020202020204" pitchFamily="34" charset="0"/>
                          <a:cs typeface="Arial" panose="020B0604020202020204" pitchFamily="34" charset="0"/>
                        </a:rPr>
                      </a:br>
                      <a:r>
                        <a:rPr lang="en-US" sz="2700" b="0" dirty="0">
                          <a:solidFill>
                            <a:schemeClr val="bg1"/>
                          </a:solidFill>
                          <a:latin typeface="Arial" panose="020B0604020202020204" pitchFamily="34" charset="0"/>
                          <a:cs typeface="Arial" panose="020B0604020202020204" pitchFamily="34" charset="0"/>
                        </a:rPr>
                        <a:t>Introduction to Universal Scene </a:t>
                      </a:r>
                      <a:r>
                        <a:rPr lang="en-US" sz="2700" b="0" dirty="0" err="1">
                          <a:solidFill>
                            <a:schemeClr val="bg1"/>
                          </a:solidFill>
                          <a:latin typeface="Arial" panose="020B0604020202020204" pitchFamily="34" charset="0"/>
                          <a:cs typeface="Arial" panose="020B0604020202020204" pitchFamily="34" charset="0"/>
                        </a:rPr>
                        <a:t>Descrip-tion</a:t>
                      </a:r>
                      <a:r>
                        <a:rPr lang="en-US" sz="2700" b="0" dirty="0">
                          <a:solidFill>
                            <a:schemeClr val="bg1"/>
                          </a:solidFill>
                          <a:latin typeface="Arial" panose="020B0604020202020204" pitchFamily="34" charset="0"/>
                          <a:cs typeface="Arial" panose="020B0604020202020204" pitchFamily="34" charset="0"/>
                        </a:rPr>
                        <a:t> (USD)</a:t>
                      </a:r>
                    </a:p>
                  </a:txBody>
                  <a:tcPr marL="457200" marR="152400" marT="76200" marB="76200" anchor="ctr">
                    <a:lnL w="12700" cmpd="sng">
                      <a:noFill/>
                    </a:lnL>
                    <a:lnR w="12700" cap="flat" cmpd="sng" algn="ctr">
                      <a:noFill/>
                      <a:prstDash val="solid"/>
                      <a:round/>
                      <a:headEnd type="none" w="med" len="med"/>
                      <a:tailEnd type="none" w="med" len="med"/>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B3B3B3"/>
                    </a:solidFill>
                  </a:tcPr>
                </a:tc>
                <a:tc>
                  <a:txBody>
                    <a:bodyPr/>
                    <a:lstStyle>
                      <a:lvl1pPr marL="0" algn="l" defTabSz="1371600" rtl="0" eaLnBrk="1" latinLnBrk="0" hangingPunct="1">
                        <a:defRPr sz="2700" b="1" kern="1200">
                          <a:solidFill>
                            <a:schemeClr val="lt1"/>
                          </a:solidFill>
                          <a:latin typeface="Trebuchet MS"/>
                        </a:defRPr>
                      </a:lvl1pPr>
                      <a:lvl2pPr marL="685800" algn="l" defTabSz="1371600" rtl="0" eaLnBrk="1" latinLnBrk="0" hangingPunct="1">
                        <a:defRPr sz="2700" b="1" kern="1200">
                          <a:solidFill>
                            <a:schemeClr val="lt1"/>
                          </a:solidFill>
                          <a:latin typeface="Trebuchet MS"/>
                        </a:defRPr>
                      </a:lvl2pPr>
                      <a:lvl3pPr marL="1371600" algn="l" defTabSz="1371600" rtl="0" eaLnBrk="1" latinLnBrk="0" hangingPunct="1">
                        <a:defRPr sz="2700" b="1" kern="1200">
                          <a:solidFill>
                            <a:schemeClr val="lt1"/>
                          </a:solidFill>
                          <a:latin typeface="Trebuchet MS"/>
                        </a:defRPr>
                      </a:lvl3pPr>
                      <a:lvl4pPr marL="2057400" algn="l" defTabSz="1371600" rtl="0" eaLnBrk="1" latinLnBrk="0" hangingPunct="1">
                        <a:defRPr sz="2700" b="1" kern="1200">
                          <a:solidFill>
                            <a:schemeClr val="lt1"/>
                          </a:solidFill>
                          <a:latin typeface="Trebuchet MS"/>
                        </a:defRPr>
                      </a:lvl4pPr>
                      <a:lvl5pPr marL="2743200" algn="l" defTabSz="1371600" rtl="0" eaLnBrk="1" latinLnBrk="0" hangingPunct="1">
                        <a:defRPr sz="2700" b="1" kern="1200">
                          <a:solidFill>
                            <a:schemeClr val="lt1"/>
                          </a:solidFill>
                          <a:latin typeface="Trebuchet MS"/>
                        </a:defRPr>
                      </a:lvl5pPr>
                      <a:lvl6pPr marL="3429000" algn="l" defTabSz="1371600" rtl="0" eaLnBrk="1" latinLnBrk="0" hangingPunct="1">
                        <a:defRPr sz="2700" b="1" kern="1200">
                          <a:solidFill>
                            <a:schemeClr val="lt1"/>
                          </a:solidFill>
                          <a:latin typeface="Trebuchet MS"/>
                        </a:defRPr>
                      </a:lvl6pPr>
                      <a:lvl7pPr marL="4114800" algn="l" defTabSz="1371600" rtl="0" eaLnBrk="1" latinLnBrk="0" hangingPunct="1">
                        <a:defRPr sz="2700" b="1" kern="1200">
                          <a:solidFill>
                            <a:schemeClr val="lt1"/>
                          </a:solidFill>
                          <a:latin typeface="Trebuchet MS"/>
                        </a:defRPr>
                      </a:lvl7pPr>
                      <a:lvl8pPr marL="4800600" algn="l" defTabSz="1371600" rtl="0" eaLnBrk="1" latinLnBrk="0" hangingPunct="1">
                        <a:defRPr sz="2700" b="1" kern="1200">
                          <a:solidFill>
                            <a:schemeClr val="lt1"/>
                          </a:solidFill>
                          <a:latin typeface="Trebuchet MS"/>
                        </a:defRPr>
                      </a:lvl8pPr>
                      <a:lvl9pPr marL="5486400" algn="l" defTabSz="1371600" rtl="0" eaLnBrk="1" latinLnBrk="0" hangingPunct="1">
                        <a:defRPr sz="2700" b="1" kern="1200">
                          <a:solidFill>
                            <a:schemeClr val="lt1"/>
                          </a:solidFill>
                          <a:latin typeface="Trebuchet MS"/>
                        </a:defRPr>
                      </a:lvl9pPr>
                    </a:lstStyle>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Slides:</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4.1</a:t>
                      </a:r>
                      <a:r>
                        <a:rPr lang="en-US" sz="2300" b="0" dirty="0">
                          <a:solidFill>
                            <a:srgbClr val="333333"/>
                          </a:solidFill>
                          <a:latin typeface="Arial" panose="020B0604020202020204" pitchFamily="34" charset="0"/>
                          <a:cs typeface="Arial" panose="020B0604020202020204" pitchFamily="34" charset="0"/>
                        </a:rPr>
                        <a:t> Fundamentals of USD Data Modeling</a:t>
                      </a:r>
                    </a:p>
                    <a:p>
                      <a:pPr marL="0" marR="0" lvl="0" indent="0" algn="l" defTabSz="1371600" rtl="0" eaLnBrk="1" fontAlgn="auto" latinLnBrk="0" hangingPunct="1">
                        <a:lnSpc>
                          <a:spcPct val="130000"/>
                        </a:lnSpc>
                        <a:spcBef>
                          <a:spcPts val="0"/>
                        </a:spcBef>
                        <a:spcAft>
                          <a:spcPts val="0"/>
                        </a:spcAft>
                        <a:buClrTx/>
                        <a:buSzTx/>
                        <a:buFontTx/>
                        <a:buNone/>
                        <a:tabLst/>
                        <a:defRPr/>
                      </a:pPr>
                      <a:r>
                        <a:rPr lang="en-US" sz="2300" b="0" dirty="0">
                          <a:solidFill>
                            <a:srgbClr val="92D050"/>
                          </a:solidFill>
                          <a:latin typeface="Arial" panose="020B0604020202020204" pitchFamily="34" charset="0"/>
                          <a:cs typeface="Arial" panose="020B0604020202020204" pitchFamily="34" charset="0"/>
                        </a:rPr>
                        <a:t>4.2</a:t>
                      </a:r>
                      <a:r>
                        <a:rPr lang="en-US" sz="2300" b="0" dirty="0">
                          <a:solidFill>
                            <a:srgbClr val="333333"/>
                          </a:solidFill>
                          <a:latin typeface="Arial" panose="020B0604020202020204" pitchFamily="34" charset="0"/>
                          <a:cs typeface="Arial" panose="020B0604020202020204" pitchFamily="34" charset="0"/>
                        </a:rPr>
                        <a:t> USD Paths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0" indent="0" algn="l">
                        <a:lnSpc>
                          <a:spcPct val="130000"/>
                        </a:lnSpc>
                        <a:buFontTx/>
                        <a:buNone/>
                      </a:pPr>
                      <a:r>
                        <a:rPr lang="en-US" sz="2300" b="0" dirty="0">
                          <a:solidFill>
                            <a:srgbClr val="92D050"/>
                          </a:solidFill>
                          <a:latin typeface="Arial" panose="020B0604020202020204" pitchFamily="34" charset="0"/>
                          <a:cs typeface="Arial" panose="020B0604020202020204" pitchFamily="34" charset="0"/>
                        </a:rPr>
                        <a:t>4.3</a:t>
                      </a:r>
                      <a:r>
                        <a:rPr lang="en-US" sz="2300" b="0" dirty="0">
                          <a:solidFill>
                            <a:srgbClr val="333333"/>
                          </a:solidFill>
                          <a:latin typeface="Arial" panose="020B0604020202020204" pitchFamily="34" charset="0"/>
                          <a:cs typeface="Arial" panose="020B0604020202020204" pitchFamily="34" charset="0"/>
                        </a:rPr>
                        <a:t> USD View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lang="en-US" sz="2000" b="0" dirty="0">
                        <a:solidFill>
                          <a:srgbClr val="333333"/>
                        </a:solidFill>
                        <a:latin typeface="Arial" panose="020B0604020202020204" pitchFamily="34" charset="0"/>
                        <a:cs typeface="Arial" panose="020B0604020202020204" pitchFamily="34" charset="0"/>
                      </a:endParaRPr>
                    </a:p>
                    <a:p>
                      <a:pPr marL="45720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p>
                      <a:pPr marL="457200" indent="0" algn="l">
                        <a:lnSpc>
                          <a:spcPct val="130000"/>
                        </a:lnSpc>
                        <a:buFontTx/>
                        <a:buNone/>
                      </a:pPr>
                      <a:r>
                        <a:rPr lang="en-US" sz="2300" b="1" dirty="0">
                          <a:solidFill>
                            <a:srgbClr val="333333"/>
                          </a:solidFill>
                          <a:latin typeface="Arial" panose="020B0604020202020204" pitchFamily="34" charset="0"/>
                          <a:cs typeface="Arial" panose="020B0604020202020204" pitchFamily="34" charset="0"/>
                        </a:rPr>
                        <a:t>Lecture Videos:</a:t>
                      </a:r>
                    </a:p>
                    <a:p>
                      <a:pPr marL="457200" indent="-342900" algn="l">
                        <a:lnSpc>
                          <a:spcPct val="130000"/>
                        </a:lnSpc>
                        <a:buClr>
                          <a:srgbClr val="92D050"/>
                        </a:buClr>
                        <a:buFont typeface="Wingdings" panose="05000000000000000000" pitchFamily="2" charset="2"/>
                        <a:buChar char="§"/>
                      </a:pPr>
                      <a:r>
                        <a:rPr lang="en-US" sz="2300" b="0" dirty="0">
                          <a:solidFill>
                            <a:srgbClr val="333333"/>
                          </a:solidFill>
                          <a:latin typeface="Arial" panose="020B0604020202020204" pitchFamily="34" charset="0"/>
                          <a:cs typeface="Arial" panose="020B0604020202020204" pitchFamily="34" charset="0"/>
                        </a:rPr>
                        <a:t>Fundamentals of USD Data Modeling</a:t>
                      </a:r>
                    </a:p>
                    <a:p>
                      <a:pPr marL="114300" indent="0" algn="l">
                        <a:lnSpc>
                          <a:spcPct val="130000"/>
                        </a:lnSpc>
                        <a:buClr>
                          <a:srgbClr val="92D050"/>
                        </a:buClr>
                        <a:buFont typeface="Wingdings" panose="05000000000000000000" pitchFamily="2" charset="2"/>
                        <a:buNone/>
                      </a:pPr>
                      <a:endParaRPr lang="en-US" sz="2300" b="0" dirty="0">
                        <a:solidFill>
                          <a:srgbClr val="333333"/>
                        </a:solidFill>
                        <a:latin typeface="Arial" panose="020B0604020202020204" pitchFamily="34" charset="0"/>
                        <a:cs typeface="Arial" panose="020B0604020202020204" pitchFamily="34" charset="0"/>
                      </a:endParaRP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Labs</a:t>
                      </a:r>
                      <a:r>
                        <a:rPr kumimoji="0" lang="en-US" sz="28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p>
                    <a:p>
                      <a:pPr marL="457200" marR="0" lvl="0" indent="0" algn="l" defTabSz="1371600" rtl="0" eaLnBrk="1" fontAlgn="auto" latinLnBrk="0" hangingPunct="1">
                        <a:lnSpc>
                          <a:spcPct val="130000"/>
                        </a:lnSpc>
                        <a:spcBef>
                          <a:spcPts val="0"/>
                        </a:spcBef>
                        <a:spcAft>
                          <a:spcPts val="0"/>
                        </a:spcAft>
                        <a:buClr>
                          <a:srgbClr val="92D050"/>
                        </a:buClr>
                        <a:buSzTx/>
                        <a:buFont typeface="Wingdings" panose="05000000000000000000" pitchFamily="2" charset="2"/>
                        <a:buNone/>
                        <a:tabLst/>
                        <a:defRPr/>
                      </a:pPr>
                      <a:r>
                        <a:rPr kumimoji="0" lang="en-US" sz="23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Quiz Questions and Answers</a:t>
                      </a:r>
                      <a:r>
                        <a:rPr kumimoji="0" lang="en-US" sz="2000" b="1"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r>
                        <a:rPr kumimoji="0" lang="en-US" sz="2000" b="0" i="1"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Available in a future release </a:t>
                      </a:r>
                      <a:r>
                        <a:rPr lang="en-US" sz="2000" b="0" i="1" dirty="0">
                          <a:solidFill>
                            <a:schemeClr val="bg2">
                              <a:lumMod val="75000"/>
                            </a:schemeClr>
                          </a:solidFill>
                          <a:latin typeface="Arial" panose="020B0604020202020204" pitchFamily="34" charset="0"/>
                          <a:cs typeface="Arial" panose="020B0604020202020204" pitchFamily="34" charset="0"/>
                        </a:rPr>
                        <a:t>of the Teaching Kit</a:t>
                      </a:r>
                      <a:r>
                        <a:rPr kumimoji="0" lang="en-US" sz="2000" b="0" i="0" u="none" strike="noStrike" kern="1200" cap="none" spc="0" normalizeH="0" baseline="0" noProof="0" dirty="0">
                          <a:ln>
                            <a:noFill/>
                          </a:ln>
                          <a:solidFill>
                            <a:srgbClr val="D1D1D1">
                              <a:lumMod val="75000"/>
                            </a:srgbClr>
                          </a:solidFill>
                          <a:effectLst/>
                          <a:uLnTx/>
                          <a:uFillTx/>
                          <a:latin typeface="Arial" panose="020B0604020202020204" pitchFamily="34" charset="0"/>
                          <a:ea typeface="+mn-ea"/>
                          <a:cs typeface="Arial" panose="020B0604020202020204" pitchFamily="34" charset="0"/>
                        </a:rPr>
                        <a:t>)</a:t>
                      </a:r>
                      <a:endParaRPr kumimoji="0" lang="en-US" sz="2000" b="0" i="0" u="none" strike="noStrike" kern="1200" cap="none" spc="0" normalizeH="0" baseline="0" noProof="0" dirty="0">
                        <a:ln>
                          <a:noFill/>
                        </a:ln>
                        <a:solidFill>
                          <a:srgbClr val="333333"/>
                        </a:solidFill>
                        <a:effectLst/>
                        <a:uLnTx/>
                        <a:uFillTx/>
                        <a:latin typeface="Arial" panose="020B0604020202020204" pitchFamily="34" charset="0"/>
                        <a:ea typeface="+mn-ea"/>
                        <a:cs typeface="Arial" panose="020B0604020202020204" pitchFamily="34" charset="0"/>
                      </a:endParaRPr>
                    </a:p>
                    <a:p>
                      <a:pPr marL="0" indent="0" algn="l">
                        <a:lnSpc>
                          <a:spcPct val="130000"/>
                        </a:lnSpc>
                        <a:buFontTx/>
                        <a:buNone/>
                      </a:pPr>
                      <a:endParaRPr lang="en-US" sz="2300" b="0" dirty="0">
                        <a:solidFill>
                          <a:srgbClr val="333333"/>
                        </a:solidFill>
                        <a:latin typeface="Arial" panose="020B0604020202020204" pitchFamily="34" charset="0"/>
                        <a:cs typeface="Arial" panose="020B0604020202020204" pitchFamily="34" charset="0"/>
                      </a:endParaRPr>
                    </a:p>
                  </a:txBody>
                  <a:tcPr marL="152400" marR="152400" marT="76200" marB="76200" anchor="ctr">
                    <a:lnL w="12700" cap="flat" cmpd="sng" algn="ctr">
                      <a:noFill/>
                      <a:prstDash val="solid"/>
                      <a:round/>
                      <a:headEnd type="none" w="med" len="med"/>
                      <a:tailEnd type="none" w="med" len="med"/>
                    </a:lnL>
                    <a:lnR w="12700" cmpd="sng">
                      <a:noFill/>
                    </a:lnR>
                    <a:lnT w="12700" cap="flat" cmpd="sng" algn="ctr">
                      <a:solidFill>
                        <a:srgbClr val="CDCDCD">
                          <a:lumMod val="60000"/>
                          <a:lumOff val="40000"/>
                        </a:srgbClr>
                      </a:solidFill>
                      <a:prstDash val="solid"/>
                      <a:round/>
                      <a:headEnd type="none" w="med" len="med"/>
                      <a:tailEnd type="none" w="med" len="med"/>
                    </a:lnT>
                    <a:lnB w="12700" cap="flat" cmpd="sng" algn="ctr">
                      <a:solidFill>
                        <a:srgbClr val="CDCDCD">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rgbClr val="FFFFFF">
                        <a:alpha val="3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4639360"/>
      </p:ext>
    </p:extLst>
  </p:cSld>
  <p:clrMapOvr>
    <a:masterClrMapping/>
  </p:clrMapOvr>
</p:sld>
</file>

<file path=ppt/theme/theme1.xml><?xml version="1.0" encoding="utf-8"?>
<a:theme xmlns:a="http://schemas.openxmlformats.org/drawingml/2006/main" name="Main">
  <a:themeElements>
    <a:clrScheme name="Custom 6">
      <a:dk1>
        <a:sysClr val="windowText" lastClr="000000"/>
      </a:dk1>
      <a:lt1>
        <a:sysClr val="window" lastClr="FFFFFF"/>
      </a:lt1>
      <a:dk2>
        <a:srgbClr val="3C3C3C"/>
      </a:dk2>
      <a:lt2>
        <a:srgbClr val="D1D1D1"/>
      </a:lt2>
      <a:accent1>
        <a:srgbClr val="76B900"/>
      </a:accent1>
      <a:accent2>
        <a:srgbClr val="E1A624"/>
      </a:accent2>
      <a:accent3>
        <a:srgbClr val="8C8C8C"/>
      </a:accent3>
      <a:accent4>
        <a:srgbClr val="9273F2"/>
      </a:accent4>
      <a:accent5>
        <a:srgbClr val="5494F8"/>
      </a:accent5>
      <a:accent6>
        <a:srgbClr val="22C7A9"/>
      </a:accent6>
      <a:hlink>
        <a:srgbClr val="00B0F0"/>
      </a:hlink>
      <a:folHlink>
        <a:srgbClr val="00B0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sz="24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600" dirty="0" err="1"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2620</TotalTime>
  <Words>1783</Words>
  <Application>Microsoft Office PowerPoint</Application>
  <PresentationFormat>Custom</PresentationFormat>
  <Paragraphs>230</Paragraphs>
  <Slides>22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Trebuchet MS</vt:lpstr>
      <vt:lpstr>Wingdings</vt:lpstr>
      <vt:lpstr>Main</vt:lpstr>
      <vt:lpstr>Title &amp; Bullet</vt:lpstr>
      <vt:lpstr>Lecture 1.1 – Modules Overview</vt:lpstr>
      <vt:lpstr>PowerPoint Presentation</vt:lpstr>
      <vt:lpstr>Teaching Kit Objectives/Goals</vt:lpstr>
      <vt:lpstr>Additional Details</vt:lpstr>
      <vt:lpstr>People involved in Content Development</vt:lpstr>
      <vt:lpstr>Teaching Kit Modules Overview – Module 1</vt:lpstr>
      <vt:lpstr>Teaching Kit Modules Overview – Module 2</vt:lpstr>
      <vt:lpstr>Teaching Kit Modules Overview – Module 3</vt:lpstr>
      <vt:lpstr>Teaching Kit Modules Overview – Module 4</vt:lpstr>
      <vt:lpstr>Teaching Kit Modules Overview – Module 5</vt:lpstr>
      <vt:lpstr>Teaching Kit Modules Overview – Module 6</vt:lpstr>
      <vt:lpstr>Teaching Kit Modules Overview – Module 7</vt:lpstr>
      <vt:lpstr>Teaching Kit Modules Overview – Module 8</vt:lpstr>
      <vt:lpstr>Teaching Kit Modules Overview – Module 9</vt:lpstr>
      <vt:lpstr>Teaching Kit Modules Overview – Module 10</vt:lpstr>
      <vt:lpstr>Teaching Kit Modules Overview – Module 11</vt:lpstr>
      <vt:lpstr>Teaching Kit Modules Overview – Module 12</vt:lpstr>
      <vt:lpstr>Teaching Kit Modules Overview – Module 13</vt:lpstr>
      <vt:lpstr>Teaching Kit Modules Overview – Module 14</vt:lpstr>
      <vt:lpstr>Teaching Kit Modules Overview – Module 15</vt:lpstr>
      <vt:lpstr>Teaching Kit Modules Overview – Module 16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Spillman</dc:creator>
  <cp:lastModifiedBy>Laura Scholl</cp:lastModifiedBy>
  <cp:revision>23</cp:revision>
  <dcterms:created xsi:type="dcterms:W3CDTF">2023-02-16T22:53:10Z</dcterms:created>
  <dcterms:modified xsi:type="dcterms:W3CDTF">2023-03-19T21:12:45Z</dcterms:modified>
</cp:coreProperties>
</file>