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latin typeface="Quattrocento Sans" panose="020B0604020202020204" charset="0"/>
              </a:rPr>
              <a:t>Belén Serrano Antón</a:t>
            </a:r>
          </a:p>
          <a:p>
            <a:pPr algn="r"/>
            <a:r>
              <a:rPr lang="es-ES" sz="1200" dirty="0">
                <a:latin typeface="Quattrocento Sans" panose="020B0604020202020204" charset="0"/>
              </a:rPr>
              <a:t>Clara de Suso Seijas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14387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</p:spPr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6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1.6|5.3|3.9|1.6|1.6|1.4|6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3|4.7|3.5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.2|2.6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0.4|6.2|2.9|11.3|0.7|7.1|0.5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1|1.8|1.3|1.7|1.1|0.8|1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8|0.8|0.9|1.5|2|1.4|1.2|1.4|5.1|1.8|4.8|4.4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5.6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8.4|4.7|4.4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1619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Lora</vt:lpstr>
      <vt:lpstr>Arial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118</cp:revision>
  <dcterms:created xsi:type="dcterms:W3CDTF">2020-06-17T18:02:59Z</dcterms:created>
  <dcterms:modified xsi:type="dcterms:W3CDTF">2020-07-01T10:23:42Z</dcterms:modified>
</cp:coreProperties>
</file>