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Quattrocento Sans" charset="0"/>
      <p:regular r:id="rId29"/>
      <p:bold r:id="rId30"/>
      <p:italic r:id="rId31"/>
      <p:boldItalic r:id="rId32"/>
    </p:embeddedFont>
    <p:embeddedFont>
      <p:font typeface="Lora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  <dgm:t>
        <a:bodyPr/>
        <a:lstStyle/>
        <a:p>
          <a:endParaRPr lang="es-ES"/>
        </a:p>
      </dgm:t>
    </dgm:pt>
    <dgm:pt modelId="{21DC4FFE-F344-4244-9E6A-DEF2E3B39008}" type="pres">
      <dgm:prSet presAssocID="{425D598D-178F-444B-A4C0-1730043742F6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244EFB65-762F-4137-BFD5-A34B8FB3D55E}" type="pres">
      <dgm:prSet presAssocID="{E81B54BA-3A97-4FAA-B155-6C228C0EE895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8C8B06FB-0502-4183-A107-E116249C3B4D}" type="pres">
      <dgm:prSet presAssocID="{015027F2-35D8-472A-9CFD-3D1CF9437633}" presName="connectorText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  <dgm:t>
        <a:bodyPr/>
        <a:lstStyle/>
        <a:p>
          <a:endParaRPr lang="es-ES"/>
        </a:p>
      </dgm:t>
    </dgm:pt>
    <dgm:pt modelId="{F3017D3E-C05D-4C8F-B70E-1E60F1001CA2}" type="pres">
      <dgm:prSet presAssocID="{25465040-D6E0-491F-BFEF-7AC6C4CCA63A}" presName="rootConnector" presStyleLbl="node1" presStyleIdx="0" presStyleCnt="4"/>
      <dgm:spPr/>
      <dgm:t>
        <a:bodyPr/>
        <a:lstStyle/>
        <a:p>
          <a:endParaRPr lang="es-ES"/>
        </a:p>
      </dgm:t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  <dgm:t>
        <a:bodyPr/>
        <a:lstStyle/>
        <a:p>
          <a:endParaRPr lang="es-ES"/>
        </a:p>
      </dgm:t>
    </dgm:pt>
    <dgm:pt modelId="{DDE1B986-2DD5-4C78-9E33-D403B70F0C7A}" type="pres">
      <dgm:prSet presAssocID="{218B3E38-4A00-4E9A-BB70-A1F2DE838927}" presName="rootConnector" presStyleLbl="node1" presStyleIdx="1" presStyleCnt="4"/>
      <dgm:spPr/>
      <dgm:t>
        <a:bodyPr/>
        <a:lstStyle/>
        <a:p>
          <a:endParaRPr lang="es-ES"/>
        </a:p>
      </dgm:t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  <dgm:t>
        <a:bodyPr/>
        <a:lstStyle/>
        <a:p>
          <a:endParaRPr lang="es-ES"/>
        </a:p>
      </dgm:t>
    </dgm:pt>
    <dgm:pt modelId="{7974BD2B-0244-4BCB-B01C-0607E3296C97}" type="pres">
      <dgm:prSet presAssocID="{7FDF271C-A7B8-4591-A64C-02DFF4691E8B}" presName="rootConnector" presStyleLbl="node1" presStyleIdx="2" presStyleCnt="4"/>
      <dgm:spPr/>
      <dgm:t>
        <a:bodyPr/>
        <a:lstStyle/>
        <a:p>
          <a:endParaRPr lang="es-ES"/>
        </a:p>
      </dgm:t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  <dgm:t>
        <a:bodyPr/>
        <a:lstStyle/>
        <a:p>
          <a:endParaRPr lang="es-ES"/>
        </a:p>
      </dgm:t>
    </dgm:pt>
    <dgm:pt modelId="{EAB2509E-91BC-4428-8887-67378842D7FC}" type="pres">
      <dgm:prSet presAssocID="{B6168D25-DF91-4C0F-A4D9-FD1DE8A4805C}" presName="rootConnector" presStyleLbl="node1" presStyleIdx="3" presStyleCnt="4"/>
      <dgm:spPr/>
      <dgm:t>
        <a:bodyPr/>
        <a:lstStyle/>
        <a:p>
          <a:endParaRPr lang="es-ES"/>
        </a:p>
      </dgm:t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/>
            <a:t>Early research on adaptability and on Bluetooth technology. 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/>
            <a:t>Applications that allow us to test the accuracy of the beacons.</a:t>
          </a:r>
          <a:endParaRPr lang="es-ES" sz="1400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Evaluation</a:t>
          </a:r>
          <a:r>
            <a:rPr lang="en-GB" sz="1400" b="0" i="0" dirty="0"/>
            <a:t> of the application.</a:t>
          </a:r>
          <a:endParaRPr lang="es-ES" sz="1400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/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/>
            <a:t>Adaptation of the </a:t>
          </a:r>
          <a:r>
            <a:rPr lang="en-GB" sz="1400" b="0" i="0" u="sng" dirty="0">
              <a:highlight>
                <a:srgbClr val="CC95ED"/>
              </a:highlight>
            </a:rPr>
            <a:t>server</a:t>
          </a:r>
          <a:r>
            <a:rPr lang="en-GB" sz="1400" b="0" i="0" dirty="0"/>
            <a:t> code.</a:t>
          </a:r>
          <a:endParaRPr lang="es-ES" sz="1400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/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/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</a:rPr>
            <a:t>route monitoring</a:t>
          </a:r>
          <a:r>
            <a:rPr lang="en-GB" sz="1400" b="0" i="0" dirty="0"/>
            <a:t> in the </a:t>
          </a:r>
          <a:r>
            <a:rPr lang="en-GB" sz="1400" b="0" i="0" u="none" dirty="0"/>
            <a:t>client</a:t>
          </a:r>
          <a:r>
            <a:rPr lang="en-GB" sz="1400" b="0" i="0" dirty="0"/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  <dgm:t>
        <a:bodyPr/>
        <a:lstStyle/>
        <a:p>
          <a:endParaRPr lang="es-ES"/>
        </a:p>
      </dgm:t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Early research on adaptability and on Bluetooth technology. </a:t>
          </a:r>
          <a:endParaRPr lang="es-ES" sz="14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Applications that allow us to test the accuracy of the beacons.</a:t>
          </a:r>
          <a:endParaRPr lang="es-ES" sz="14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</a:rPr>
            <a:t>route monitoring</a:t>
          </a:r>
          <a:r>
            <a:rPr lang="en-GB" sz="1400" b="0" i="0" kern="1200" dirty="0"/>
            <a:t> in the </a:t>
          </a:r>
          <a:r>
            <a:rPr lang="en-GB" sz="1400" b="0" i="0" u="none" kern="1200" dirty="0"/>
            <a:t>client</a:t>
          </a:r>
          <a:r>
            <a:rPr lang="en-GB" sz="1400" b="0" i="0" kern="1200" dirty="0"/>
            <a:t>.</a:t>
          </a:r>
          <a:endParaRPr lang="es-ES" sz="14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/>
            <a:t>Adaptation of the </a:t>
          </a:r>
          <a:r>
            <a:rPr lang="en-GB" sz="1400" b="0" i="0" u="sng" kern="1200" dirty="0">
              <a:highlight>
                <a:srgbClr val="CC95ED"/>
              </a:highlight>
            </a:rPr>
            <a:t>server</a:t>
          </a:r>
          <a:r>
            <a:rPr lang="en-GB" sz="1400" b="0" i="0" kern="1200" dirty="0"/>
            <a:t> code.</a:t>
          </a:r>
          <a:endParaRPr lang="es-ES" sz="14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>
              <a:highlight>
                <a:srgbClr val="CC95ED"/>
              </a:highlight>
            </a:rPr>
            <a:t>Evaluation</a:t>
          </a:r>
          <a:r>
            <a:rPr lang="en-GB" sz="1400" b="0" i="0" kern="1200" dirty="0"/>
            <a:t> of the application.</a:t>
          </a:r>
          <a:endParaRPr lang="es-ES" sz="1400" kern="1200" dirty="0"/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xmlns="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xmlns="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xmlns="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xmlns="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xmlns="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xmlns="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xmlns="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xmlns="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xmlns="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xmlns="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999544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981" y="989732"/>
                <a:ext cx="987183" cy="1593377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1361" y="3114880"/>
                <a:ext cx="972674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2471" y="3114880"/>
                <a:ext cx="987184" cy="1633765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xmlns="" id="{819AEBCD-F5CC-411C-9BF5-54B940F4E4AD}"/>
              </a:ext>
            </a:extLst>
          </p:cNvPr>
          <p:cNvSpPr txBox="1"/>
          <p:nvPr/>
        </p:nvSpPr>
        <p:spPr>
          <a:xfrm>
            <a:off x="695208" y="311384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xmlns="" id="{022E271D-0F8E-4B18-91F0-AA2D456C8189}"/>
              </a:ext>
            </a:extLst>
          </p:cNvPr>
          <p:cNvSpPr txBox="1"/>
          <p:nvPr/>
        </p:nvSpPr>
        <p:spPr>
          <a:xfrm>
            <a:off x="695208" y="29688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xmlns="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xmlns="" id="{022E271D-0F8E-4B18-91F0-AA2D456C8189}"/>
              </a:ext>
            </a:extLst>
          </p:cNvPr>
          <p:cNvSpPr txBox="1"/>
          <p:nvPr/>
        </p:nvSpPr>
        <p:spPr>
          <a:xfrm>
            <a:off x="695208" y="29688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xmlns="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xmlns="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604371DA-FED7-4159-AB63-E18474060AB1}"/>
              </a:ext>
            </a:extLst>
          </p:cNvPr>
          <p:cNvSpPr txBox="1"/>
          <p:nvPr/>
        </p:nvSpPr>
        <p:spPr>
          <a:xfrm>
            <a:off x="717175" y="297090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 smtClean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 smtClean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 smtClean="0">
                <a:latin typeface="Quattrocento Sans" panose="020B0604020202020204" charset="0"/>
              </a:rPr>
              <a:t> </a:t>
            </a:r>
            <a:r>
              <a:rPr lang="es-ES" sz="1800" dirty="0">
                <a:latin typeface="Quattrocento Sans" panose="020B0604020202020204" charset="0"/>
              </a:rPr>
              <a:t>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xmlns="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596033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5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xmlns="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603190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xmlns="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xmlns="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xmlns="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9902" y="244141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363591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37398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  <p:sp>
        <p:nvSpPr>
          <p:cNvPr id="11" name="Elipse 19">
            <a:extLst>
              <a:ext uri="{FF2B5EF4-FFF2-40B4-BE49-F238E27FC236}">
                <a16:creationId xmlns:a16="http://schemas.microsoft.com/office/drawing/2014/main" xmlns="" id="{EEAF8E42-F797-4606-9A0E-73990ED570CB}"/>
              </a:ext>
            </a:extLst>
          </p:cNvPr>
          <p:cNvSpPr/>
          <p:nvPr/>
        </p:nvSpPr>
        <p:spPr>
          <a:xfrm>
            <a:off x="6943070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9">
            <a:extLst>
              <a:ext uri="{FF2B5EF4-FFF2-40B4-BE49-F238E27FC236}">
                <a16:creationId xmlns:a16="http://schemas.microsoft.com/office/drawing/2014/main" xmlns="" id="{EEAF8E42-F797-4606-9A0E-73990ED570CB}"/>
              </a:ext>
            </a:extLst>
          </p:cNvPr>
          <p:cNvSpPr/>
          <p:nvPr/>
        </p:nvSpPr>
        <p:spPr>
          <a:xfrm>
            <a:off x="6947092" y="2313020"/>
            <a:ext cx="233027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9">
            <a:extLst>
              <a:ext uri="{FF2B5EF4-FFF2-40B4-BE49-F238E27FC236}">
                <a16:creationId xmlns:a16="http://schemas.microsoft.com/office/drawing/2014/main" xmlns="" id="{EEAF8E42-F797-4606-9A0E-73990ED570CB}"/>
              </a:ext>
            </a:extLst>
          </p:cNvPr>
          <p:cNvSpPr/>
          <p:nvPr/>
        </p:nvSpPr>
        <p:spPr>
          <a:xfrm>
            <a:off x="6515868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9">
            <a:extLst>
              <a:ext uri="{FF2B5EF4-FFF2-40B4-BE49-F238E27FC236}">
                <a16:creationId xmlns:a16="http://schemas.microsoft.com/office/drawing/2014/main" xmlns="" id="{EEAF8E42-F797-4606-9A0E-73990ED570CB}"/>
              </a:ext>
            </a:extLst>
          </p:cNvPr>
          <p:cNvSpPr/>
          <p:nvPr/>
        </p:nvSpPr>
        <p:spPr>
          <a:xfrm>
            <a:off x="2743920" y="2320686"/>
            <a:ext cx="307706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9">
            <a:extLst>
              <a:ext uri="{FF2B5EF4-FFF2-40B4-BE49-F238E27FC236}">
                <a16:creationId xmlns:a16="http://schemas.microsoft.com/office/drawing/2014/main" xmlns="" id="{EEAF8E42-F797-4606-9A0E-73990ED570CB}"/>
              </a:ext>
            </a:extLst>
          </p:cNvPr>
          <p:cNvSpPr/>
          <p:nvPr/>
        </p:nvSpPr>
        <p:spPr>
          <a:xfrm>
            <a:off x="2590067" y="2183208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06A01938-A855-492F-AC33-4AC9D0D96A9E}"/>
              </a:ext>
            </a:extLst>
          </p:cNvPr>
          <p:cNvSpPr txBox="1"/>
          <p:nvPr/>
        </p:nvSpPr>
        <p:spPr>
          <a:xfrm>
            <a:off x="717176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xmlns="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xmlns="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xmlns="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xmlns="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xmlns="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xmlns="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xmlns="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xmlns="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xmlns="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xmlns="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xmlns="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xmlns="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xmlns="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xmlns="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xmlns="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xmlns="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xmlns="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xmlns="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xmlns="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xmlns="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xmlns="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xmlns="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xmlns="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xmlns="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xmlns="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xmlns="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Words>1553</Words>
  <Application>Microsoft Office PowerPoint</Application>
  <PresentationFormat>Presentación en pantalla (16:9)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Wingdings</vt:lpstr>
      <vt:lpstr>Quattrocento Sans</vt:lpstr>
      <vt:lpstr>Lora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clara susos seijas</cp:lastModifiedBy>
  <cp:revision>111</cp:revision>
  <dcterms:created xsi:type="dcterms:W3CDTF">2020-06-17T18:02:59Z</dcterms:created>
  <dcterms:modified xsi:type="dcterms:W3CDTF">2020-06-30T09:07:15Z</dcterms:modified>
</cp:coreProperties>
</file>