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46"/>
  </p:notesMasterIdLst>
  <p:sldIdLst>
    <p:sldId id="256" r:id="rId2"/>
    <p:sldId id="257" r:id="rId3"/>
    <p:sldId id="258" r:id="rId4"/>
    <p:sldId id="259" r:id="rId5"/>
    <p:sldId id="290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8" r:id="rId34"/>
    <p:sldId id="291" r:id="rId35"/>
    <p:sldId id="292" r:id="rId36"/>
    <p:sldId id="295" r:id="rId37"/>
    <p:sldId id="296" r:id="rId38"/>
    <p:sldId id="297" r:id="rId39"/>
    <p:sldId id="298" r:id="rId40"/>
    <p:sldId id="299" r:id="rId41"/>
    <p:sldId id="300" r:id="rId42"/>
    <p:sldId id="301" r:id="rId43"/>
    <p:sldId id="302" r:id="rId44"/>
    <p:sldId id="303" r:id="rId45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47"/>
      <p:bold r:id="rId48"/>
      <p:italic r:id="rId49"/>
      <p:boldItalic r:id="rId50"/>
    </p:embeddedFont>
    <p:embeddedFont>
      <p:font typeface="Lora" panose="020B0604020202020204" charset="0"/>
      <p:regular r:id="rId51"/>
      <p:bold r:id="rId52"/>
      <p:italic r:id="rId53"/>
      <p:boldItalic r:id="rId54"/>
    </p:embeddedFont>
    <p:embeddedFont>
      <p:font typeface="Montserrat" panose="020B0604020202020204" charset="0"/>
      <p:regular r:id="rId55"/>
      <p:bold r:id="rId56"/>
      <p:italic r:id="rId57"/>
      <p:boldItalic r:id="rId58"/>
    </p:embeddedFont>
    <p:embeddedFont>
      <p:font typeface="Quattrocento Sans" panose="020B0604020202020204" charset="0"/>
      <p:regular r:id="rId59"/>
      <p:bold r:id="rId60"/>
      <p:italic r:id="rId61"/>
      <p:boldItalic r:id="rId6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95ED"/>
    <a:srgbClr val="C094F6"/>
    <a:srgbClr val="A8F0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1EC674E-331E-41F8-B16B-62372D7EB0BD}">
  <a:tblStyle styleId="{E1EC674E-331E-41F8-B16B-62372D7EB0B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114" y="5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1.fntdata"/><Relationship Id="rId50" Type="http://schemas.openxmlformats.org/officeDocument/2006/relationships/font" Target="fonts/font4.fntdata"/><Relationship Id="rId55" Type="http://schemas.openxmlformats.org/officeDocument/2006/relationships/font" Target="fonts/font9.fntdata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font" Target="fonts/font8.fntdata"/><Relationship Id="rId62" Type="http://schemas.openxmlformats.org/officeDocument/2006/relationships/font" Target="fonts/font1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7.fntdata"/><Relationship Id="rId58" Type="http://schemas.openxmlformats.org/officeDocument/2006/relationships/font" Target="fonts/font12.fntdata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3.fntdata"/><Relationship Id="rId57" Type="http://schemas.openxmlformats.org/officeDocument/2006/relationships/font" Target="fonts/font11.fntdata"/><Relationship Id="rId61" Type="http://schemas.openxmlformats.org/officeDocument/2006/relationships/font" Target="fonts/font1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6.fntdata"/><Relationship Id="rId60" Type="http://schemas.openxmlformats.org/officeDocument/2006/relationships/font" Target="fonts/font14.fntdata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2.fntdata"/><Relationship Id="rId56" Type="http://schemas.openxmlformats.org/officeDocument/2006/relationships/font" Target="fonts/font10.fntdata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font" Target="fonts/font5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59" Type="http://schemas.openxmlformats.org/officeDocument/2006/relationships/font" Target="fonts/font13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71DD4EE-57F8-40F7-845C-22470035B818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s-ES"/>
        </a:p>
      </dgm:t>
    </dgm:pt>
    <dgm:pt modelId="{25465040-D6E0-491F-BFEF-7AC6C4CCA63A}">
      <dgm:prSet/>
      <dgm:spPr/>
      <dgm:t>
        <a:bodyPr/>
        <a:lstStyle/>
        <a:p>
          <a:r>
            <a:rPr lang="en-US" b="0" i="0" dirty="0"/>
            <a:t>Lista de beacons de la </a:t>
          </a:r>
          <a:r>
            <a:rPr lang="en-US" b="0" i="0" dirty="0" err="1"/>
            <a:t>ruta</a:t>
          </a:r>
          <a:endParaRPr lang="es-ES" dirty="0"/>
        </a:p>
      </dgm:t>
    </dgm:pt>
    <dgm:pt modelId="{D247150F-8E05-44B4-B153-B6236E19DAA9}" type="parTrans" cxnId="{85B4629C-8910-4A50-B815-AC345A4D5F20}">
      <dgm:prSet/>
      <dgm:spPr/>
      <dgm:t>
        <a:bodyPr/>
        <a:lstStyle/>
        <a:p>
          <a:endParaRPr lang="es-ES"/>
        </a:p>
      </dgm:t>
    </dgm:pt>
    <dgm:pt modelId="{AACE7D99-FD8A-4D3A-9B1F-F52509A4917A}" type="sibTrans" cxnId="{85B4629C-8910-4A50-B815-AC345A4D5F20}">
      <dgm:prSet/>
      <dgm:spPr/>
      <dgm:t>
        <a:bodyPr/>
        <a:lstStyle/>
        <a:p>
          <a:endParaRPr lang="es-ES"/>
        </a:p>
      </dgm:t>
    </dgm:pt>
    <dgm:pt modelId="{218B3E38-4A00-4E9A-BB70-A1F2DE838927}">
      <dgm:prSet/>
      <dgm:spPr/>
      <dgm:t>
        <a:bodyPr/>
        <a:lstStyle/>
        <a:p>
          <a:r>
            <a:rPr lang="en-US" b="0" i="0" dirty="0" err="1"/>
            <a:t>Instrucciones</a:t>
          </a:r>
          <a:r>
            <a:rPr lang="en-US" b="0" i="0" dirty="0"/>
            <a:t> de </a:t>
          </a:r>
          <a:r>
            <a:rPr lang="en-US" b="0" i="0" dirty="0" err="1"/>
            <a:t>guía</a:t>
          </a:r>
          <a:r>
            <a:rPr lang="en-US" b="0" i="0" dirty="0"/>
            <a:t> para el </a:t>
          </a:r>
          <a:r>
            <a:rPr lang="en-US" b="0" i="0" dirty="0" err="1"/>
            <a:t>usuario</a:t>
          </a:r>
          <a:endParaRPr lang="es-ES" dirty="0"/>
        </a:p>
      </dgm:t>
    </dgm:pt>
    <dgm:pt modelId="{B3190613-65B9-4B35-A3C9-B1EE9CE92680}" type="parTrans" cxnId="{59C0A032-8562-4714-B832-4A6A41B4A4D6}">
      <dgm:prSet/>
      <dgm:spPr/>
      <dgm:t>
        <a:bodyPr/>
        <a:lstStyle/>
        <a:p>
          <a:endParaRPr lang="es-ES"/>
        </a:p>
      </dgm:t>
    </dgm:pt>
    <dgm:pt modelId="{B91D1E2B-0197-41C8-A204-2B2A910CCBAD}" type="sibTrans" cxnId="{59C0A032-8562-4714-B832-4A6A41B4A4D6}">
      <dgm:prSet/>
      <dgm:spPr/>
      <dgm:t>
        <a:bodyPr/>
        <a:lstStyle/>
        <a:p>
          <a:endParaRPr lang="es-ES"/>
        </a:p>
      </dgm:t>
    </dgm:pt>
    <dgm:pt modelId="{7FDF271C-A7B8-4591-A64C-02DFF4691E8B}">
      <dgm:prSet/>
      <dgm:spPr/>
      <dgm:t>
        <a:bodyPr/>
        <a:lstStyle/>
        <a:p>
          <a:r>
            <a:rPr lang="en-US" b="0" i="0" dirty="0" err="1"/>
            <a:t>Información</a:t>
          </a:r>
          <a:r>
            <a:rPr lang="en-US" b="0" i="0" dirty="0"/>
            <a:t> </a:t>
          </a:r>
          <a:r>
            <a:rPr lang="en-US" b="0" i="0" dirty="0" err="1"/>
            <a:t>sobre</a:t>
          </a:r>
          <a:r>
            <a:rPr lang="en-US" b="0" i="0" dirty="0"/>
            <a:t> los </a:t>
          </a:r>
          <a:r>
            <a:rPr lang="en-US" b="0" i="0" dirty="0" err="1"/>
            <a:t>giros</a:t>
          </a:r>
          <a:r>
            <a:rPr lang="en-US" b="0" i="0" dirty="0"/>
            <a:t> de la </a:t>
          </a:r>
          <a:r>
            <a:rPr lang="en-US" b="0" i="0" dirty="0" err="1"/>
            <a:t>ruta</a:t>
          </a:r>
          <a:r>
            <a:rPr lang="en-US" b="0" i="0" dirty="0"/>
            <a:t> y </a:t>
          </a:r>
          <a:r>
            <a:rPr lang="en-US" b="0" i="0" dirty="0" err="1"/>
            <a:t>su</a:t>
          </a:r>
          <a:r>
            <a:rPr lang="en-US" b="0" i="0" dirty="0"/>
            <a:t> </a:t>
          </a:r>
          <a:r>
            <a:rPr lang="en-US" b="0" i="0" dirty="0" err="1"/>
            <a:t>dirección</a:t>
          </a:r>
          <a:endParaRPr lang="es-ES" dirty="0"/>
        </a:p>
      </dgm:t>
    </dgm:pt>
    <dgm:pt modelId="{97294BDC-6B36-457C-B678-7A4DDDF901FE}" type="parTrans" cxnId="{CD7BF50D-61C5-4216-9A27-0B8F428564D6}">
      <dgm:prSet/>
      <dgm:spPr/>
      <dgm:t>
        <a:bodyPr/>
        <a:lstStyle/>
        <a:p>
          <a:endParaRPr lang="es-ES"/>
        </a:p>
      </dgm:t>
    </dgm:pt>
    <dgm:pt modelId="{3592D8B4-A2D7-48E5-9697-B2B93175D739}" type="sibTrans" cxnId="{CD7BF50D-61C5-4216-9A27-0B8F428564D6}">
      <dgm:prSet/>
      <dgm:spPr/>
      <dgm:t>
        <a:bodyPr/>
        <a:lstStyle/>
        <a:p>
          <a:endParaRPr lang="es-ES"/>
        </a:p>
      </dgm:t>
    </dgm:pt>
    <dgm:pt modelId="{B6168D25-DF91-4C0F-A4D9-FD1DE8A4805C}">
      <dgm:prSet/>
      <dgm:spPr/>
      <dgm:t>
        <a:bodyPr/>
        <a:lstStyle/>
        <a:p>
          <a:r>
            <a:rPr lang="en-US" b="0" i="0" dirty="0" err="1"/>
            <a:t>Información</a:t>
          </a:r>
          <a:r>
            <a:rPr lang="en-US" b="0" i="0" dirty="0"/>
            <a:t> </a:t>
          </a:r>
          <a:r>
            <a:rPr lang="en-US" b="0" i="0" dirty="0" err="1"/>
            <a:t>adicional</a:t>
          </a:r>
          <a:endParaRPr lang="es-ES" dirty="0"/>
        </a:p>
      </dgm:t>
    </dgm:pt>
    <dgm:pt modelId="{E84122A5-0E57-40A3-8643-3D76A28F7568}" type="parTrans" cxnId="{17BDBC88-D1C8-48C1-99B8-EAE98FDFD552}">
      <dgm:prSet/>
      <dgm:spPr/>
      <dgm:t>
        <a:bodyPr/>
        <a:lstStyle/>
        <a:p>
          <a:endParaRPr lang="es-ES"/>
        </a:p>
      </dgm:t>
    </dgm:pt>
    <dgm:pt modelId="{50C5F863-F1ED-4139-AF47-63DBC27B1E48}" type="sibTrans" cxnId="{17BDBC88-D1C8-48C1-99B8-EAE98FDFD552}">
      <dgm:prSet/>
      <dgm:spPr/>
      <dgm:t>
        <a:bodyPr/>
        <a:lstStyle/>
        <a:p>
          <a:endParaRPr lang="es-ES"/>
        </a:p>
      </dgm:t>
    </dgm:pt>
    <dgm:pt modelId="{49D247A8-022D-4A81-8CFD-096B1E1D4A06}" type="pres">
      <dgm:prSet presAssocID="{271DD4EE-57F8-40F7-845C-22470035B818}" presName="Name0" presStyleCnt="0">
        <dgm:presLayoutVars>
          <dgm:chMax val="7"/>
          <dgm:chPref val="7"/>
          <dgm:dir/>
        </dgm:presLayoutVars>
      </dgm:prSet>
      <dgm:spPr/>
    </dgm:pt>
    <dgm:pt modelId="{B3180491-B3B8-4DFE-B57C-0A83BA8DC071}" type="pres">
      <dgm:prSet presAssocID="{271DD4EE-57F8-40F7-845C-22470035B818}" presName="Name1" presStyleCnt="0"/>
      <dgm:spPr/>
    </dgm:pt>
    <dgm:pt modelId="{8E6D96AD-A584-4698-8677-A6A72B86985C}" type="pres">
      <dgm:prSet presAssocID="{271DD4EE-57F8-40F7-845C-22470035B818}" presName="cycle" presStyleCnt="0"/>
      <dgm:spPr/>
    </dgm:pt>
    <dgm:pt modelId="{1B9A4281-8E44-40FC-87F8-4DC8EDD32AEE}" type="pres">
      <dgm:prSet presAssocID="{271DD4EE-57F8-40F7-845C-22470035B818}" presName="srcNode" presStyleLbl="node1" presStyleIdx="0" presStyleCnt="4"/>
      <dgm:spPr/>
    </dgm:pt>
    <dgm:pt modelId="{F5B9BA87-6890-4129-AC2A-B114E0D9058F}" type="pres">
      <dgm:prSet presAssocID="{271DD4EE-57F8-40F7-845C-22470035B818}" presName="conn" presStyleLbl="parChTrans1D2" presStyleIdx="0" presStyleCnt="1"/>
      <dgm:spPr/>
    </dgm:pt>
    <dgm:pt modelId="{E7BE4809-2849-4172-A23B-5A11E2BF5734}" type="pres">
      <dgm:prSet presAssocID="{271DD4EE-57F8-40F7-845C-22470035B818}" presName="extraNode" presStyleLbl="node1" presStyleIdx="0" presStyleCnt="4"/>
      <dgm:spPr/>
    </dgm:pt>
    <dgm:pt modelId="{2184D245-FD71-41DA-B203-363718B32ABD}" type="pres">
      <dgm:prSet presAssocID="{271DD4EE-57F8-40F7-845C-22470035B818}" presName="dstNode" presStyleLbl="node1" presStyleIdx="0" presStyleCnt="4"/>
      <dgm:spPr/>
    </dgm:pt>
    <dgm:pt modelId="{625EA2F2-BBBA-4E53-A6B7-D4BAB6607CD1}" type="pres">
      <dgm:prSet presAssocID="{25465040-D6E0-491F-BFEF-7AC6C4CCA63A}" presName="text_1" presStyleLbl="node1" presStyleIdx="0" presStyleCnt="4">
        <dgm:presLayoutVars>
          <dgm:bulletEnabled val="1"/>
        </dgm:presLayoutVars>
      </dgm:prSet>
      <dgm:spPr/>
    </dgm:pt>
    <dgm:pt modelId="{DB6AAA3A-8843-49AA-8098-D5B1382DAF8A}" type="pres">
      <dgm:prSet presAssocID="{25465040-D6E0-491F-BFEF-7AC6C4CCA63A}" presName="accent_1" presStyleCnt="0"/>
      <dgm:spPr/>
    </dgm:pt>
    <dgm:pt modelId="{B901BDCF-71E9-4A27-9F5C-9F94742742F0}" type="pres">
      <dgm:prSet presAssocID="{25465040-D6E0-491F-BFEF-7AC6C4CCA63A}" presName="accentRepeatNode" presStyleLbl="solidFgAcc1" presStyleIdx="0" presStyleCnt="4"/>
      <dgm:spPr/>
    </dgm:pt>
    <dgm:pt modelId="{370D4C93-FCF6-4157-920F-B63CCFD50B52}" type="pres">
      <dgm:prSet presAssocID="{218B3E38-4A00-4E9A-BB70-A1F2DE838927}" presName="text_2" presStyleLbl="node1" presStyleIdx="1" presStyleCnt="4">
        <dgm:presLayoutVars>
          <dgm:bulletEnabled val="1"/>
        </dgm:presLayoutVars>
      </dgm:prSet>
      <dgm:spPr/>
    </dgm:pt>
    <dgm:pt modelId="{8F51FBE2-BA10-4EC7-B19B-4153A04CCB2F}" type="pres">
      <dgm:prSet presAssocID="{218B3E38-4A00-4E9A-BB70-A1F2DE838927}" presName="accent_2" presStyleCnt="0"/>
      <dgm:spPr/>
    </dgm:pt>
    <dgm:pt modelId="{9C95A8B4-ABE2-4CCB-A76E-BFCA5E23664D}" type="pres">
      <dgm:prSet presAssocID="{218B3E38-4A00-4E9A-BB70-A1F2DE838927}" presName="accentRepeatNode" presStyleLbl="solidFgAcc1" presStyleIdx="1" presStyleCnt="4" custLinFactNeighborY="-6374"/>
      <dgm:spPr/>
    </dgm:pt>
    <dgm:pt modelId="{A96A35DF-BF55-4785-A265-1A0A65CA1338}" type="pres">
      <dgm:prSet presAssocID="{7FDF271C-A7B8-4591-A64C-02DFF4691E8B}" presName="text_3" presStyleLbl="node1" presStyleIdx="2" presStyleCnt="4">
        <dgm:presLayoutVars>
          <dgm:bulletEnabled val="1"/>
        </dgm:presLayoutVars>
      </dgm:prSet>
      <dgm:spPr/>
    </dgm:pt>
    <dgm:pt modelId="{146643CC-4F0F-42DD-8805-EDC4264604EF}" type="pres">
      <dgm:prSet presAssocID="{7FDF271C-A7B8-4591-A64C-02DFF4691E8B}" presName="accent_3" presStyleCnt="0"/>
      <dgm:spPr/>
    </dgm:pt>
    <dgm:pt modelId="{C3098EE5-C26E-4248-9B05-63D5B7F3E7FE}" type="pres">
      <dgm:prSet presAssocID="{7FDF271C-A7B8-4591-A64C-02DFF4691E8B}" presName="accentRepeatNode" presStyleLbl="solidFgAcc1" presStyleIdx="2" presStyleCnt="4"/>
      <dgm:spPr/>
    </dgm:pt>
    <dgm:pt modelId="{9C36ED49-29E6-4B5B-A220-9C6E4EF5D35B}" type="pres">
      <dgm:prSet presAssocID="{B6168D25-DF91-4C0F-A4D9-FD1DE8A4805C}" presName="text_4" presStyleLbl="node1" presStyleIdx="3" presStyleCnt="4">
        <dgm:presLayoutVars>
          <dgm:bulletEnabled val="1"/>
        </dgm:presLayoutVars>
      </dgm:prSet>
      <dgm:spPr/>
    </dgm:pt>
    <dgm:pt modelId="{1FC0053C-2E3D-4866-90B7-AD25598CCD46}" type="pres">
      <dgm:prSet presAssocID="{B6168D25-DF91-4C0F-A4D9-FD1DE8A4805C}" presName="accent_4" presStyleCnt="0"/>
      <dgm:spPr/>
    </dgm:pt>
    <dgm:pt modelId="{69DE75D1-D045-4531-9D10-E50919D2689B}" type="pres">
      <dgm:prSet presAssocID="{B6168D25-DF91-4C0F-A4D9-FD1DE8A4805C}" presName="accentRepeatNode" presStyleLbl="solidFgAcc1" presStyleIdx="3" presStyleCnt="4"/>
      <dgm:spPr/>
    </dgm:pt>
  </dgm:ptLst>
  <dgm:cxnLst>
    <dgm:cxn modelId="{25321D03-5B88-4AE2-99F6-2EF81454205E}" type="presOf" srcId="{271DD4EE-57F8-40F7-845C-22470035B818}" destId="{49D247A8-022D-4A81-8CFD-096B1E1D4A06}" srcOrd="0" destOrd="0" presId="urn:microsoft.com/office/officeart/2008/layout/VerticalCurvedList"/>
    <dgm:cxn modelId="{CD7BF50D-61C5-4216-9A27-0B8F428564D6}" srcId="{271DD4EE-57F8-40F7-845C-22470035B818}" destId="{7FDF271C-A7B8-4591-A64C-02DFF4691E8B}" srcOrd="2" destOrd="0" parTransId="{97294BDC-6B36-457C-B678-7A4DDDF901FE}" sibTransId="{3592D8B4-A2D7-48E5-9697-B2B93175D739}"/>
    <dgm:cxn modelId="{59C0A032-8562-4714-B832-4A6A41B4A4D6}" srcId="{271DD4EE-57F8-40F7-845C-22470035B818}" destId="{218B3E38-4A00-4E9A-BB70-A1F2DE838927}" srcOrd="1" destOrd="0" parTransId="{B3190613-65B9-4B35-A3C9-B1EE9CE92680}" sibTransId="{B91D1E2B-0197-41C8-A204-2B2A910CCBAD}"/>
    <dgm:cxn modelId="{EFCA8C41-A30C-412C-822E-15A98B052AC4}" type="presOf" srcId="{B6168D25-DF91-4C0F-A4D9-FD1DE8A4805C}" destId="{9C36ED49-29E6-4B5B-A220-9C6E4EF5D35B}" srcOrd="0" destOrd="0" presId="urn:microsoft.com/office/officeart/2008/layout/VerticalCurvedList"/>
    <dgm:cxn modelId="{8E638D87-C7DB-4C9E-90E3-B421887E4525}" type="presOf" srcId="{218B3E38-4A00-4E9A-BB70-A1F2DE838927}" destId="{370D4C93-FCF6-4157-920F-B63CCFD50B52}" srcOrd="0" destOrd="0" presId="urn:microsoft.com/office/officeart/2008/layout/VerticalCurvedList"/>
    <dgm:cxn modelId="{17BDBC88-D1C8-48C1-99B8-EAE98FDFD552}" srcId="{271DD4EE-57F8-40F7-845C-22470035B818}" destId="{B6168D25-DF91-4C0F-A4D9-FD1DE8A4805C}" srcOrd="3" destOrd="0" parTransId="{E84122A5-0E57-40A3-8643-3D76A28F7568}" sibTransId="{50C5F863-F1ED-4139-AF47-63DBC27B1E48}"/>
    <dgm:cxn modelId="{85B4629C-8910-4A50-B815-AC345A4D5F20}" srcId="{271DD4EE-57F8-40F7-845C-22470035B818}" destId="{25465040-D6E0-491F-BFEF-7AC6C4CCA63A}" srcOrd="0" destOrd="0" parTransId="{D247150F-8E05-44B4-B153-B6236E19DAA9}" sibTransId="{AACE7D99-FD8A-4D3A-9B1F-F52509A4917A}"/>
    <dgm:cxn modelId="{7A0C7CCF-AA3A-4D0E-AE70-CE1FE6FD2DEE}" type="presOf" srcId="{AACE7D99-FD8A-4D3A-9B1F-F52509A4917A}" destId="{F5B9BA87-6890-4129-AC2A-B114E0D9058F}" srcOrd="0" destOrd="0" presId="urn:microsoft.com/office/officeart/2008/layout/VerticalCurvedList"/>
    <dgm:cxn modelId="{52FFB9EC-1E7C-4E41-B97E-F93427D0FACE}" type="presOf" srcId="{25465040-D6E0-491F-BFEF-7AC6C4CCA63A}" destId="{625EA2F2-BBBA-4E53-A6B7-D4BAB6607CD1}" srcOrd="0" destOrd="0" presId="urn:microsoft.com/office/officeart/2008/layout/VerticalCurvedList"/>
    <dgm:cxn modelId="{DFA096FD-089D-4574-8190-3078BEAD8AE6}" type="presOf" srcId="{7FDF271C-A7B8-4591-A64C-02DFF4691E8B}" destId="{A96A35DF-BF55-4785-A265-1A0A65CA1338}" srcOrd="0" destOrd="0" presId="urn:microsoft.com/office/officeart/2008/layout/VerticalCurvedList"/>
    <dgm:cxn modelId="{478E3B7E-BC60-4B75-86B0-A8996CD9FFB1}" type="presParOf" srcId="{49D247A8-022D-4A81-8CFD-096B1E1D4A06}" destId="{B3180491-B3B8-4DFE-B57C-0A83BA8DC071}" srcOrd="0" destOrd="0" presId="urn:microsoft.com/office/officeart/2008/layout/VerticalCurvedList"/>
    <dgm:cxn modelId="{05BFC38F-0102-4359-A334-AB02990C83EB}" type="presParOf" srcId="{B3180491-B3B8-4DFE-B57C-0A83BA8DC071}" destId="{8E6D96AD-A584-4698-8677-A6A72B86985C}" srcOrd="0" destOrd="0" presId="urn:microsoft.com/office/officeart/2008/layout/VerticalCurvedList"/>
    <dgm:cxn modelId="{6BDAD1C7-934A-4CB6-B99C-DD082831D2DE}" type="presParOf" srcId="{8E6D96AD-A584-4698-8677-A6A72B86985C}" destId="{1B9A4281-8E44-40FC-87F8-4DC8EDD32AEE}" srcOrd="0" destOrd="0" presId="urn:microsoft.com/office/officeart/2008/layout/VerticalCurvedList"/>
    <dgm:cxn modelId="{3CAEFAF0-4ECD-474B-9C37-43AAAAC2CF92}" type="presParOf" srcId="{8E6D96AD-A584-4698-8677-A6A72B86985C}" destId="{F5B9BA87-6890-4129-AC2A-B114E0D9058F}" srcOrd="1" destOrd="0" presId="urn:microsoft.com/office/officeart/2008/layout/VerticalCurvedList"/>
    <dgm:cxn modelId="{EB131C69-E310-41AF-9AC8-57942E9966E6}" type="presParOf" srcId="{8E6D96AD-A584-4698-8677-A6A72B86985C}" destId="{E7BE4809-2849-4172-A23B-5A11E2BF5734}" srcOrd="2" destOrd="0" presId="urn:microsoft.com/office/officeart/2008/layout/VerticalCurvedList"/>
    <dgm:cxn modelId="{214B37A5-ACBD-47E6-9451-86730568CF84}" type="presParOf" srcId="{8E6D96AD-A584-4698-8677-A6A72B86985C}" destId="{2184D245-FD71-41DA-B203-363718B32ABD}" srcOrd="3" destOrd="0" presId="urn:microsoft.com/office/officeart/2008/layout/VerticalCurvedList"/>
    <dgm:cxn modelId="{077755F3-3DD4-47A5-9B0D-AE8B36160354}" type="presParOf" srcId="{B3180491-B3B8-4DFE-B57C-0A83BA8DC071}" destId="{625EA2F2-BBBA-4E53-A6B7-D4BAB6607CD1}" srcOrd="1" destOrd="0" presId="urn:microsoft.com/office/officeart/2008/layout/VerticalCurvedList"/>
    <dgm:cxn modelId="{AB52BE2A-602C-47E9-8CB3-96FAE1593271}" type="presParOf" srcId="{B3180491-B3B8-4DFE-B57C-0A83BA8DC071}" destId="{DB6AAA3A-8843-49AA-8098-D5B1382DAF8A}" srcOrd="2" destOrd="0" presId="urn:microsoft.com/office/officeart/2008/layout/VerticalCurvedList"/>
    <dgm:cxn modelId="{709D51FF-5D54-4834-BF1D-C1D320C5AC51}" type="presParOf" srcId="{DB6AAA3A-8843-49AA-8098-D5B1382DAF8A}" destId="{B901BDCF-71E9-4A27-9F5C-9F94742742F0}" srcOrd="0" destOrd="0" presId="urn:microsoft.com/office/officeart/2008/layout/VerticalCurvedList"/>
    <dgm:cxn modelId="{0658538B-F3DD-42F3-92AA-0264EF2FA3EB}" type="presParOf" srcId="{B3180491-B3B8-4DFE-B57C-0A83BA8DC071}" destId="{370D4C93-FCF6-4157-920F-B63CCFD50B52}" srcOrd="3" destOrd="0" presId="urn:microsoft.com/office/officeart/2008/layout/VerticalCurvedList"/>
    <dgm:cxn modelId="{2EB7E766-A1F9-4A9C-8958-563FEEEA8F89}" type="presParOf" srcId="{B3180491-B3B8-4DFE-B57C-0A83BA8DC071}" destId="{8F51FBE2-BA10-4EC7-B19B-4153A04CCB2F}" srcOrd="4" destOrd="0" presId="urn:microsoft.com/office/officeart/2008/layout/VerticalCurvedList"/>
    <dgm:cxn modelId="{193702E2-47D1-48BB-8B68-B7B58B06BCB3}" type="presParOf" srcId="{8F51FBE2-BA10-4EC7-B19B-4153A04CCB2F}" destId="{9C95A8B4-ABE2-4CCB-A76E-BFCA5E23664D}" srcOrd="0" destOrd="0" presId="urn:microsoft.com/office/officeart/2008/layout/VerticalCurvedList"/>
    <dgm:cxn modelId="{ED3BC93A-C740-4869-ABC7-BD67CFA9DD1D}" type="presParOf" srcId="{B3180491-B3B8-4DFE-B57C-0A83BA8DC071}" destId="{A96A35DF-BF55-4785-A265-1A0A65CA1338}" srcOrd="5" destOrd="0" presId="urn:microsoft.com/office/officeart/2008/layout/VerticalCurvedList"/>
    <dgm:cxn modelId="{703E6529-DC7F-4C0D-9D09-8AA52DA5DCDB}" type="presParOf" srcId="{B3180491-B3B8-4DFE-B57C-0A83BA8DC071}" destId="{146643CC-4F0F-42DD-8805-EDC4264604EF}" srcOrd="6" destOrd="0" presId="urn:microsoft.com/office/officeart/2008/layout/VerticalCurvedList"/>
    <dgm:cxn modelId="{8087FF9F-9719-4CCF-8953-12C52BD55492}" type="presParOf" srcId="{146643CC-4F0F-42DD-8805-EDC4264604EF}" destId="{C3098EE5-C26E-4248-9B05-63D5B7F3E7FE}" srcOrd="0" destOrd="0" presId="urn:microsoft.com/office/officeart/2008/layout/VerticalCurvedList"/>
    <dgm:cxn modelId="{93C76028-7141-4101-9D19-21DF2300C7C7}" type="presParOf" srcId="{B3180491-B3B8-4DFE-B57C-0A83BA8DC071}" destId="{9C36ED49-29E6-4B5B-A220-9C6E4EF5D35B}" srcOrd="7" destOrd="0" presId="urn:microsoft.com/office/officeart/2008/layout/VerticalCurvedList"/>
    <dgm:cxn modelId="{81A3D48F-0B36-465B-AAB9-06AE79B8B33B}" type="presParOf" srcId="{B3180491-B3B8-4DFE-B57C-0A83BA8DC071}" destId="{1FC0053C-2E3D-4866-90B7-AD25598CCD46}" srcOrd="8" destOrd="0" presId="urn:microsoft.com/office/officeart/2008/layout/VerticalCurvedList"/>
    <dgm:cxn modelId="{1012CB24-9D3B-4098-B69C-CACE8E05079F}" type="presParOf" srcId="{1FC0053C-2E3D-4866-90B7-AD25598CCD46}" destId="{69DE75D1-D045-4531-9D10-E50919D2689B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71DD4EE-57F8-40F7-845C-22470035B818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s-ES"/>
        </a:p>
      </dgm:t>
    </dgm:pt>
    <dgm:pt modelId="{25465040-D6E0-491F-BFEF-7AC6C4CCA63A}">
      <dgm:prSet custT="1"/>
      <dgm:spPr/>
      <dgm:t>
        <a:bodyPr/>
        <a:lstStyle/>
        <a:p>
          <a:r>
            <a:rPr lang="en-US" sz="1000" b="0" i="0" dirty="0" err="1"/>
            <a:t>Obtención</a:t>
          </a:r>
          <a:r>
            <a:rPr lang="en-US" sz="1000" b="0" i="0" dirty="0"/>
            <a:t> de los </a:t>
          </a:r>
          <a:r>
            <a:rPr lang="en-US" sz="1000" b="0" i="0" dirty="0" err="1"/>
            <a:t>cuadrantes</a:t>
          </a:r>
          <a:r>
            <a:rPr lang="en-US" sz="1000" b="0" i="0" dirty="0"/>
            <a:t> </a:t>
          </a:r>
          <a:r>
            <a:rPr lang="en-US" sz="1000" b="0" i="0" dirty="0" err="1"/>
            <a:t>origen</a:t>
          </a:r>
          <a:r>
            <a:rPr lang="en-US" sz="1000" b="0" i="0" dirty="0"/>
            <a:t> y </a:t>
          </a:r>
          <a:r>
            <a:rPr lang="en-US" sz="1000" b="0" i="0" dirty="0" err="1"/>
            <a:t>destino</a:t>
          </a:r>
          <a:endParaRPr lang="es-ES" sz="1000" b="0" dirty="0"/>
        </a:p>
      </dgm:t>
    </dgm:pt>
    <dgm:pt modelId="{D247150F-8E05-44B4-B153-B6236E19DAA9}" type="parTrans" cxnId="{85B4629C-8910-4A50-B815-AC345A4D5F20}">
      <dgm:prSet/>
      <dgm:spPr/>
      <dgm:t>
        <a:bodyPr/>
        <a:lstStyle/>
        <a:p>
          <a:endParaRPr lang="es-ES"/>
        </a:p>
      </dgm:t>
    </dgm:pt>
    <dgm:pt modelId="{AACE7D99-FD8A-4D3A-9B1F-F52509A4917A}" type="sibTrans" cxnId="{85B4629C-8910-4A50-B815-AC345A4D5F20}">
      <dgm:prSet/>
      <dgm:spPr/>
      <dgm:t>
        <a:bodyPr/>
        <a:lstStyle/>
        <a:p>
          <a:endParaRPr lang="es-ES"/>
        </a:p>
      </dgm:t>
    </dgm:pt>
    <dgm:pt modelId="{218B3E38-4A00-4E9A-BB70-A1F2DE838927}">
      <dgm:prSet custT="1"/>
      <dgm:spPr/>
      <dgm:t>
        <a:bodyPr/>
        <a:lstStyle/>
        <a:p>
          <a:r>
            <a:rPr lang="es-ES" sz="1000" b="0" dirty="0"/>
            <a:t>Generación de la lista de cuadrantes de la ruta (</a:t>
          </a:r>
          <a:r>
            <a:rPr lang="es-ES" sz="1000" b="1" dirty="0"/>
            <a:t>Dijkstra</a:t>
          </a:r>
          <a:r>
            <a:rPr lang="es-ES" sz="1000" b="0" dirty="0"/>
            <a:t>) </a:t>
          </a:r>
        </a:p>
      </dgm:t>
    </dgm:pt>
    <dgm:pt modelId="{B3190613-65B9-4B35-A3C9-B1EE9CE92680}" type="parTrans" cxnId="{59C0A032-8562-4714-B832-4A6A41B4A4D6}">
      <dgm:prSet/>
      <dgm:spPr/>
      <dgm:t>
        <a:bodyPr/>
        <a:lstStyle/>
        <a:p>
          <a:endParaRPr lang="es-ES"/>
        </a:p>
      </dgm:t>
    </dgm:pt>
    <dgm:pt modelId="{B91D1E2B-0197-41C8-A204-2B2A910CCBAD}" type="sibTrans" cxnId="{59C0A032-8562-4714-B832-4A6A41B4A4D6}">
      <dgm:prSet/>
      <dgm:spPr/>
      <dgm:t>
        <a:bodyPr/>
        <a:lstStyle/>
        <a:p>
          <a:endParaRPr lang="es-ES"/>
        </a:p>
      </dgm:t>
    </dgm:pt>
    <dgm:pt modelId="{7FDF271C-A7B8-4591-A64C-02DFF4691E8B}">
      <dgm:prSet custT="1"/>
      <dgm:spPr/>
      <dgm:t>
        <a:bodyPr/>
        <a:lstStyle/>
        <a:p>
          <a:r>
            <a:rPr lang="en-US" sz="1000" b="0" i="0" dirty="0" err="1"/>
            <a:t>Generación</a:t>
          </a:r>
          <a:r>
            <a:rPr lang="en-US" sz="1000" b="0" i="0" dirty="0"/>
            <a:t> de la </a:t>
          </a:r>
          <a:r>
            <a:rPr lang="en-US" sz="1000" b="0" i="0" dirty="0" err="1"/>
            <a:t>información</a:t>
          </a:r>
          <a:r>
            <a:rPr lang="en-US" sz="1000" b="0" i="0" dirty="0"/>
            <a:t> de la </a:t>
          </a:r>
          <a:r>
            <a:rPr lang="en-US" sz="1000" b="0" i="0" dirty="0" err="1"/>
            <a:t>guía</a:t>
          </a:r>
          <a:endParaRPr lang="es-ES" sz="1000" b="0" dirty="0"/>
        </a:p>
      </dgm:t>
    </dgm:pt>
    <dgm:pt modelId="{97294BDC-6B36-457C-B678-7A4DDDF901FE}" type="parTrans" cxnId="{CD7BF50D-61C5-4216-9A27-0B8F428564D6}">
      <dgm:prSet/>
      <dgm:spPr/>
      <dgm:t>
        <a:bodyPr/>
        <a:lstStyle/>
        <a:p>
          <a:endParaRPr lang="es-ES"/>
        </a:p>
      </dgm:t>
    </dgm:pt>
    <dgm:pt modelId="{3592D8B4-A2D7-48E5-9697-B2B93175D739}" type="sibTrans" cxnId="{CD7BF50D-61C5-4216-9A27-0B8F428564D6}">
      <dgm:prSet/>
      <dgm:spPr/>
      <dgm:t>
        <a:bodyPr/>
        <a:lstStyle/>
        <a:p>
          <a:endParaRPr lang="es-ES"/>
        </a:p>
      </dgm:t>
    </dgm:pt>
    <dgm:pt modelId="{B6168D25-DF91-4C0F-A4D9-FD1DE8A4805C}">
      <dgm:prSet custT="1"/>
      <dgm:spPr/>
      <dgm:t>
        <a:bodyPr/>
        <a:lstStyle/>
        <a:p>
          <a:r>
            <a:rPr lang="es-ES" sz="1000" b="0" dirty="0"/>
            <a:t>Envío de la información al cliente (</a:t>
          </a:r>
          <a:r>
            <a:rPr lang="es-ES" sz="1000" b="1" dirty="0" err="1"/>
            <a:t>webSockets</a:t>
          </a:r>
          <a:r>
            <a:rPr lang="es-ES" sz="1000" b="0" dirty="0"/>
            <a:t>)</a:t>
          </a:r>
        </a:p>
      </dgm:t>
    </dgm:pt>
    <dgm:pt modelId="{E84122A5-0E57-40A3-8643-3D76A28F7568}" type="parTrans" cxnId="{17BDBC88-D1C8-48C1-99B8-EAE98FDFD552}">
      <dgm:prSet/>
      <dgm:spPr/>
      <dgm:t>
        <a:bodyPr/>
        <a:lstStyle/>
        <a:p>
          <a:endParaRPr lang="es-ES"/>
        </a:p>
      </dgm:t>
    </dgm:pt>
    <dgm:pt modelId="{50C5F863-F1ED-4139-AF47-63DBC27B1E48}" type="sibTrans" cxnId="{17BDBC88-D1C8-48C1-99B8-EAE98FDFD552}">
      <dgm:prSet/>
      <dgm:spPr/>
      <dgm:t>
        <a:bodyPr/>
        <a:lstStyle/>
        <a:p>
          <a:endParaRPr lang="es-ES"/>
        </a:p>
      </dgm:t>
    </dgm:pt>
    <dgm:pt modelId="{C880C0E0-BCEF-46A2-AA9D-D0E21C861779}">
      <dgm:prSet custT="1"/>
      <dgm:spPr/>
      <dgm:t>
        <a:bodyPr/>
        <a:lstStyle/>
        <a:p>
          <a:r>
            <a:rPr lang="es-ES" sz="1000" b="0" dirty="0"/>
            <a:t>Recepción del mensaje (</a:t>
          </a:r>
          <a:r>
            <a:rPr lang="es-ES" sz="1000" b="0" dirty="0" err="1"/>
            <a:t>Idbeacon</a:t>
          </a:r>
          <a:r>
            <a:rPr lang="es-ES" sz="1000" b="0" dirty="0"/>
            <a:t>, destino) del cliente (</a:t>
          </a:r>
          <a:r>
            <a:rPr lang="es-ES" sz="1000" b="1" dirty="0" err="1"/>
            <a:t>webSockets</a:t>
          </a:r>
          <a:r>
            <a:rPr lang="es-ES" sz="1000" b="0" dirty="0"/>
            <a:t>)</a:t>
          </a:r>
        </a:p>
      </dgm:t>
    </dgm:pt>
    <dgm:pt modelId="{2F424606-04C5-48A9-BF1B-E91203DECF26}" type="parTrans" cxnId="{7D4089F5-0F12-4F75-A641-14E46E5BA109}">
      <dgm:prSet/>
      <dgm:spPr/>
      <dgm:t>
        <a:bodyPr/>
        <a:lstStyle/>
        <a:p>
          <a:endParaRPr lang="es-ES"/>
        </a:p>
      </dgm:t>
    </dgm:pt>
    <dgm:pt modelId="{CC95784C-DA6A-4D2E-B6B8-F27AA84E7558}" type="sibTrans" cxnId="{7D4089F5-0F12-4F75-A641-14E46E5BA109}">
      <dgm:prSet/>
      <dgm:spPr/>
      <dgm:t>
        <a:bodyPr/>
        <a:lstStyle/>
        <a:p>
          <a:endParaRPr lang="es-ES"/>
        </a:p>
      </dgm:t>
    </dgm:pt>
    <dgm:pt modelId="{CDDA9C92-60D0-40B1-81C7-600474E2C4E7}" type="pres">
      <dgm:prSet presAssocID="{271DD4EE-57F8-40F7-845C-22470035B818}" presName="outerComposite" presStyleCnt="0">
        <dgm:presLayoutVars>
          <dgm:chMax val="5"/>
          <dgm:dir/>
          <dgm:resizeHandles val="exact"/>
        </dgm:presLayoutVars>
      </dgm:prSet>
      <dgm:spPr/>
    </dgm:pt>
    <dgm:pt modelId="{3B3D4009-2D07-4F1A-BDEF-C348B37A9CB6}" type="pres">
      <dgm:prSet presAssocID="{271DD4EE-57F8-40F7-845C-22470035B818}" presName="dummyMaxCanvas" presStyleCnt="0">
        <dgm:presLayoutVars/>
      </dgm:prSet>
      <dgm:spPr/>
    </dgm:pt>
    <dgm:pt modelId="{A8121A04-B714-4533-9F72-D7EBB5EDC57D}" type="pres">
      <dgm:prSet presAssocID="{271DD4EE-57F8-40F7-845C-22470035B818}" presName="FiveNodes_1" presStyleLbl="node1" presStyleIdx="0" presStyleCnt="5">
        <dgm:presLayoutVars>
          <dgm:bulletEnabled val="1"/>
        </dgm:presLayoutVars>
      </dgm:prSet>
      <dgm:spPr/>
    </dgm:pt>
    <dgm:pt modelId="{CB5B90B0-EC9F-4B63-8D21-B17090BA3857}" type="pres">
      <dgm:prSet presAssocID="{271DD4EE-57F8-40F7-845C-22470035B818}" presName="FiveNodes_2" presStyleLbl="node1" presStyleIdx="1" presStyleCnt="5">
        <dgm:presLayoutVars>
          <dgm:bulletEnabled val="1"/>
        </dgm:presLayoutVars>
      </dgm:prSet>
      <dgm:spPr/>
    </dgm:pt>
    <dgm:pt modelId="{52D48580-1518-41E4-BB8E-6E29D9715AC0}" type="pres">
      <dgm:prSet presAssocID="{271DD4EE-57F8-40F7-845C-22470035B818}" presName="FiveNodes_3" presStyleLbl="node1" presStyleIdx="2" presStyleCnt="5">
        <dgm:presLayoutVars>
          <dgm:bulletEnabled val="1"/>
        </dgm:presLayoutVars>
      </dgm:prSet>
      <dgm:spPr/>
    </dgm:pt>
    <dgm:pt modelId="{0A594760-2D87-472F-A10D-A65F004336E6}" type="pres">
      <dgm:prSet presAssocID="{271DD4EE-57F8-40F7-845C-22470035B818}" presName="FiveNodes_4" presStyleLbl="node1" presStyleIdx="3" presStyleCnt="5">
        <dgm:presLayoutVars>
          <dgm:bulletEnabled val="1"/>
        </dgm:presLayoutVars>
      </dgm:prSet>
      <dgm:spPr/>
    </dgm:pt>
    <dgm:pt modelId="{593AA8DC-4C5D-4210-B768-7F1DA7BC899B}" type="pres">
      <dgm:prSet presAssocID="{271DD4EE-57F8-40F7-845C-22470035B818}" presName="FiveNodes_5" presStyleLbl="node1" presStyleIdx="4" presStyleCnt="5">
        <dgm:presLayoutVars>
          <dgm:bulletEnabled val="1"/>
        </dgm:presLayoutVars>
      </dgm:prSet>
      <dgm:spPr/>
    </dgm:pt>
    <dgm:pt modelId="{A655F6FF-C64E-432B-A89F-5BEEE4E78B94}" type="pres">
      <dgm:prSet presAssocID="{271DD4EE-57F8-40F7-845C-22470035B818}" presName="FiveConn_1-2" presStyleLbl="fgAccFollowNode1" presStyleIdx="0" presStyleCnt="4">
        <dgm:presLayoutVars>
          <dgm:bulletEnabled val="1"/>
        </dgm:presLayoutVars>
      </dgm:prSet>
      <dgm:spPr/>
    </dgm:pt>
    <dgm:pt modelId="{5857C2BA-3C51-45C9-93DE-C1F54E2A1205}" type="pres">
      <dgm:prSet presAssocID="{271DD4EE-57F8-40F7-845C-22470035B818}" presName="FiveConn_2-3" presStyleLbl="fgAccFollowNode1" presStyleIdx="1" presStyleCnt="4">
        <dgm:presLayoutVars>
          <dgm:bulletEnabled val="1"/>
        </dgm:presLayoutVars>
      </dgm:prSet>
      <dgm:spPr/>
    </dgm:pt>
    <dgm:pt modelId="{A97AF2A3-D5A1-4153-92D4-0401739D13ED}" type="pres">
      <dgm:prSet presAssocID="{271DD4EE-57F8-40F7-845C-22470035B818}" presName="FiveConn_3-4" presStyleLbl="fgAccFollowNode1" presStyleIdx="2" presStyleCnt="4">
        <dgm:presLayoutVars>
          <dgm:bulletEnabled val="1"/>
        </dgm:presLayoutVars>
      </dgm:prSet>
      <dgm:spPr/>
    </dgm:pt>
    <dgm:pt modelId="{965DEC57-8D5F-40A3-8E09-5ED42BE4B685}" type="pres">
      <dgm:prSet presAssocID="{271DD4EE-57F8-40F7-845C-22470035B818}" presName="FiveConn_4-5" presStyleLbl="fgAccFollowNode1" presStyleIdx="3" presStyleCnt="4">
        <dgm:presLayoutVars>
          <dgm:bulletEnabled val="1"/>
        </dgm:presLayoutVars>
      </dgm:prSet>
      <dgm:spPr/>
    </dgm:pt>
    <dgm:pt modelId="{142FCFD9-0A5F-4610-AAD4-6813F27702AF}" type="pres">
      <dgm:prSet presAssocID="{271DD4EE-57F8-40F7-845C-22470035B818}" presName="FiveNodes_1_text" presStyleLbl="node1" presStyleIdx="4" presStyleCnt="5">
        <dgm:presLayoutVars>
          <dgm:bulletEnabled val="1"/>
        </dgm:presLayoutVars>
      </dgm:prSet>
      <dgm:spPr/>
    </dgm:pt>
    <dgm:pt modelId="{76B61CA4-4286-4B65-9CFA-9B996CBED5A6}" type="pres">
      <dgm:prSet presAssocID="{271DD4EE-57F8-40F7-845C-22470035B818}" presName="FiveNodes_2_text" presStyleLbl="node1" presStyleIdx="4" presStyleCnt="5">
        <dgm:presLayoutVars>
          <dgm:bulletEnabled val="1"/>
        </dgm:presLayoutVars>
      </dgm:prSet>
      <dgm:spPr/>
    </dgm:pt>
    <dgm:pt modelId="{6AC27933-09AC-4592-B378-AA65F7851254}" type="pres">
      <dgm:prSet presAssocID="{271DD4EE-57F8-40F7-845C-22470035B818}" presName="FiveNodes_3_text" presStyleLbl="node1" presStyleIdx="4" presStyleCnt="5">
        <dgm:presLayoutVars>
          <dgm:bulletEnabled val="1"/>
        </dgm:presLayoutVars>
      </dgm:prSet>
      <dgm:spPr/>
    </dgm:pt>
    <dgm:pt modelId="{488307EB-D907-48A6-9F69-577A71182CFB}" type="pres">
      <dgm:prSet presAssocID="{271DD4EE-57F8-40F7-845C-22470035B818}" presName="FiveNodes_4_text" presStyleLbl="node1" presStyleIdx="4" presStyleCnt="5">
        <dgm:presLayoutVars>
          <dgm:bulletEnabled val="1"/>
        </dgm:presLayoutVars>
      </dgm:prSet>
      <dgm:spPr/>
    </dgm:pt>
    <dgm:pt modelId="{8B1FBEDF-11BD-4039-8E45-6106C5B2464E}" type="pres">
      <dgm:prSet presAssocID="{271DD4EE-57F8-40F7-845C-22470035B818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7CC44602-3BDC-4E88-BC5D-17B53709B663}" type="presOf" srcId="{B6168D25-DF91-4C0F-A4D9-FD1DE8A4805C}" destId="{593AA8DC-4C5D-4210-B768-7F1DA7BC899B}" srcOrd="0" destOrd="0" presId="urn:microsoft.com/office/officeart/2005/8/layout/vProcess5"/>
    <dgm:cxn modelId="{30B25B04-B17C-4426-9D0B-E590BD74E995}" type="presOf" srcId="{7FDF271C-A7B8-4591-A64C-02DFF4691E8B}" destId="{0A594760-2D87-472F-A10D-A65F004336E6}" srcOrd="0" destOrd="0" presId="urn:microsoft.com/office/officeart/2005/8/layout/vProcess5"/>
    <dgm:cxn modelId="{CD7BF50D-61C5-4216-9A27-0B8F428564D6}" srcId="{271DD4EE-57F8-40F7-845C-22470035B818}" destId="{7FDF271C-A7B8-4591-A64C-02DFF4691E8B}" srcOrd="3" destOrd="0" parTransId="{97294BDC-6B36-457C-B678-7A4DDDF901FE}" sibTransId="{3592D8B4-A2D7-48E5-9697-B2B93175D739}"/>
    <dgm:cxn modelId="{20097012-B6B4-4812-816E-E1EB06E38458}" type="presOf" srcId="{C880C0E0-BCEF-46A2-AA9D-D0E21C861779}" destId="{142FCFD9-0A5F-4610-AAD4-6813F27702AF}" srcOrd="1" destOrd="0" presId="urn:microsoft.com/office/officeart/2005/8/layout/vProcess5"/>
    <dgm:cxn modelId="{1778C017-53CF-4790-B941-206295FD90E9}" type="presOf" srcId="{3592D8B4-A2D7-48E5-9697-B2B93175D739}" destId="{965DEC57-8D5F-40A3-8E09-5ED42BE4B685}" srcOrd="0" destOrd="0" presId="urn:microsoft.com/office/officeart/2005/8/layout/vProcess5"/>
    <dgm:cxn modelId="{C903F12A-2924-4FA4-8A76-58C47342E98E}" type="presOf" srcId="{25465040-D6E0-491F-BFEF-7AC6C4CCA63A}" destId="{CB5B90B0-EC9F-4B63-8D21-B17090BA3857}" srcOrd="0" destOrd="0" presId="urn:microsoft.com/office/officeart/2005/8/layout/vProcess5"/>
    <dgm:cxn modelId="{59C0A032-8562-4714-B832-4A6A41B4A4D6}" srcId="{271DD4EE-57F8-40F7-845C-22470035B818}" destId="{218B3E38-4A00-4E9A-BB70-A1F2DE838927}" srcOrd="2" destOrd="0" parTransId="{B3190613-65B9-4B35-A3C9-B1EE9CE92680}" sibTransId="{B91D1E2B-0197-41C8-A204-2B2A910CCBAD}"/>
    <dgm:cxn modelId="{FA5D5B64-5DD2-4685-8B35-41CDFF477759}" type="presOf" srcId="{7FDF271C-A7B8-4591-A64C-02DFF4691E8B}" destId="{488307EB-D907-48A6-9F69-577A71182CFB}" srcOrd="1" destOrd="0" presId="urn:microsoft.com/office/officeart/2005/8/layout/vProcess5"/>
    <dgm:cxn modelId="{C2282945-792F-4E2A-A0CE-1F8CA8136F42}" type="presOf" srcId="{C880C0E0-BCEF-46A2-AA9D-D0E21C861779}" destId="{A8121A04-B714-4533-9F72-D7EBB5EDC57D}" srcOrd="0" destOrd="0" presId="urn:microsoft.com/office/officeart/2005/8/layout/vProcess5"/>
    <dgm:cxn modelId="{17BDBC88-D1C8-48C1-99B8-EAE98FDFD552}" srcId="{271DD4EE-57F8-40F7-845C-22470035B818}" destId="{B6168D25-DF91-4C0F-A4D9-FD1DE8A4805C}" srcOrd="4" destOrd="0" parTransId="{E84122A5-0E57-40A3-8643-3D76A28F7568}" sibTransId="{50C5F863-F1ED-4139-AF47-63DBC27B1E48}"/>
    <dgm:cxn modelId="{F75EC590-8C71-485C-B965-4331391691C9}" type="presOf" srcId="{B6168D25-DF91-4C0F-A4D9-FD1DE8A4805C}" destId="{8B1FBEDF-11BD-4039-8E45-6106C5B2464E}" srcOrd="1" destOrd="0" presId="urn:microsoft.com/office/officeart/2005/8/layout/vProcess5"/>
    <dgm:cxn modelId="{17BC6C91-3EBC-4643-9840-6938A827DE5C}" type="presOf" srcId="{218B3E38-4A00-4E9A-BB70-A1F2DE838927}" destId="{6AC27933-09AC-4592-B378-AA65F7851254}" srcOrd="1" destOrd="0" presId="urn:microsoft.com/office/officeart/2005/8/layout/vProcess5"/>
    <dgm:cxn modelId="{85B4629C-8910-4A50-B815-AC345A4D5F20}" srcId="{271DD4EE-57F8-40F7-845C-22470035B818}" destId="{25465040-D6E0-491F-BFEF-7AC6C4CCA63A}" srcOrd="1" destOrd="0" parTransId="{D247150F-8E05-44B4-B153-B6236E19DAA9}" sibTransId="{AACE7D99-FD8A-4D3A-9B1F-F52509A4917A}"/>
    <dgm:cxn modelId="{1C112DB7-EEAC-49EC-A683-2CDC57AE4024}" type="presOf" srcId="{CC95784C-DA6A-4D2E-B6B8-F27AA84E7558}" destId="{A655F6FF-C64E-432B-A89F-5BEEE4E78B94}" srcOrd="0" destOrd="0" presId="urn:microsoft.com/office/officeart/2005/8/layout/vProcess5"/>
    <dgm:cxn modelId="{AB710DC0-513E-4FF4-8B4F-218B2AFFD007}" type="presOf" srcId="{AACE7D99-FD8A-4D3A-9B1F-F52509A4917A}" destId="{5857C2BA-3C51-45C9-93DE-C1F54E2A1205}" srcOrd="0" destOrd="0" presId="urn:microsoft.com/office/officeart/2005/8/layout/vProcess5"/>
    <dgm:cxn modelId="{0CB44BD6-88F8-4C2E-A008-A46737663FBF}" type="presOf" srcId="{271DD4EE-57F8-40F7-845C-22470035B818}" destId="{CDDA9C92-60D0-40B1-81C7-600474E2C4E7}" srcOrd="0" destOrd="0" presId="urn:microsoft.com/office/officeart/2005/8/layout/vProcess5"/>
    <dgm:cxn modelId="{E83556E2-E91B-4BA9-99D1-436A774A99FE}" type="presOf" srcId="{218B3E38-4A00-4E9A-BB70-A1F2DE838927}" destId="{52D48580-1518-41E4-BB8E-6E29D9715AC0}" srcOrd="0" destOrd="0" presId="urn:microsoft.com/office/officeart/2005/8/layout/vProcess5"/>
    <dgm:cxn modelId="{BA871EF4-D07B-4B92-84C7-0E8C0313B4EA}" type="presOf" srcId="{B91D1E2B-0197-41C8-A204-2B2A910CCBAD}" destId="{A97AF2A3-D5A1-4153-92D4-0401739D13ED}" srcOrd="0" destOrd="0" presId="urn:microsoft.com/office/officeart/2005/8/layout/vProcess5"/>
    <dgm:cxn modelId="{7D4089F5-0F12-4F75-A641-14E46E5BA109}" srcId="{271DD4EE-57F8-40F7-845C-22470035B818}" destId="{C880C0E0-BCEF-46A2-AA9D-D0E21C861779}" srcOrd="0" destOrd="0" parTransId="{2F424606-04C5-48A9-BF1B-E91203DECF26}" sibTransId="{CC95784C-DA6A-4D2E-B6B8-F27AA84E7558}"/>
    <dgm:cxn modelId="{7B8A52F6-5F99-45AD-9609-AEE4E4F8B00C}" type="presOf" srcId="{25465040-D6E0-491F-BFEF-7AC6C4CCA63A}" destId="{76B61CA4-4286-4B65-9CFA-9B996CBED5A6}" srcOrd="1" destOrd="0" presId="urn:microsoft.com/office/officeart/2005/8/layout/vProcess5"/>
    <dgm:cxn modelId="{59904291-E3EC-4544-B679-312A4BD42EC5}" type="presParOf" srcId="{CDDA9C92-60D0-40B1-81C7-600474E2C4E7}" destId="{3B3D4009-2D07-4F1A-BDEF-C348B37A9CB6}" srcOrd="0" destOrd="0" presId="urn:microsoft.com/office/officeart/2005/8/layout/vProcess5"/>
    <dgm:cxn modelId="{6C1B8112-A4D5-41D8-B735-72598C54976F}" type="presParOf" srcId="{CDDA9C92-60D0-40B1-81C7-600474E2C4E7}" destId="{A8121A04-B714-4533-9F72-D7EBB5EDC57D}" srcOrd="1" destOrd="0" presId="urn:microsoft.com/office/officeart/2005/8/layout/vProcess5"/>
    <dgm:cxn modelId="{7553A56C-92C6-46F2-9160-EC6617D5A436}" type="presParOf" srcId="{CDDA9C92-60D0-40B1-81C7-600474E2C4E7}" destId="{CB5B90B0-EC9F-4B63-8D21-B17090BA3857}" srcOrd="2" destOrd="0" presId="urn:microsoft.com/office/officeart/2005/8/layout/vProcess5"/>
    <dgm:cxn modelId="{BE5DD0B9-33F5-45D3-8EAF-982CCD956C70}" type="presParOf" srcId="{CDDA9C92-60D0-40B1-81C7-600474E2C4E7}" destId="{52D48580-1518-41E4-BB8E-6E29D9715AC0}" srcOrd="3" destOrd="0" presId="urn:microsoft.com/office/officeart/2005/8/layout/vProcess5"/>
    <dgm:cxn modelId="{57C0769A-0159-4B7F-8D83-22088A7FE641}" type="presParOf" srcId="{CDDA9C92-60D0-40B1-81C7-600474E2C4E7}" destId="{0A594760-2D87-472F-A10D-A65F004336E6}" srcOrd="4" destOrd="0" presId="urn:microsoft.com/office/officeart/2005/8/layout/vProcess5"/>
    <dgm:cxn modelId="{0A67ED1D-1E81-45B7-AF69-648748897DCB}" type="presParOf" srcId="{CDDA9C92-60D0-40B1-81C7-600474E2C4E7}" destId="{593AA8DC-4C5D-4210-B768-7F1DA7BC899B}" srcOrd="5" destOrd="0" presId="urn:microsoft.com/office/officeart/2005/8/layout/vProcess5"/>
    <dgm:cxn modelId="{7C22CC67-20B9-4137-B966-07B62FE1563C}" type="presParOf" srcId="{CDDA9C92-60D0-40B1-81C7-600474E2C4E7}" destId="{A655F6FF-C64E-432B-A89F-5BEEE4E78B94}" srcOrd="6" destOrd="0" presId="urn:microsoft.com/office/officeart/2005/8/layout/vProcess5"/>
    <dgm:cxn modelId="{979E4A3A-E9DA-4619-B52F-1F015B8C234B}" type="presParOf" srcId="{CDDA9C92-60D0-40B1-81C7-600474E2C4E7}" destId="{5857C2BA-3C51-45C9-93DE-C1F54E2A1205}" srcOrd="7" destOrd="0" presId="urn:microsoft.com/office/officeart/2005/8/layout/vProcess5"/>
    <dgm:cxn modelId="{7642E765-8AD3-44CC-B099-85D78AEBAD56}" type="presParOf" srcId="{CDDA9C92-60D0-40B1-81C7-600474E2C4E7}" destId="{A97AF2A3-D5A1-4153-92D4-0401739D13ED}" srcOrd="8" destOrd="0" presId="urn:microsoft.com/office/officeart/2005/8/layout/vProcess5"/>
    <dgm:cxn modelId="{343B90DA-E26D-40F7-8004-48B03E71316D}" type="presParOf" srcId="{CDDA9C92-60D0-40B1-81C7-600474E2C4E7}" destId="{965DEC57-8D5F-40A3-8E09-5ED42BE4B685}" srcOrd="9" destOrd="0" presId="urn:microsoft.com/office/officeart/2005/8/layout/vProcess5"/>
    <dgm:cxn modelId="{731D8139-13A7-42AE-A893-6260D8F7229C}" type="presParOf" srcId="{CDDA9C92-60D0-40B1-81C7-600474E2C4E7}" destId="{142FCFD9-0A5F-4610-AAD4-6813F27702AF}" srcOrd="10" destOrd="0" presId="urn:microsoft.com/office/officeart/2005/8/layout/vProcess5"/>
    <dgm:cxn modelId="{B9BB5C8E-F0A6-4DFB-9909-64AD11A616F0}" type="presParOf" srcId="{CDDA9C92-60D0-40B1-81C7-600474E2C4E7}" destId="{76B61CA4-4286-4B65-9CFA-9B996CBED5A6}" srcOrd="11" destOrd="0" presId="urn:microsoft.com/office/officeart/2005/8/layout/vProcess5"/>
    <dgm:cxn modelId="{01FAA8EA-3B8F-4ED6-85E4-9B684EFC65B4}" type="presParOf" srcId="{CDDA9C92-60D0-40B1-81C7-600474E2C4E7}" destId="{6AC27933-09AC-4592-B378-AA65F7851254}" srcOrd="12" destOrd="0" presId="urn:microsoft.com/office/officeart/2005/8/layout/vProcess5"/>
    <dgm:cxn modelId="{EBDE0C78-D050-4D4E-83AA-5112947E94BD}" type="presParOf" srcId="{CDDA9C92-60D0-40B1-81C7-600474E2C4E7}" destId="{488307EB-D907-48A6-9F69-577A71182CFB}" srcOrd="13" destOrd="0" presId="urn:microsoft.com/office/officeart/2005/8/layout/vProcess5"/>
    <dgm:cxn modelId="{346E728B-6329-4734-8E4B-246D353CBA92}" type="presParOf" srcId="{CDDA9C92-60D0-40B1-81C7-600474E2C4E7}" destId="{8B1FBEDF-11BD-4039-8E45-6106C5B2464E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FB78F1D-7997-45FE-90D0-22AFBF48BA1B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925D3A10-FFE3-486C-9E5A-80B39F9BBE1F}">
      <dgm:prSet/>
      <dgm:spPr/>
      <dgm:t>
        <a:bodyPr/>
        <a:lstStyle/>
        <a:p>
          <a:r>
            <a:rPr lang="es-ES" b="0" i="0" dirty="0"/>
            <a:t>Mapeo de la vivienda</a:t>
          </a:r>
          <a:endParaRPr lang="es-ES" dirty="0"/>
        </a:p>
      </dgm:t>
    </dgm:pt>
    <dgm:pt modelId="{14C7FFBB-7902-405D-A84C-EDA6C0561116}" type="parTrans" cxnId="{3573B11B-E013-40C2-8E15-02D08606AE0E}">
      <dgm:prSet/>
      <dgm:spPr/>
      <dgm:t>
        <a:bodyPr/>
        <a:lstStyle/>
        <a:p>
          <a:endParaRPr lang="es-ES"/>
        </a:p>
      </dgm:t>
    </dgm:pt>
    <dgm:pt modelId="{F8245B3A-A3C9-4E9F-9E05-A02CC9DB55A8}" type="sibTrans" cxnId="{3573B11B-E013-40C2-8E15-02D08606AE0E}">
      <dgm:prSet/>
      <dgm:spPr/>
      <dgm:t>
        <a:bodyPr/>
        <a:lstStyle/>
        <a:p>
          <a:endParaRPr lang="es-ES"/>
        </a:p>
      </dgm:t>
    </dgm:pt>
    <dgm:pt modelId="{3A6F725F-4AD4-4091-A821-0B359E9F1F16}">
      <dgm:prSet/>
      <dgm:spPr/>
      <dgm:t>
        <a:bodyPr/>
        <a:lstStyle/>
        <a:p>
          <a:r>
            <a:rPr lang="es-ES" b="0" i="0" dirty="0"/>
            <a:t>Generación de los archivos XML para el servidor y el cliente</a:t>
          </a:r>
          <a:endParaRPr lang="es-ES" dirty="0"/>
        </a:p>
      </dgm:t>
    </dgm:pt>
    <dgm:pt modelId="{F4468C8C-9F57-496B-90DA-5142D35B8813}" type="parTrans" cxnId="{70EA14DD-43A9-4CB5-B3B6-69911DF21451}">
      <dgm:prSet/>
      <dgm:spPr/>
      <dgm:t>
        <a:bodyPr/>
        <a:lstStyle/>
        <a:p>
          <a:endParaRPr lang="es-ES"/>
        </a:p>
      </dgm:t>
    </dgm:pt>
    <dgm:pt modelId="{D734F0F8-EF51-4CB6-89E1-0B50A95A2F6B}" type="sibTrans" cxnId="{70EA14DD-43A9-4CB5-B3B6-69911DF21451}">
      <dgm:prSet/>
      <dgm:spPr/>
      <dgm:t>
        <a:bodyPr/>
        <a:lstStyle/>
        <a:p>
          <a:endParaRPr lang="es-ES"/>
        </a:p>
      </dgm:t>
    </dgm:pt>
    <dgm:pt modelId="{742647B7-2853-45A5-BC2D-E7EBFB1C9647}">
      <dgm:prSet/>
      <dgm:spPr/>
      <dgm:t>
        <a:bodyPr/>
        <a:lstStyle/>
        <a:p>
          <a:r>
            <a:rPr lang="es-ES" b="0" i="0" dirty="0"/>
            <a:t>Diseño de las pruebas</a:t>
          </a:r>
          <a:endParaRPr lang="es-ES" dirty="0"/>
        </a:p>
      </dgm:t>
    </dgm:pt>
    <dgm:pt modelId="{833C21DA-A23C-4CC0-AEC1-B166653AF2AF}" type="parTrans" cxnId="{B008F14C-175F-4DAE-A7A6-11451FA065E4}">
      <dgm:prSet/>
      <dgm:spPr/>
      <dgm:t>
        <a:bodyPr/>
        <a:lstStyle/>
        <a:p>
          <a:endParaRPr lang="es-ES"/>
        </a:p>
      </dgm:t>
    </dgm:pt>
    <dgm:pt modelId="{246570F2-0F59-44C7-BD9C-DB41579259CB}" type="sibTrans" cxnId="{B008F14C-175F-4DAE-A7A6-11451FA065E4}">
      <dgm:prSet/>
      <dgm:spPr/>
      <dgm:t>
        <a:bodyPr/>
        <a:lstStyle/>
        <a:p>
          <a:endParaRPr lang="es-ES"/>
        </a:p>
      </dgm:t>
    </dgm:pt>
    <dgm:pt modelId="{BC94A9CA-59AE-4237-87C3-9114DD6F446A}">
      <dgm:prSet/>
      <dgm:spPr/>
      <dgm:t>
        <a:bodyPr/>
        <a:lstStyle/>
        <a:p>
          <a:r>
            <a:rPr lang="es-ES" b="0" i="0" dirty="0"/>
            <a:t>Ejecución de las pruebas</a:t>
          </a:r>
          <a:endParaRPr lang="es-ES" dirty="0"/>
        </a:p>
      </dgm:t>
    </dgm:pt>
    <dgm:pt modelId="{8A275AAB-4186-4621-9DA1-F4F2D071287B}" type="parTrans" cxnId="{A6C4F35C-5E1F-4972-A003-44F47F42C76C}">
      <dgm:prSet/>
      <dgm:spPr/>
      <dgm:t>
        <a:bodyPr/>
        <a:lstStyle/>
        <a:p>
          <a:endParaRPr lang="es-ES"/>
        </a:p>
      </dgm:t>
    </dgm:pt>
    <dgm:pt modelId="{80904D73-3347-4765-9CB8-9C4A42D120D3}" type="sibTrans" cxnId="{A6C4F35C-5E1F-4972-A003-44F47F42C76C}">
      <dgm:prSet/>
      <dgm:spPr/>
      <dgm:t>
        <a:bodyPr/>
        <a:lstStyle/>
        <a:p>
          <a:endParaRPr lang="es-ES"/>
        </a:p>
      </dgm:t>
    </dgm:pt>
    <dgm:pt modelId="{F33B6B21-EC65-46A8-8F89-18AB900B1D9F}">
      <dgm:prSet/>
      <dgm:spPr/>
      <dgm:t>
        <a:bodyPr/>
        <a:lstStyle/>
        <a:p>
          <a:r>
            <a:rPr lang="es-ES" b="0" i="0" dirty="0"/>
            <a:t>Análisis de los resultados</a:t>
          </a:r>
          <a:endParaRPr lang="es-ES" dirty="0"/>
        </a:p>
      </dgm:t>
    </dgm:pt>
    <dgm:pt modelId="{AC08EA0A-11FF-45B0-87D8-9CAEF7212E03}" type="parTrans" cxnId="{5C0BA0BC-C3DA-4B77-AE21-668257A57AB5}">
      <dgm:prSet/>
      <dgm:spPr/>
      <dgm:t>
        <a:bodyPr/>
        <a:lstStyle/>
        <a:p>
          <a:endParaRPr lang="es-ES"/>
        </a:p>
      </dgm:t>
    </dgm:pt>
    <dgm:pt modelId="{64F3AF6F-DC76-41D6-9634-1D2222FC770B}" type="sibTrans" cxnId="{5C0BA0BC-C3DA-4B77-AE21-668257A57AB5}">
      <dgm:prSet/>
      <dgm:spPr/>
      <dgm:t>
        <a:bodyPr/>
        <a:lstStyle/>
        <a:p>
          <a:endParaRPr lang="es-ES"/>
        </a:p>
      </dgm:t>
    </dgm:pt>
    <dgm:pt modelId="{A1C7DF7C-399B-4BE0-A991-1B3E8F23A39A}" type="pres">
      <dgm:prSet presAssocID="{FFB78F1D-7997-45FE-90D0-22AFBF48BA1B}" presName="Name0" presStyleCnt="0">
        <dgm:presLayoutVars>
          <dgm:dir/>
          <dgm:resizeHandles val="exact"/>
        </dgm:presLayoutVars>
      </dgm:prSet>
      <dgm:spPr/>
    </dgm:pt>
    <dgm:pt modelId="{06FEC478-3763-4C9F-96EB-0D855ECB2175}" type="pres">
      <dgm:prSet presAssocID="{FFB78F1D-7997-45FE-90D0-22AFBF48BA1B}" presName="arrow" presStyleLbl="bgShp" presStyleIdx="0" presStyleCnt="1"/>
      <dgm:spPr/>
    </dgm:pt>
    <dgm:pt modelId="{65B4F677-DBB3-4D19-B386-ACCD22FF3EB9}" type="pres">
      <dgm:prSet presAssocID="{FFB78F1D-7997-45FE-90D0-22AFBF48BA1B}" presName="points" presStyleCnt="0"/>
      <dgm:spPr/>
    </dgm:pt>
    <dgm:pt modelId="{620B2A13-D65A-4684-8951-DBD720E1DE2A}" type="pres">
      <dgm:prSet presAssocID="{925D3A10-FFE3-486C-9E5A-80B39F9BBE1F}" presName="compositeA" presStyleCnt="0"/>
      <dgm:spPr/>
    </dgm:pt>
    <dgm:pt modelId="{7170267B-56FA-4B0F-B86C-2CCE81C91A82}" type="pres">
      <dgm:prSet presAssocID="{925D3A10-FFE3-486C-9E5A-80B39F9BBE1F}" presName="textA" presStyleLbl="revTx" presStyleIdx="0" presStyleCnt="5">
        <dgm:presLayoutVars>
          <dgm:bulletEnabled val="1"/>
        </dgm:presLayoutVars>
      </dgm:prSet>
      <dgm:spPr/>
    </dgm:pt>
    <dgm:pt modelId="{57A5E7D5-8EF2-4AAB-ADB9-97CD76290BB1}" type="pres">
      <dgm:prSet presAssocID="{925D3A10-FFE3-486C-9E5A-80B39F9BBE1F}" presName="circleA" presStyleLbl="node1" presStyleIdx="0" presStyleCnt="5"/>
      <dgm:spPr/>
    </dgm:pt>
    <dgm:pt modelId="{2AC1F71B-D72A-4D51-9DA8-B94AFB3E8E53}" type="pres">
      <dgm:prSet presAssocID="{925D3A10-FFE3-486C-9E5A-80B39F9BBE1F}" presName="spaceA" presStyleCnt="0"/>
      <dgm:spPr/>
    </dgm:pt>
    <dgm:pt modelId="{FBA54D35-BE73-46A1-9152-0D3404346B89}" type="pres">
      <dgm:prSet presAssocID="{F8245B3A-A3C9-4E9F-9E05-A02CC9DB55A8}" presName="space" presStyleCnt="0"/>
      <dgm:spPr/>
    </dgm:pt>
    <dgm:pt modelId="{D9536E74-A2D3-4119-9F34-90641C3E8883}" type="pres">
      <dgm:prSet presAssocID="{3A6F725F-4AD4-4091-A821-0B359E9F1F16}" presName="compositeB" presStyleCnt="0"/>
      <dgm:spPr/>
    </dgm:pt>
    <dgm:pt modelId="{7E9EB6B0-13CB-4576-B8D2-BD502C63E18D}" type="pres">
      <dgm:prSet presAssocID="{3A6F725F-4AD4-4091-A821-0B359E9F1F16}" presName="textB" presStyleLbl="revTx" presStyleIdx="1" presStyleCnt="5">
        <dgm:presLayoutVars>
          <dgm:bulletEnabled val="1"/>
        </dgm:presLayoutVars>
      </dgm:prSet>
      <dgm:spPr/>
    </dgm:pt>
    <dgm:pt modelId="{EF1CF030-0BD9-4A62-A450-33AC5755D388}" type="pres">
      <dgm:prSet presAssocID="{3A6F725F-4AD4-4091-A821-0B359E9F1F16}" presName="circleB" presStyleLbl="node1" presStyleIdx="1" presStyleCnt="5"/>
      <dgm:spPr/>
    </dgm:pt>
    <dgm:pt modelId="{87BDAD18-3EE8-4F85-BF42-C5DFB7DCE421}" type="pres">
      <dgm:prSet presAssocID="{3A6F725F-4AD4-4091-A821-0B359E9F1F16}" presName="spaceB" presStyleCnt="0"/>
      <dgm:spPr/>
    </dgm:pt>
    <dgm:pt modelId="{EF53B818-6ADC-4E30-9978-FBFFEABC7B23}" type="pres">
      <dgm:prSet presAssocID="{D734F0F8-EF51-4CB6-89E1-0B50A95A2F6B}" presName="space" presStyleCnt="0"/>
      <dgm:spPr/>
    </dgm:pt>
    <dgm:pt modelId="{3143B256-4E0D-4D62-A6F0-71BC326E06BD}" type="pres">
      <dgm:prSet presAssocID="{742647B7-2853-45A5-BC2D-E7EBFB1C9647}" presName="compositeA" presStyleCnt="0"/>
      <dgm:spPr/>
    </dgm:pt>
    <dgm:pt modelId="{FE53D0EC-30C1-4A72-8CB8-606F2F15A87A}" type="pres">
      <dgm:prSet presAssocID="{742647B7-2853-45A5-BC2D-E7EBFB1C9647}" presName="textA" presStyleLbl="revTx" presStyleIdx="2" presStyleCnt="5">
        <dgm:presLayoutVars>
          <dgm:bulletEnabled val="1"/>
        </dgm:presLayoutVars>
      </dgm:prSet>
      <dgm:spPr/>
    </dgm:pt>
    <dgm:pt modelId="{50AE2BFB-BC30-40F4-A2C1-4CA1C683B9D2}" type="pres">
      <dgm:prSet presAssocID="{742647B7-2853-45A5-BC2D-E7EBFB1C9647}" presName="circleA" presStyleLbl="node1" presStyleIdx="2" presStyleCnt="5"/>
      <dgm:spPr/>
    </dgm:pt>
    <dgm:pt modelId="{F6CA0B2E-5098-4DA4-9385-188D4D999473}" type="pres">
      <dgm:prSet presAssocID="{742647B7-2853-45A5-BC2D-E7EBFB1C9647}" presName="spaceA" presStyleCnt="0"/>
      <dgm:spPr/>
    </dgm:pt>
    <dgm:pt modelId="{905DCA17-142F-4FB7-AEBD-2B2549E2DCC5}" type="pres">
      <dgm:prSet presAssocID="{246570F2-0F59-44C7-BD9C-DB41579259CB}" presName="space" presStyleCnt="0"/>
      <dgm:spPr/>
    </dgm:pt>
    <dgm:pt modelId="{1A4382ED-1965-414C-8A03-F597EA10F30D}" type="pres">
      <dgm:prSet presAssocID="{BC94A9CA-59AE-4237-87C3-9114DD6F446A}" presName="compositeB" presStyleCnt="0"/>
      <dgm:spPr/>
    </dgm:pt>
    <dgm:pt modelId="{937D5AD5-F981-497E-8B56-D44F1371293F}" type="pres">
      <dgm:prSet presAssocID="{BC94A9CA-59AE-4237-87C3-9114DD6F446A}" presName="textB" presStyleLbl="revTx" presStyleIdx="3" presStyleCnt="5">
        <dgm:presLayoutVars>
          <dgm:bulletEnabled val="1"/>
        </dgm:presLayoutVars>
      </dgm:prSet>
      <dgm:spPr/>
    </dgm:pt>
    <dgm:pt modelId="{46D2E244-4BEB-448C-A4B4-4E3DD4AF4769}" type="pres">
      <dgm:prSet presAssocID="{BC94A9CA-59AE-4237-87C3-9114DD6F446A}" presName="circleB" presStyleLbl="node1" presStyleIdx="3" presStyleCnt="5"/>
      <dgm:spPr/>
    </dgm:pt>
    <dgm:pt modelId="{59BE59AC-907C-4499-8438-733524DFBACE}" type="pres">
      <dgm:prSet presAssocID="{BC94A9CA-59AE-4237-87C3-9114DD6F446A}" presName="spaceB" presStyleCnt="0"/>
      <dgm:spPr/>
    </dgm:pt>
    <dgm:pt modelId="{2410EBE6-3B9A-45CC-9951-B769AA7215EB}" type="pres">
      <dgm:prSet presAssocID="{80904D73-3347-4765-9CB8-9C4A42D120D3}" presName="space" presStyleCnt="0"/>
      <dgm:spPr/>
    </dgm:pt>
    <dgm:pt modelId="{BF3ECA20-05C0-4C44-859B-6BE6CF3B1DB3}" type="pres">
      <dgm:prSet presAssocID="{F33B6B21-EC65-46A8-8F89-18AB900B1D9F}" presName="compositeA" presStyleCnt="0"/>
      <dgm:spPr/>
    </dgm:pt>
    <dgm:pt modelId="{6BA6D5D1-59BE-429F-A63B-5554EEFFFC69}" type="pres">
      <dgm:prSet presAssocID="{F33B6B21-EC65-46A8-8F89-18AB900B1D9F}" presName="textA" presStyleLbl="revTx" presStyleIdx="4" presStyleCnt="5">
        <dgm:presLayoutVars>
          <dgm:bulletEnabled val="1"/>
        </dgm:presLayoutVars>
      </dgm:prSet>
      <dgm:spPr/>
    </dgm:pt>
    <dgm:pt modelId="{408C14BE-95FC-4266-93B0-6958C9620755}" type="pres">
      <dgm:prSet presAssocID="{F33B6B21-EC65-46A8-8F89-18AB900B1D9F}" presName="circleA" presStyleLbl="node1" presStyleIdx="4" presStyleCnt="5"/>
      <dgm:spPr/>
    </dgm:pt>
    <dgm:pt modelId="{6A506CFB-4BA2-41F6-BEA9-8484002DADEE}" type="pres">
      <dgm:prSet presAssocID="{F33B6B21-EC65-46A8-8F89-18AB900B1D9F}" presName="spaceA" presStyleCnt="0"/>
      <dgm:spPr/>
    </dgm:pt>
  </dgm:ptLst>
  <dgm:cxnLst>
    <dgm:cxn modelId="{D55D1806-837E-4188-AF96-AAD92E68DEF4}" type="presOf" srcId="{742647B7-2853-45A5-BC2D-E7EBFB1C9647}" destId="{FE53D0EC-30C1-4A72-8CB8-606F2F15A87A}" srcOrd="0" destOrd="0" presId="urn:microsoft.com/office/officeart/2005/8/layout/hProcess11"/>
    <dgm:cxn modelId="{0797AB1B-893D-44E6-8026-8124D36B404C}" type="presOf" srcId="{925D3A10-FFE3-486C-9E5A-80B39F9BBE1F}" destId="{7170267B-56FA-4B0F-B86C-2CCE81C91A82}" srcOrd="0" destOrd="0" presId="urn:microsoft.com/office/officeart/2005/8/layout/hProcess11"/>
    <dgm:cxn modelId="{3573B11B-E013-40C2-8E15-02D08606AE0E}" srcId="{FFB78F1D-7997-45FE-90D0-22AFBF48BA1B}" destId="{925D3A10-FFE3-486C-9E5A-80B39F9BBE1F}" srcOrd="0" destOrd="0" parTransId="{14C7FFBB-7902-405D-A84C-EDA6C0561116}" sibTransId="{F8245B3A-A3C9-4E9F-9E05-A02CC9DB55A8}"/>
    <dgm:cxn modelId="{A6C4F35C-5E1F-4972-A003-44F47F42C76C}" srcId="{FFB78F1D-7997-45FE-90D0-22AFBF48BA1B}" destId="{BC94A9CA-59AE-4237-87C3-9114DD6F446A}" srcOrd="3" destOrd="0" parTransId="{8A275AAB-4186-4621-9DA1-F4F2D071287B}" sibTransId="{80904D73-3347-4765-9CB8-9C4A42D120D3}"/>
    <dgm:cxn modelId="{06FF305D-5AD6-4017-9CA5-B51316310B0D}" type="presOf" srcId="{F33B6B21-EC65-46A8-8F89-18AB900B1D9F}" destId="{6BA6D5D1-59BE-429F-A63B-5554EEFFFC69}" srcOrd="0" destOrd="0" presId="urn:microsoft.com/office/officeart/2005/8/layout/hProcess11"/>
    <dgm:cxn modelId="{B008F14C-175F-4DAE-A7A6-11451FA065E4}" srcId="{FFB78F1D-7997-45FE-90D0-22AFBF48BA1B}" destId="{742647B7-2853-45A5-BC2D-E7EBFB1C9647}" srcOrd="2" destOrd="0" parTransId="{833C21DA-A23C-4CC0-AEC1-B166653AF2AF}" sibTransId="{246570F2-0F59-44C7-BD9C-DB41579259CB}"/>
    <dgm:cxn modelId="{9FB5C070-C1F0-4D4A-BF22-05E542BA10D7}" type="presOf" srcId="{3A6F725F-4AD4-4091-A821-0B359E9F1F16}" destId="{7E9EB6B0-13CB-4576-B8D2-BD502C63E18D}" srcOrd="0" destOrd="0" presId="urn:microsoft.com/office/officeart/2005/8/layout/hProcess11"/>
    <dgm:cxn modelId="{8C908388-E7E0-40CE-91FB-A7729A02F8DA}" type="presOf" srcId="{FFB78F1D-7997-45FE-90D0-22AFBF48BA1B}" destId="{A1C7DF7C-399B-4BE0-A991-1B3E8F23A39A}" srcOrd="0" destOrd="0" presId="urn:microsoft.com/office/officeart/2005/8/layout/hProcess11"/>
    <dgm:cxn modelId="{5C0BA0BC-C3DA-4B77-AE21-668257A57AB5}" srcId="{FFB78F1D-7997-45FE-90D0-22AFBF48BA1B}" destId="{F33B6B21-EC65-46A8-8F89-18AB900B1D9F}" srcOrd="4" destOrd="0" parTransId="{AC08EA0A-11FF-45B0-87D8-9CAEF7212E03}" sibTransId="{64F3AF6F-DC76-41D6-9634-1D2222FC770B}"/>
    <dgm:cxn modelId="{70EA14DD-43A9-4CB5-B3B6-69911DF21451}" srcId="{FFB78F1D-7997-45FE-90D0-22AFBF48BA1B}" destId="{3A6F725F-4AD4-4091-A821-0B359E9F1F16}" srcOrd="1" destOrd="0" parTransId="{F4468C8C-9F57-496B-90DA-5142D35B8813}" sibTransId="{D734F0F8-EF51-4CB6-89E1-0B50A95A2F6B}"/>
    <dgm:cxn modelId="{84E00EE2-BE97-4928-9C18-FA98F6B1C8F1}" type="presOf" srcId="{BC94A9CA-59AE-4237-87C3-9114DD6F446A}" destId="{937D5AD5-F981-497E-8B56-D44F1371293F}" srcOrd="0" destOrd="0" presId="urn:microsoft.com/office/officeart/2005/8/layout/hProcess11"/>
    <dgm:cxn modelId="{18480525-2B89-45AA-B0AF-6B71F648E31A}" type="presParOf" srcId="{A1C7DF7C-399B-4BE0-A991-1B3E8F23A39A}" destId="{06FEC478-3763-4C9F-96EB-0D855ECB2175}" srcOrd="0" destOrd="0" presId="urn:microsoft.com/office/officeart/2005/8/layout/hProcess11"/>
    <dgm:cxn modelId="{B0A371FD-01C4-421C-B3D6-A2D9D9188E61}" type="presParOf" srcId="{A1C7DF7C-399B-4BE0-A991-1B3E8F23A39A}" destId="{65B4F677-DBB3-4D19-B386-ACCD22FF3EB9}" srcOrd="1" destOrd="0" presId="urn:microsoft.com/office/officeart/2005/8/layout/hProcess11"/>
    <dgm:cxn modelId="{9A0928C3-C8D6-4433-AB3F-EF33B59B93F8}" type="presParOf" srcId="{65B4F677-DBB3-4D19-B386-ACCD22FF3EB9}" destId="{620B2A13-D65A-4684-8951-DBD720E1DE2A}" srcOrd="0" destOrd="0" presId="urn:microsoft.com/office/officeart/2005/8/layout/hProcess11"/>
    <dgm:cxn modelId="{6F440D97-CFF7-4051-85B0-D04C4CBC58B9}" type="presParOf" srcId="{620B2A13-D65A-4684-8951-DBD720E1DE2A}" destId="{7170267B-56FA-4B0F-B86C-2CCE81C91A82}" srcOrd="0" destOrd="0" presId="urn:microsoft.com/office/officeart/2005/8/layout/hProcess11"/>
    <dgm:cxn modelId="{D3953460-4149-4A15-B652-C9039A102E4F}" type="presParOf" srcId="{620B2A13-D65A-4684-8951-DBD720E1DE2A}" destId="{57A5E7D5-8EF2-4AAB-ADB9-97CD76290BB1}" srcOrd="1" destOrd="0" presId="urn:microsoft.com/office/officeart/2005/8/layout/hProcess11"/>
    <dgm:cxn modelId="{70B539FD-9B45-4915-8D30-314D15C57589}" type="presParOf" srcId="{620B2A13-D65A-4684-8951-DBD720E1DE2A}" destId="{2AC1F71B-D72A-4D51-9DA8-B94AFB3E8E53}" srcOrd="2" destOrd="0" presId="urn:microsoft.com/office/officeart/2005/8/layout/hProcess11"/>
    <dgm:cxn modelId="{A027E503-4661-45C2-BCCA-68C12297EE42}" type="presParOf" srcId="{65B4F677-DBB3-4D19-B386-ACCD22FF3EB9}" destId="{FBA54D35-BE73-46A1-9152-0D3404346B89}" srcOrd="1" destOrd="0" presId="urn:microsoft.com/office/officeart/2005/8/layout/hProcess11"/>
    <dgm:cxn modelId="{95FA3CBD-955F-473E-B742-2C77491F7766}" type="presParOf" srcId="{65B4F677-DBB3-4D19-B386-ACCD22FF3EB9}" destId="{D9536E74-A2D3-4119-9F34-90641C3E8883}" srcOrd="2" destOrd="0" presId="urn:microsoft.com/office/officeart/2005/8/layout/hProcess11"/>
    <dgm:cxn modelId="{4906DAFD-647E-4E11-8D19-D40ED35EFD6F}" type="presParOf" srcId="{D9536E74-A2D3-4119-9F34-90641C3E8883}" destId="{7E9EB6B0-13CB-4576-B8D2-BD502C63E18D}" srcOrd="0" destOrd="0" presId="urn:microsoft.com/office/officeart/2005/8/layout/hProcess11"/>
    <dgm:cxn modelId="{68BB3BCB-B845-4D7F-9F2F-E79BB1150072}" type="presParOf" srcId="{D9536E74-A2D3-4119-9F34-90641C3E8883}" destId="{EF1CF030-0BD9-4A62-A450-33AC5755D388}" srcOrd="1" destOrd="0" presId="urn:microsoft.com/office/officeart/2005/8/layout/hProcess11"/>
    <dgm:cxn modelId="{15F876D0-29DF-438C-87AD-3F2E7BE757C0}" type="presParOf" srcId="{D9536E74-A2D3-4119-9F34-90641C3E8883}" destId="{87BDAD18-3EE8-4F85-BF42-C5DFB7DCE421}" srcOrd="2" destOrd="0" presId="urn:microsoft.com/office/officeart/2005/8/layout/hProcess11"/>
    <dgm:cxn modelId="{EA64C245-1A67-4587-B7C6-2DEEDD8104AE}" type="presParOf" srcId="{65B4F677-DBB3-4D19-B386-ACCD22FF3EB9}" destId="{EF53B818-6ADC-4E30-9978-FBFFEABC7B23}" srcOrd="3" destOrd="0" presId="urn:microsoft.com/office/officeart/2005/8/layout/hProcess11"/>
    <dgm:cxn modelId="{C31C3887-FD33-4329-BB56-25614C2EC625}" type="presParOf" srcId="{65B4F677-DBB3-4D19-B386-ACCD22FF3EB9}" destId="{3143B256-4E0D-4D62-A6F0-71BC326E06BD}" srcOrd="4" destOrd="0" presId="urn:microsoft.com/office/officeart/2005/8/layout/hProcess11"/>
    <dgm:cxn modelId="{789615E1-4597-4EF7-9E5F-E87F6B7197B0}" type="presParOf" srcId="{3143B256-4E0D-4D62-A6F0-71BC326E06BD}" destId="{FE53D0EC-30C1-4A72-8CB8-606F2F15A87A}" srcOrd="0" destOrd="0" presId="urn:microsoft.com/office/officeart/2005/8/layout/hProcess11"/>
    <dgm:cxn modelId="{3460A0D2-D376-4DB9-A717-3250EDD301BB}" type="presParOf" srcId="{3143B256-4E0D-4D62-A6F0-71BC326E06BD}" destId="{50AE2BFB-BC30-40F4-A2C1-4CA1C683B9D2}" srcOrd="1" destOrd="0" presId="urn:microsoft.com/office/officeart/2005/8/layout/hProcess11"/>
    <dgm:cxn modelId="{DD93B86F-C83C-41C3-9AF3-C9F06BBA6391}" type="presParOf" srcId="{3143B256-4E0D-4D62-A6F0-71BC326E06BD}" destId="{F6CA0B2E-5098-4DA4-9385-188D4D999473}" srcOrd="2" destOrd="0" presId="urn:microsoft.com/office/officeart/2005/8/layout/hProcess11"/>
    <dgm:cxn modelId="{35C9D225-0E79-4D5D-B579-EE75950D5C7D}" type="presParOf" srcId="{65B4F677-DBB3-4D19-B386-ACCD22FF3EB9}" destId="{905DCA17-142F-4FB7-AEBD-2B2549E2DCC5}" srcOrd="5" destOrd="0" presId="urn:microsoft.com/office/officeart/2005/8/layout/hProcess11"/>
    <dgm:cxn modelId="{852C7CF4-76CD-4D95-B800-0AF1273C448A}" type="presParOf" srcId="{65B4F677-DBB3-4D19-B386-ACCD22FF3EB9}" destId="{1A4382ED-1965-414C-8A03-F597EA10F30D}" srcOrd="6" destOrd="0" presId="urn:microsoft.com/office/officeart/2005/8/layout/hProcess11"/>
    <dgm:cxn modelId="{F3B484A4-7B33-4BEB-823B-EA805F5CBD1D}" type="presParOf" srcId="{1A4382ED-1965-414C-8A03-F597EA10F30D}" destId="{937D5AD5-F981-497E-8B56-D44F1371293F}" srcOrd="0" destOrd="0" presId="urn:microsoft.com/office/officeart/2005/8/layout/hProcess11"/>
    <dgm:cxn modelId="{40836E39-C5F0-4785-A0A7-B181777B3742}" type="presParOf" srcId="{1A4382ED-1965-414C-8A03-F597EA10F30D}" destId="{46D2E244-4BEB-448C-A4B4-4E3DD4AF4769}" srcOrd="1" destOrd="0" presId="urn:microsoft.com/office/officeart/2005/8/layout/hProcess11"/>
    <dgm:cxn modelId="{D6BC0C31-4811-4B6C-AEA5-ACC6950B51B1}" type="presParOf" srcId="{1A4382ED-1965-414C-8A03-F597EA10F30D}" destId="{59BE59AC-907C-4499-8438-733524DFBACE}" srcOrd="2" destOrd="0" presId="urn:microsoft.com/office/officeart/2005/8/layout/hProcess11"/>
    <dgm:cxn modelId="{7808E0B3-9E74-4B8B-A96A-8B570617A5B0}" type="presParOf" srcId="{65B4F677-DBB3-4D19-B386-ACCD22FF3EB9}" destId="{2410EBE6-3B9A-45CC-9951-B769AA7215EB}" srcOrd="7" destOrd="0" presId="urn:microsoft.com/office/officeart/2005/8/layout/hProcess11"/>
    <dgm:cxn modelId="{8553E90F-A920-4573-BEC0-4097D5E2B924}" type="presParOf" srcId="{65B4F677-DBB3-4D19-B386-ACCD22FF3EB9}" destId="{BF3ECA20-05C0-4C44-859B-6BE6CF3B1DB3}" srcOrd="8" destOrd="0" presId="urn:microsoft.com/office/officeart/2005/8/layout/hProcess11"/>
    <dgm:cxn modelId="{AF862767-DD6C-44E5-BA85-8C96F704F743}" type="presParOf" srcId="{BF3ECA20-05C0-4C44-859B-6BE6CF3B1DB3}" destId="{6BA6D5D1-59BE-429F-A63B-5554EEFFFC69}" srcOrd="0" destOrd="0" presId="urn:microsoft.com/office/officeart/2005/8/layout/hProcess11"/>
    <dgm:cxn modelId="{9625AF8B-37E0-4F9F-9A58-DD2D551D4489}" type="presParOf" srcId="{BF3ECA20-05C0-4C44-859B-6BE6CF3B1DB3}" destId="{408C14BE-95FC-4266-93B0-6958C9620755}" srcOrd="1" destOrd="0" presId="urn:microsoft.com/office/officeart/2005/8/layout/hProcess11"/>
    <dgm:cxn modelId="{450AB2EA-44BA-4F4D-AD88-97A31F2E478A}" type="presParOf" srcId="{BF3ECA20-05C0-4C44-859B-6BE6CF3B1DB3}" destId="{6A506CFB-4BA2-41F6-BEA9-8484002DADEE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B9BA87-6890-4129-AC2A-B114E0D9058F}">
      <dsp:nvSpPr>
        <dsp:cNvPr id="0" name=""/>
        <dsp:cNvSpPr/>
      </dsp:nvSpPr>
      <dsp:spPr>
        <a:xfrm>
          <a:off x="-1651405" y="-257004"/>
          <a:ext cx="1976827" cy="1976827"/>
        </a:xfrm>
        <a:prstGeom prst="blockArc">
          <a:avLst>
            <a:gd name="adj1" fmla="val 18900000"/>
            <a:gd name="adj2" fmla="val 2700000"/>
            <a:gd name="adj3" fmla="val 1093"/>
          </a:avLst>
        </a:pr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5EA2F2-BBBA-4E53-A6B7-D4BAB6607CD1}">
      <dsp:nvSpPr>
        <dsp:cNvPr id="0" name=""/>
        <dsp:cNvSpPr/>
      </dsp:nvSpPr>
      <dsp:spPr>
        <a:xfrm>
          <a:off x="171381" y="112461"/>
          <a:ext cx="4157230" cy="22503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8625" tIns="30480" rIns="30480" bIns="3048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/>
            <a:t>Lista de beacons de la </a:t>
          </a:r>
          <a:r>
            <a:rPr lang="en-US" sz="1200" b="0" i="0" kern="1200" dirty="0" err="1"/>
            <a:t>ruta</a:t>
          </a:r>
          <a:endParaRPr lang="es-ES" sz="1200" kern="1200" dirty="0"/>
        </a:p>
      </dsp:txBody>
      <dsp:txXfrm>
        <a:off x="171381" y="112461"/>
        <a:ext cx="4157230" cy="225039"/>
      </dsp:txXfrm>
    </dsp:sp>
    <dsp:sp modelId="{B901BDCF-71E9-4A27-9F5C-9F94742742F0}">
      <dsp:nvSpPr>
        <dsp:cNvPr id="0" name=""/>
        <dsp:cNvSpPr/>
      </dsp:nvSpPr>
      <dsp:spPr>
        <a:xfrm>
          <a:off x="30731" y="84331"/>
          <a:ext cx="281299" cy="28129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0D4C93-FCF6-4157-920F-B63CCFD50B52}">
      <dsp:nvSpPr>
        <dsp:cNvPr id="0" name=""/>
        <dsp:cNvSpPr/>
      </dsp:nvSpPr>
      <dsp:spPr>
        <a:xfrm>
          <a:off x="300402" y="450079"/>
          <a:ext cx="4028210" cy="225039"/>
        </a:xfrm>
        <a:prstGeom prst="rect">
          <a:avLst/>
        </a:prstGeom>
        <a:solidFill>
          <a:schemeClr val="accent2">
            <a:hueOff val="-294064"/>
            <a:satOff val="-100"/>
            <a:lumOff val="7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8625" tIns="30480" rIns="30480" bIns="3048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 err="1"/>
            <a:t>Instrucciones</a:t>
          </a:r>
          <a:r>
            <a:rPr lang="en-US" sz="1200" b="0" i="0" kern="1200" dirty="0"/>
            <a:t> de </a:t>
          </a:r>
          <a:r>
            <a:rPr lang="en-US" sz="1200" b="0" i="0" kern="1200" dirty="0" err="1"/>
            <a:t>guía</a:t>
          </a:r>
          <a:r>
            <a:rPr lang="en-US" sz="1200" b="0" i="0" kern="1200" dirty="0"/>
            <a:t> para el </a:t>
          </a:r>
          <a:r>
            <a:rPr lang="en-US" sz="1200" b="0" i="0" kern="1200" dirty="0" err="1"/>
            <a:t>usuario</a:t>
          </a:r>
          <a:endParaRPr lang="es-ES" sz="1200" kern="1200" dirty="0"/>
        </a:p>
      </dsp:txBody>
      <dsp:txXfrm>
        <a:off x="300402" y="450079"/>
        <a:ext cx="4028210" cy="225039"/>
      </dsp:txXfrm>
    </dsp:sp>
    <dsp:sp modelId="{9C95A8B4-ABE2-4CCB-A76E-BFCA5E23664D}">
      <dsp:nvSpPr>
        <dsp:cNvPr id="0" name=""/>
        <dsp:cNvSpPr/>
      </dsp:nvSpPr>
      <dsp:spPr>
        <a:xfrm>
          <a:off x="159752" y="404019"/>
          <a:ext cx="281299" cy="28129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-294064"/>
              <a:satOff val="-100"/>
              <a:lumOff val="78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6A35DF-BF55-4785-A265-1A0A65CA1338}">
      <dsp:nvSpPr>
        <dsp:cNvPr id="0" name=""/>
        <dsp:cNvSpPr/>
      </dsp:nvSpPr>
      <dsp:spPr>
        <a:xfrm>
          <a:off x="300402" y="787698"/>
          <a:ext cx="4028210" cy="225039"/>
        </a:xfrm>
        <a:prstGeom prst="rect">
          <a:avLst/>
        </a:prstGeom>
        <a:solidFill>
          <a:schemeClr val="accent2">
            <a:hueOff val="-588127"/>
            <a:satOff val="-199"/>
            <a:lumOff val="157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8625" tIns="30480" rIns="30480" bIns="3048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 err="1"/>
            <a:t>Información</a:t>
          </a:r>
          <a:r>
            <a:rPr lang="en-US" sz="1200" b="0" i="0" kern="1200" dirty="0"/>
            <a:t> </a:t>
          </a:r>
          <a:r>
            <a:rPr lang="en-US" sz="1200" b="0" i="0" kern="1200" dirty="0" err="1"/>
            <a:t>sobre</a:t>
          </a:r>
          <a:r>
            <a:rPr lang="en-US" sz="1200" b="0" i="0" kern="1200" dirty="0"/>
            <a:t> los </a:t>
          </a:r>
          <a:r>
            <a:rPr lang="en-US" sz="1200" b="0" i="0" kern="1200" dirty="0" err="1"/>
            <a:t>giros</a:t>
          </a:r>
          <a:r>
            <a:rPr lang="en-US" sz="1200" b="0" i="0" kern="1200" dirty="0"/>
            <a:t> de la </a:t>
          </a:r>
          <a:r>
            <a:rPr lang="en-US" sz="1200" b="0" i="0" kern="1200" dirty="0" err="1"/>
            <a:t>ruta</a:t>
          </a:r>
          <a:r>
            <a:rPr lang="en-US" sz="1200" b="0" i="0" kern="1200" dirty="0"/>
            <a:t> y </a:t>
          </a:r>
          <a:r>
            <a:rPr lang="en-US" sz="1200" b="0" i="0" kern="1200" dirty="0" err="1"/>
            <a:t>su</a:t>
          </a:r>
          <a:r>
            <a:rPr lang="en-US" sz="1200" b="0" i="0" kern="1200" dirty="0"/>
            <a:t> </a:t>
          </a:r>
          <a:r>
            <a:rPr lang="en-US" sz="1200" b="0" i="0" kern="1200" dirty="0" err="1"/>
            <a:t>dirección</a:t>
          </a:r>
          <a:endParaRPr lang="es-ES" sz="1200" kern="1200" dirty="0"/>
        </a:p>
      </dsp:txBody>
      <dsp:txXfrm>
        <a:off x="300402" y="787698"/>
        <a:ext cx="4028210" cy="225039"/>
      </dsp:txXfrm>
    </dsp:sp>
    <dsp:sp modelId="{C3098EE5-C26E-4248-9B05-63D5B7F3E7FE}">
      <dsp:nvSpPr>
        <dsp:cNvPr id="0" name=""/>
        <dsp:cNvSpPr/>
      </dsp:nvSpPr>
      <dsp:spPr>
        <a:xfrm>
          <a:off x="159752" y="759568"/>
          <a:ext cx="281299" cy="28129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-588127"/>
              <a:satOff val="-199"/>
              <a:lumOff val="157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36ED49-29E6-4B5B-A220-9C6E4EF5D35B}">
      <dsp:nvSpPr>
        <dsp:cNvPr id="0" name=""/>
        <dsp:cNvSpPr/>
      </dsp:nvSpPr>
      <dsp:spPr>
        <a:xfrm>
          <a:off x="171381" y="1125316"/>
          <a:ext cx="4157230" cy="225039"/>
        </a:xfrm>
        <a:prstGeom prst="rect">
          <a:avLst/>
        </a:prstGeom>
        <a:solidFill>
          <a:schemeClr val="accent2">
            <a:hueOff val="-882191"/>
            <a:satOff val="-299"/>
            <a:lumOff val="235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8625" tIns="30480" rIns="30480" bIns="3048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 err="1"/>
            <a:t>Información</a:t>
          </a:r>
          <a:r>
            <a:rPr lang="en-US" sz="1200" b="0" i="0" kern="1200" dirty="0"/>
            <a:t> </a:t>
          </a:r>
          <a:r>
            <a:rPr lang="en-US" sz="1200" b="0" i="0" kern="1200" dirty="0" err="1"/>
            <a:t>adicional</a:t>
          </a:r>
          <a:endParaRPr lang="es-ES" sz="1200" kern="1200" dirty="0"/>
        </a:p>
      </dsp:txBody>
      <dsp:txXfrm>
        <a:off x="171381" y="1125316"/>
        <a:ext cx="4157230" cy="225039"/>
      </dsp:txXfrm>
    </dsp:sp>
    <dsp:sp modelId="{69DE75D1-D045-4531-9D10-E50919D2689B}">
      <dsp:nvSpPr>
        <dsp:cNvPr id="0" name=""/>
        <dsp:cNvSpPr/>
      </dsp:nvSpPr>
      <dsp:spPr>
        <a:xfrm>
          <a:off x="30731" y="1097186"/>
          <a:ext cx="281299" cy="28129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-882191"/>
              <a:satOff val="-299"/>
              <a:lumOff val="235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121A04-B714-4533-9F72-D7EBB5EDC57D}">
      <dsp:nvSpPr>
        <dsp:cNvPr id="0" name=""/>
        <dsp:cNvSpPr/>
      </dsp:nvSpPr>
      <dsp:spPr>
        <a:xfrm>
          <a:off x="0" y="0"/>
          <a:ext cx="3647615" cy="32964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000" b="0" kern="1200" dirty="0"/>
            <a:t>Recepción del mensaje (</a:t>
          </a:r>
          <a:r>
            <a:rPr lang="es-ES" sz="1000" b="0" kern="1200" dirty="0" err="1"/>
            <a:t>Idbeacon</a:t>
          </a:r>
          <a:r>
            <a:rPr lang="es-ES" sz="1000" b="0" kern="1200" dirty="0"/>
            <a:t>, destino) del cliente (</a:t>
          </a:r>
          <a:r>
            <a:rPr lang="es-ES" sz="1000" b="1" kern="1200" dirty="0" err="1"/>
            <a:t>webSockets</a:t>
          </a:r>
          <a:r>
            <a:rPr lang="es-ES" sz="1000" b="0" kern="1200" dirty="0"/>
            <a:t>)</a:t>
          </a:r>
        </a:p>
      </dsp:txBody>
      <dsp:txXfrm>
        <a:off x="9655" y="9655"/>
        <a:ext cx="3253337" cy="310332"/>
      </dsp:txXfrm>
    </dsp:sp>
    <dsp:sp modelId="{CB5B90B0-EC9F-4B63-8D21-B17090BA3857}">
      <dsp:nvSpPr>
        <dsp:cNvPr id="0" name=""/>
        <dsp:cNvSpPr/>
      </dsp:nvSpPr>
      <dsp:spPr>
        <a:xfrm>
          <a:off x="272386" y="375425"/>
          <a:ext cx="3647615" cy="329642"/>
        </a:xfrm>
        <a:prstGeom prst="roundRect">
          <a:avLst>
            <a:gd name="adj" fmla="val 10000"/>
          </a:avLst>
        </a:prstGeom>
        <a:solidFill>
          <a:schemeClr val="accent2">
            <a:hueOff val="-220548"/>
            <a:satOff val="-75"/>
            <a:lumOff val="58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i="0" kern="1200" dirty="0" err="1"/>
            <a:t>Obtención</a:t>
          </a:r>
          <a:r>
            <a:rPr lang="en-US" sz="1000" b="0" i="0" kern="1200" dirty="0"/>
            <a:t> de los </a:t>
          </a:r>
          <a:r>
            <a:rPr lang="en-US" sz="1000" b="0" i="0" kern="1200" dirty="0" err="1"/>
            <a:t>cuadrantes</a:t>
          </a:r>
          <a:r>
            <a:rPr lang="en-US" sz="1000" b="0" i="0" kern="1200" dirty="0"/>
            <a:t> </a:t>
          </a:r>
          <a:r>
            <a:rPr lang="en-US" sz="1000" b="0" i="0" kern="1200" dirty="0" err="1"/>
            <a:t>origen</a:t>
          </a:r>
          <a:r>
            <a:rPr lang="en-US" sz="1000" b="0" i="0" kern="1200" dirty="0"/>
            <a:t> y </a:t>
          </a:r>
          <a:r>
            <a:rPr lang="en-US" sz="1000" b="0" i="0" kern="1200" dirty="0" err="1"/>
            <a:t>destino</a:t>
          </a:r>
          <a:endParaRPr lang="es-ES" sz="1000" b="0" kern="1200" dirty="0"/>
        </a:p>
      </dsp:txBody>
      <dsp:txXfrm>
        <a:off x="282041" y="385080"/>
        <a:ext cx="3141651" cy="310332"/>
      </dsp:txXfrm>
    </dsp:sp>
    <dsp:sp modelId="{52D48580-1518-41E4-BB8E-6E29D9715AC0}">
      <dsp:nvSpPr>
        <dsp:cNvPr id="0" name=""/>
        <dsp:cNvSpPr/>
      </dsp:nvSpPr>
      <dsp:spPr>
        <a:xfrm>
          <a:off x="544773" y="750851"/>
          <a:ext cx="3647615" cy="329642"/>
        </a:xfrm>
        <a:prstGeom prst="roundRect">
          <a:avLst>
            <a:gd name="adj" fmla="val 10000"/>
          </a:avLst>
        </a:prstGeom>
        <a:solidFill>
          <a:schemeClr val="accent2">
            <a:hueOff val="-441096"/>
            <a:satOff val="-150"/>
            <a:lumOff val="117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000" b="0" kern="1200" dirty="0"/>
            <a:t>Generación de la lista de cuadrantes de la ruta (</a:t>
          </a:r>
          <a:r>
            <a:rPr lang="es-ES" sz="1000" b="1" kern="1200" dirty="0"/>
            <a:t>Dijkstra</a:t>
          </a:r>
          <a:r>
            <a:rPr lang="es-ES" sz="1000" b="0" kern="1200" dirty="0"/>
            <a:t>) </a:t>
          </a:r>
        </a:p>
      </dsp:txBody>
      <dsp:txXfrm>
        <a:off x="554428" y="760506"/>
        <a:ext cx="3141651" cy="310332"/>
      </dsp:txXfrm>
    </dsp:sp>
    <dsp:sp modelId="{0A594760-2D87-472F-A10D-A65F004336E6}">
      <dsp:nvSpPr>
        <dsp:cNvPr id="0" name=""/>
        <dsp:cNvSpPr/>
      </dsp:nvSpPr>
      <dsp:spPr>
        <a:xfrm>
          <a:off x="817160" y="1126277"/>
          <a:ext cx="3647615" cy="329642"/>
        </a:xfrm>
        <a:prstGeom prst="roundRect">
          <a:avLst>
            <a:gd name="adj" fmla="val 10000"/>
          </a:avLst>
        </a:prstGeom>
        <a:solidFill>
          <a:schemeClr val="accent2">
            <a:hueOff val="-661643"/>
            <a:satOff val="-224"/>
            <a:lumOff val="176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i="0" kern="1200" dirty="0" err="1"/>
            <a:t>Generación</a:t>
          </a:r>
          <a:r>
            <a:rPr lang="en-US" sz="1000" b="0" i="0" kern="1200" dirty="0"/>
            <a:t> de la </a:t>
          </a:r>
          <a:r>
            <a:rPr lang="en-US" sz="1000" b="0" i="0" kern="1200" dirty="0" err="1"/>
            <a:t>información</a:t>
          </a:r>
          <a:r>
            <a:rPr lang="en-US" sz="1000" b="0" i="0" kern="1200" dirty="0"/>
            <a:t> de la </a:t>
          </a:r>
          <a:r>
            <a:rPr lang="en-US" sz="1000" b="0" i="0" kern="1200" dirty="0" err="1"/>
            <a:t>guía</a:t>
          </a:r>
          <a:endParaRPr lang="es-ES" sz="1000" b="0" kern="1200" dirty="0"/>
        </a:p>
      </dsp:txBody>
      <dsp:txXfrm>
        <a:off x="826815" y="1135932"/>
        <a:ext cx="3141651" cy="310332"/>
      </dsp:txXfrm>
    </dsp:sp>
    <dsp:sp modelId="{593AA8DC-4C5D-4210-B768-7F1DA7BC899B}">
      <dsp:nvSpPr>
        <dsp:cNvPr id="0" name=""/>
        <dsp:cNvSpPr/>
      </dsp:nvSpPr>
      <dsp:spPr>
        <a:xfrm>
          <a:off x="1089547" y="1501703"/>
          <a:ext cx="3647615" cy="329642"/>
        </a:xfrm>
        <a:prstGeom prst="roundRect">
          <a:avLst>
            <a:gd name="adj" fmla="val 10000"/>
          </a:avLst>
        </a:prstGeom>
        <a:solidFill>
          <a:schemeClr val="accent2">
            <a:hueOff val="-882191"/>
            <a:satOff val="-299"/>
            <a:lumOff val="235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000" b="0" kern="1200" dirty="0"/>
            <a:t>Envío de la información al cliente (</a:t>
          </a:r>
          <a:r>
            <a:rPr lang="es-ES" sz="1000" b="1" kern="1200" dirty="0" err="1"/>
            <a:t>webSockets</a:t>
          </a:r>
          <a:r>
            <a:rPr lang="es-ES" sz="1000" b="0" kern="1200" dirty="0"/>
            <a:t>)</a:t>
          </a:r>
        </a:p>
      </dsp:txBody>
      <dsp:txXfrm>
        <a:off x="1099202" y="1511358"/>
        <a:ext cx="3141651" cy="310332"/>
      </dsp:txXfrm>
    </dsp:sp>
    <dsp:sp modelId="{A655F6FF-C64E-432B-A89F-5BEEE4E78B94}">
      <dsp:nvSpPr>
        <dsp:cNvPr id="0" name=""/>
        <dsp:cNvSpPr/>
      </dsp:nvSpPr>
      <dsp:spPr>
        <a:xfrm>
          <a:off x="3433348" y="240821"/>
          <a:ext cx="214267" cy="214267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000" kern="1200"/>
        </a:p>
      </dsp:txBody>
      <dsp:txXfrm>
        <a:off x="3481558" y="240821"/>
        <a:ext cx="117847" cy="161236"/>
      </dsp:txXfrm>
    </dsp:sp>
    <dsp:sp modelId="{5857C2BA-3C51-45C9-93DE-C1F54E2A1205}">
      <dsp:nvSpPr>
        <dsp:cNvPr id="0" name=""/>
        <dsp:cNvSpPr/>
      </dsp:nvSpPr>
      <dsp:spPr>
        <a:xfrm>
          <a:off x="3705734" y="616247"/>
          <a:ext cx="214267" cy="214267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331170"/>
            <a:satOff val="601"/>
            <a:lumOff val="108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-331170"/>
              <a:satOff val="601"/>
              <a:lumOff val="10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000" kern="1200"/>
        </a:p>
      </dsp:txBody>
      <dsp:txXfrm>
        <a:off x="3753944" y="616247"/>
        <a:ext cx="117847" cy="161236"/>
      </dsp:txXfrm>
    </dsp:sp>
    <dsp:sp modelId="{A97AF2A3-D5A1-4153-92D4-0401739D13ED}">
      <dsp:nvSpPr>
        <dsp:cNvPr id="0" name=""/>
        <dsp:cNvSpPr/>
      </dsp:nvSpPr>
      <dsp:spPr>
        <a:xfrm>
          <a:off x="3978121" y="986179"/>
          <a:ext cx="214267" cy="214267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662340"/>
            <a:satOff val="1203"/>
            <a:lumOff val="215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-662340"/>
              <a:satOff val="1203"/>
              <a:lumOff val="21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000" kern="1200"/>
        </a:p>
      </dsp:txBody>
      <dsp:txXfrm>
        <a:off x="4026331" y="986179"/>
        <a:ext cx="117847" cy="161236"/>
      </dsp:txXfrm>
    </dsp:sp>
    <dsp:sp modelId="{965DEC57-8D5F-40A3-8E09-5ED42BE4B685}">
      <dsp:nvSpPr>
        <dsp:cNvPr id="0" name=""/>
        <dsp:cNvSpPr/>
      </dsp:nvSpPr>
      <dsp:spPr>
        <a:xfrm>
          <a:off x="4250508" y="1365268"/>
          <a:ext cx="214267" cy="214267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993510"/>
            <a:satOff val="1804"/>
            <a:lumOff val="323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-993510"/>
              <a:satOff val="1804"/>
              <a:lumOff val="32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000" kern="1200"/>
        </a:p>
      </dsp:txBody>
      <dsp:txXfrm>
        <a:off x="4298718" y="1365268"/>
        <a:ext cx="117847" cy="16123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FEC478-3763-4C9F-96EB-0D855ECB2175}">
      <dsp:nvSpPr>
        <dsp:cNvPr id="0" name=""/>
        <dsp:cNvSpPr/>
      </dsp:nvSpPr>
      <dsp:spPr>
        <a:xfrm>
          <a:off x="0" y="653880"/>
          <a:ext cx="7730526" cy="871840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70267B-56FA-4B0F-B86C-2CCE81C91A82}">
      <dsp:nvSpPr>
        <dsp:cNvPr id="0" name=""/>
        <dsp:cNvSpPr/>
      </dsp:nvSpPr>
      <dsp:spPr>
        <a:xfrm>
          <a:off x="3057" y="0"/>
          <a:ext cx="1336799" cy="871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b="0" i="0" kern="1200" dirty="0"/>
            <a:t>Mapeo de la vivienda</a:t>
          </a:r>
          <a:endParaRPr lang="es-ES" sz="1200" kern="1200" dirty="0"/>
        </a:p>
      </dsp:txBody>
      <dsp:txXfrm>
        <a:off x="3057" y="0"/>
        <a:ext cx="1336799" cy="871840"/>
      </dsp:txXfrm>
    </dsp:sp>
    <dsp:sp modelId="{57A5E7D5-8EF2-4AAB-ADB9-97CD76290BB1}">
      <dsp:nvSpPr>
        <dsp:cNvPr id="0" name=""/>
        <dsp:cNvSpPr/>
      </dsp:nvSpPr>
      <dsp:spPr>
        <a:xfrm>
          <a:off x="562477" y="980820"/>
          <a:ext cx="217960" cy="21796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9EB6B0-13CB-4576-B8D2-BD502C63E18D}">
      <dsp:nvSpPr>
        <dsp:cNvPr id="0" name=""/>
        <dsp:cNvSpPr/>
      </dsp:nvSpPr>
      <dsp:spPr>
        <a:xfrm>
          <a:off x="1406697" y="1307761"/>
          <a:ext cx="1336799" cy="871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b="0" i="0" kern="1200" dirty="0"/>
            <a:t>Generación de los archivos XML para el servidor y el cliente</a:t>
          </a:r>
          <a:endParaRPr lang="es-ES" sz="1200" kern="1200" dirty="0"/>
        </a:p>
      </dsp:txBody>
      <dsp:txXfrm>
        <a:off x="1406697" y="1307761"/>
        <a:ext cx="1336799" cy="871840"/>
      </dsp:txXfrm>
    </dsp:sp>
    <dsp:sp modelId="{EF1CF030-0BD9-4A62-A450-33AC5755D388}">
      <dsp:nvSpPr>
        <dsp:cNvPr id="0" name=""/>
        <dsp:cNvSpPr/>
      </dsp:nvSpPr>
      <dsp:spPr>
        <a:xfrm>
          <a:off x="1966116" y="980820"/>
          <a:ext cx="217960" cy="21796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53D0EC-30C1-4A72-8CB8-606F2F15A87A}">
      <dsp:nvSpPr>
        <dsp:cNvPr id="0" name=""/>
        <dsp:cNvSpPr/>
      </dsp:nvSpPr>
      <dsp:spPr>
        <a:xfrm>
          <a:off x="2810336" y="0"/>
          <a:ext cx="1336799" cy="871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b="0" i="0" kern="1200" dirty="0"/>
            <a:t>Diseño de las pruebas</a:t>
          </a:r>
          <a:endParaRPr lang="es-ES" sz="1200" kern="1200" dirty="0"/>
        </a:p>
      </dsp:txBody>
      <dsp:txXfrm>
        <a:off x="2810336" y="0"/>
        <a:ext cx="1336799" cy="871840"/>
      </dsp:txXfrm>
    </dsp:sp>
    <dsp:sp modelId="{50AE2BFB-BC30-40F4-A2C1-4CA1C683B9D2}">
      <dsp:nvSpPr>
        <dsp:cNvPr id="0" name=""/>
        <dsp:cNvSpPr/>
      </dsp:nvSpPr>
      <dsp:spPr>
        <a:xfrm>
          <a:off x="3369756" y="980820"/>
          <a:ext cx="217960" cy="21796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7D5AD5-F981-497E-8B56-D44F1371293F}">
      <dsp:nvSpPr>
        <dsp:cNvPr id="0" name=""/>
        <dsp:cNvSpPr/>
      </dsp:nvSpPr>
      <dsp:spPr>
        <a:xfrm>
          <a:off x="4213976" y="1307761"/>
          <a:ext cx="1336799" cy="871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b="0" i="0" kern="1200" dirty="0"/>
            <a:t>Ejecución de las pruebas</a:t>
          </a:r>
          <a:endParaRPr lang="es-ES" sz="1200" kern="1200" dirty="0"/>
        </a:p>
      </dsp:txBody>
      <dsp:txXfrm>
        <a:off x="4213976" y="1307761"/>
        <a:ext cx="1336799" cy="871840"/>
      </dsp:txXfrm>
    </dsp:sp>
    <dsp:sp modelId="{46D2E244-4BEB-448C-A4B4-4E3DD4AF4769}">
      <dsp:nvSpPr>
        <dsp:cNvPr id="0" name=""/>
        <dsp:cNvSpPr/>
      </dsp:nvSpPr>
      <dsp:spPr>
        <a:xfrm>
          <a:off x="4773396" y="980820"/>
          <a:ext cx="217960" cy="21796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A6D5D1-59BE-429F-A63B-5554EEFFFC69}">
      <dsp:nvSpPr>
        <dsp:cNvPr id="0" name=""/>
        <dsp:cNvSpPr/>
      </dsp:nvSpPr>
      <dsp:spPr>
        <a:xfrm>
          <a:off x="5617616" y="0"/>
          <a:ext cx="1336799" cy="871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b="0" i="0" kern="1200" dirty="0"/>
            <a:t>Análisis de los resultados</a:t>
          </a:r>
          <a:endParaRPr lang="es-ES" sz="1200" kern="1200" dirty="0"/>
        </a:p>
      </dsp:txBody>
      <dsp:txXfrm>
        <a:off x="5617616" y="0"/>
        <a:ext cx="1336799" cy="871840"/>
      </dsp:txXfrm>
    </dsp:sp>
    <dsp:sp modelId="{408C14BE-95FC-4266-93B0-6958C9620755}">
      <dsp:nvSpPr>
        <dsp:cNvPr id="0" name=""/>
        <dsp:cNvSpPr/>
      </dsp:nvSpPr>
      <dsp:spPr>
        <a:xfrm>
          <a:off x="6177035" y="980820"/>
          <a:ext cx="217960" cy="21796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d206c3cb3_27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d206c3cb3_27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35ed75ccf_0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35ed75ccf_0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35ed75ccf_0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35694cd56_04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35694cd56_04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Google Shape;883;g77d159c9d1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4" name="Google Shape;884;g77d159c9d1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4" name="Google Shape;1334;g11422c4bed_1474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5" name="Google Shape;1335;g11422c4bed_1474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2" name="Google Shape;1342;g7092887f1d_38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3" name="Google Shape;1343;g7092887f1d_38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461415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00639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048748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996630" y="2003888"/>
            <a:ext cx="4523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-6025" y="3676512"/>
            <a:ext cx="91620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Google Shape;12;p2"/>
          <p:cNvSpPr/>
          <p:nvPr/>
        </p:nvSpPr>
        <p:spPr>
          <a:xfrm>
            <a:off x="1117950" y="3393000"/>
            <a:ext cx="567000" cy="567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letely blank">
  <p:cSld name="BLANK_1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2022300" y="2815923"/>
            <a:ext cx="5591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highlight>
                  <a:schemeClr val="accent1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9pPr>
          </a:lstStyle>
          <a:p>
            <a:endParaRPr/>
          </a:p>
        </p:txBody>
      </p:sp>
      <p:cxnSp>
        <p:nvCxnSpPr>
          <p:cNvPr id="15" name="Google Shape;15;p3"/>
          <p:cNvCxnSpPr/>
          <p:nvPr/>
        </p:nvCxnSpPr>
        <p:spPr>
          <a:xfrm>
            <a:off x="-6025" y="2571762"/>
            <a:ext cx="19845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Google Shape;16;p3"/>
          <p:cNvSpPr/>
          <p:nvPr/>
        </p:nvSpPr>
        <p:spPr>
          <a:xfrm>
            <a:off x="1117950" y="2288250"/>
            <a:ext cx="567000" cy="567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ctrTitle"/>
          </p:nvPr>
        </p:nvSpPr>
        <p:spPr>
          <a:xfrm>
            <a:off x="2022225" y="1693523"/>
            <a:ext cx="3787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cxnSp>
        <p:nvCxnSpPr>
          <p:cNvPr id="18" name="Google Shape;18;p3"/>
          <p:cNvCxnSpPr/>
          <p:nvPr/>
        </p:nvCxnSpPr>
        <p:spPr>
          <a:xfrm>
            <a:off x="5898975" y="2571750"/>
            <a:ext cx="32511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2105050" y="2238000"/>
            <a:ext cx="4933800" cy="81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381000" algn="ctr" rtl="0">
              <a:spcBef>
                <a:spcPts val="600"/>
              </a:spcBef>
              <a:spcAft>
                <a:spcPts val="0"/>
              </a:spcAft>
              <a:buSzPts val="2400"/>
              <a:buFont typeface="Lora"/>
              <a:buChar char="◉"/>
              <a:defRPr sz="2400" i="1">
                <a:latin typeface="Lora"/>
                <a:ea typeface="Lora"/>
                <a:cs typeface="Lora"/>
                <a:sym typeface="Lora"/>
              </a:defRPr>
            </a:lvl1pPr>
            <a:lvl2pPr marL="914400" lvl="1" indent="-355600" algn="ctr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○"/>
              <a:defRPr i="1">
                <a:latin typeface="Lora"/>
                <a:ea typeface="Lora"/>
                <a:cs typeface="Lora"/>
                <a:sym typeface="Lora"/>
              </a:defRPr>
            </a:lvl2pPr>
            <a:lvl3pPr marL="1371600" lvl="2" indent="-355600" algn="ctr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■"/>
              <a:defRPr i="1">
                <a:latin typeface="Lora"/>
                <a:ea typeface="Lora"/>
                <a:cs typeface="Lora"/>
                <a:sym typeface="Lora"/>
              </a:defRPr>
            </a:lvl3pPr>
            <a:lvl4pPr marL="1828800" lvl="3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sz="2400" i="1">
                <a:latin typeface="Lora"/>
                <a:ea typeface="Lora"/>
                <a:cs typeface="Lora"/>
                <a:sym typeface="Lora"/>
              </a:defRPr>
            </a:lvl4pPr>
            <a:lvl5pPr marL="2286000" lvl="4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sz="2400" i="1">
                <a:latin typeface="Lora"/>
                <a:ea typeface="Lora"/>
                <a:cs typeface="Lora"/>
                <a:sym typeface="Lora"/>
              </a:defRPr>
            </a:lvl5pPr>
            <a:lvl6pPr marL="2743200" lvl="5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sz="2400" i="1">
                <a:latin typeface="Lora"/>
                <a:ea typeface="Lora"/>
                <a:cs typeface="Lora"/>
                <a:sym typeface="Lora"/>
              </a:defRPr>
            </a:lvl6pPr>
            <a:lvl7pPr marL="3200400" lvl="6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sz="2400" i="1">
                <a:latin typeface="Lora"/>
                <a:ea typeface="Lora"/>
                <a:cs typeface="Lora"/>
                <a:sym typeface="Lora"/>
              </a:defRPr>
            </a:lvl7pPr>
            <a:lvl8pPr marL="3657600" lvl="7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sz="2400" i="1">
                <a:latin typeface="Lora"/>
                <a:ea typeface="Lora"/>
                <a:cs typeface="Lora"/>
                <a:sym typeface="Lora"/>
              </a:defRPr>
            </a:lvl8pPr>
            <a:lvl9pPr marL="4114800" lvl="8" indent="-381000" algn="ctr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sz="2400" i="1"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cxnSp>
        <p:nvCxnSpPr>
          <p:cNvPr id="22" name="Google Shape;22;p4"/>
          <p:cNvCxnSpPr/>
          <p:nvPr/>
        </p:nvCxnSpPr>
        <p:spPr>
          <a:xfrm>
            <a:off x="4584075" y="3676500"/>
            <a:ext cx="0" cy="14805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" name="Google Shape;23;p4"/>
          <p:cNvSpPr/>
          <p:nvPr/>
        </p:nvSpPr>
        <p:spPr>
          <a:xfrm>
            <a:off x="4288500" y="3393000"/>
            <a:ext cx="567000" cy="567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4"/>
          <p:cNvSpPr txBox="1"/>
          <p:nvPr/>
        </p:nvSpPr>
        <p:spPr>
          <a:xfrm>
            <a:off x="3593400" y="3412652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latin typeface="Lora"/>
                <a:ea typeface="Lora"/>
                <a:cs typeface="Lora"/>
                <a:sym typeface="Lora"/>
              </a:rPr>
              <a:t>“</a:t>
            </a:r>
            <a:endParaRPr sz="3600" b="1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5" name="Google Shape;25;p4"/>
          <p:cNvSpPr txBox="1">
            <a:spLocks noGrp="1"/>
          </p:cNvSpPr>
          <p:nvPr>
            <p:ph type="sldNum" idx="12"/>
          </p:nvPr>
        </p:nvSpPr>
        <p:spPr>
          <a:xfrm>
            <a:off x="4297650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1pPr>
            <a:lvl2pPr lvl="1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2pPr>
            <a:lvl3pPr lvl="2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3pPr>
            <a:lvl4pPr lvl="3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4pPr>
            <a:lvl5pPr lvl="4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5pPr>
            <a:lvl6pPr lvl="5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6pPr>
            <a:lvl7pPr lvl="6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7pPr>
            <a:lvl8pPr lvl="7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8pPr>
            <a:lvl9pPr lvl="8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Google Shape;27;p5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" name="Google Shape;28;p5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cxnSp>
        <p:nvCxnSpPr>
          <p:cNvPr id="31" name="Google Shape;31;p5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1381250" y="1618700"/>
            <a:ext cx="3425400" cy="323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2"/>
          </p:nvPr>
        </p:nvSpPr>
        <p:spPr>
          <a:xfrm>
            <a:off x="5012916" y="1618700"/>
            <a:ext cx="3425400" cy="323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cxnSp>
        <p:nvCxnSpPr>
          <p:cNvPr id="37" name="Google Shape;37;p6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" name="Google Shape;38;p6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9" name="Google Shape;39;p6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0" name="Google Shape;40;p6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1"/>
          </p:nvPr>
        </p:nvSpPr>
        <p:spPr>
          <a:xfrm>
            <a:off x="1381250" y="1651075"/>
            <a:ext cx="2334000" cy="31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2"/>
          </p:nvPr>
        </p:nvSpPr>
        <p:spPr>
          <a:xfrm>
            <a:off x="3834912" y="1651075"/>
            <a:ext cx="2334000" cy="31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3"/>
          </p:nvPr>
        </p:nvSpPr>
        <p:spPr>
          <a:xfrm>
            <a:off x="6288573" y="1651075"/>
            <a:ext cx="2334000" cy="31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cxnSp>
        <p:nvCxnSpPr>
          <p:cNvPr id="46" name="Google Shape;46;p7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7" name="Google Shape;47;p7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8" name="Google Shape;48;p7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title"/>
          </p:nvPr>
        </p:nvSpPr>
        <p:spPr>
          <a:xfrm>
            <a:off x="1381250" y="937125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cxnSp>
        <p:nvCxnSpPr>
          <p:cNvPr id="52" name="Google Shape;52;p8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3" name="Google Shape;53;p8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4" name="Google Shape;54;p8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5" name="Google Shape;55;p8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body" idx="1"/>
          </p:nvPr>
        </p:nvSpPr>
        <p:spPr>
          <a:xfrm>
            <a:off x="1990450" y="4037375"/>
            <a:ext cx="5163000" cy="51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SzPts val="1400"/>
              <a:buFont typeface="Lora"/>
              <a:buNone/>
              <a:defRPr sz="1400" i="1">
                <a:latin typeface="Lora"/>
                <a:ea typeface="Lora"/>
                <a:cs typeface="Lora"/>
                <a:sym typeface="Lora"/>
              </a:defRPr>
            </a:lvl1pPr>
          </a:lstStyle>
          <a:p>
            <a:endParaRPr/>
          </a:p>
        </p:txBody>
      </p:sp>
      <p:cxnSp>
        <p:nvCxnSpPr>
          <p:cNvPr id="58" name="Google Shape;58;p9"/>
          <p:cNvCxnSpPr/>
          <p:nvPr/>
        </p:nvCxnSpPr>
        <p:spPr>
          <a:xfrm>
            <a:off x="-6025" y="4666129"/>
            <a:ext cx="91620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9" name="Google Shape;59;p9"/>
          <p:cNvSpPr/>
          <p:nvPr/>
        </p:nvSpPr>
        <p:spPr>
          <a:xfrm>
            <a:off x="4457400" y="4551496"/>
            <a:ext cx="229200" cy="22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4297650" y="4780700"/>
            <a:ext cx="548700" cy="36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1pPr>
            <a:lvl2pPr lvl="1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2pPr>
            <a:lvl3pPr lvl="2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3pPr>
            <a:lvl4pPr lvl="3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4pPr>
            <a:lvl5pPr lvl="4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5pPr>
            <a:lvl6pPr lvl="5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6pPr>
            <a:lvl7pPr lvl="6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7pPr>
            <a:lvl8pPr lvl="7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8pPr>
            <a:lvl9pPr lvl="8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Google Shape;62;p10"/>
          <p:cNvCxnSpPr/>
          <p:nvPr/>
        </p:nvCxnSpPr>
        <p:spPr>
          <a:xfrm>
            <a:off x="-6025" y="4513729"/>
            <a:ext cx="91620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3" name="Google Shape;63;p10"/>
          <p:cNvSpPr/>
          <p:nvPr/>
        </p:nvSpPr>
        <p:spPr>
          <a:xfrm>
            <a:off x="4293700" y="4235405"/>
            <a:ext cx="556500" cy="556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sldNum" idx="12"/>
          </p:nvPr>
        </p:nvSpPr>
        <p:spPr>
          <a:xfrm>
            <a:off x="4297650" y="4791900"/>
            <a:ext cx="548700" cy="35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1pPr>
            <a:lvl2pPr lvl="1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2pPr>
            <a:lvl3pPr lvl="2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3pPr>
            <a:lvl4pPr lvl="3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4pPr>
            <a:lvl5pPr lvl="4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5pPr>
            <a:lvl6pPr lvl="5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6pPr>
            <a:lvl7pPr lvl="6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7pPr>
            <a:lvl8pPr lvl="7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8pPr>
            <a:lvl9pPr lvl="8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attrocento Sans"/>
              <a:buChar char="◉"/>
              <a:def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○"/>
              <a:defRPr sz="2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■"/>
              <a:defRPr sz="2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attrocento Sans"/>
              <a:buChar char="●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●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1381250" y="937117"/>
            <a:ext cx="6809700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28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://www.slidescarnival.com/copyright-and-legal-information" TargetMode="External"/><Relationship Id="rId4" Type="http://schemas.openxmlformats.org/officeDocument/2006/relationships/hyperlink" Target="http://www.slidescarnival.com/help-use-presentation-template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sheets/about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unsplash.com/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ontsquirrel.com/fonts/lora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fontsquirrel.com/fonts/quattrocento-sans" TargetMode="Externa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googledocs/status/730087240156643328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carnival.com/?utm_source=template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help-use-presentation-template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://www.slidescarnival.com/copyright-and-legal-information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2"/>
          <p:cNvSpPr txBox="1">
            <a:spLocks noGrp="1"/>
          </p:cNvSpPr>
          <p:nvPr>
            <p:ph type="ctrTitle"/>
          </p:nvPr>
        </p:nvSpPr>
        <p:spPr>
          <a:xfrm>
            <a:off x="996629" y="1353671"/>
            <a:ext cx="7475017" cy="181001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s-ES" dirty="0"/>
              <a:t>Descripción de espacios </a:t>
            </a:r>
            <a:r>
              <a:rPr lang="es-ES" dirty="0">
                <a:highlight>
                  <a:srgbClr val="C094F6"/>
                </a:highlight>
              </a:rPr>
              <a:t>interiores</a:t>
            </a:r>
            <a:r>
              <a:rPr lang="es-ES" dirty="0"/>
              <a:t> para personas </a:t>
            </a:r>
            <a:r>
              <a:rPr lang="es-ES" dirty="0">
                <a:highlight>
                  <a:srgbClr val="C094F6"/>
                </a:highlight>
              </a:rPr>
              <a:t>ciegas</a:t>
            </a:r>
            <a:r>
              <a:rPr lang="es-ES" dirty="0"/>
              <a:t> o</a:t>
            </a:r>
            <a:br>
              <a:rPr lang="es-ES" dirty="0"/>
            </a:br>
            <a:r>
              <a:rPr lang="es-ES" dirty="0"/>
              <a:t>con visibilidad reducida</a:t>
            </a:r>
            <a:endParaRPr dirty="0"/>
          </a:p>
        </p:txBody>
      </p:sp>
      <p:grpSp>
        <p:nvGrpSpPr>
          <p:cNvPr id="72" name="Google Shape;72;p12"/>
          <p:cNvGrpSpPr/>
          <p:nvPr/>
        </p:nvGrpSpPr>
        <p:grpSpPr>
          <a:xfrm>
            <a:off x="1299165" y="3511424"/>
            <a:ext cx="215966" cy="342399"/>
            <a:chOff x="6718575" y="2318625"/>
            <a:chExt cx="256950" cy="407375"/>
          </a:xfrm>
        </p:grpSpPr>
        <p:sp>
          <p:nvSpPr>
            <p:cNvPr id="73" name="Google Shape;73;p12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2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2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2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2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2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2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2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2" name="Imagen 11" descr="Imagen que contiene dibujo&#10;&#10;Descripción generada automáticamente">
            <a:extLst>
              <a:ext uri="{FF2B5EF4-FFF2-40B4-BE49-F238E27FC236}">
                <a16:creationId xmlns:a16="http://schemas.microsoft.com/office/drawing/2014/main" id="{9AFF4060-1494-4884-9505-949950579B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036" y="3075084"/>
            <a:ext cx="1184943" cy="1184943"/>
          </a:xfrm>
          <a:prstGeom prst="rect">
            <a:avLst/>
          </a:prstGeom>
        </p:spPr>
      </p:pic>
      <p:sp>
        <p:nvSpPr>
          <p:cNvPr id="13" name="Google Shape;71;p12">
            <a:extLst>
              <a:ext uri="{FF2B5EF4-FFF2-40B4-BE49-F238E27FC236}">
                <a16:creationId xmlns:a16="http://schemas.microsoft.com/office/drawing/2014/main" id="{6823333A-071B-46C3-8D4F-7B3B51AD36EB}"/>
              </a:ext>
            </a:extLst>
          </p:cNvPr>
          <p:cNvSpPr txBox="1">
            <a:spLocks/>
          </p:cNvSpPr>
          <p:nvPr/>
        </p:nvSpPr>
        <p:spPr>
          <a:xfrm>
            <a:off x="2036979" y="3890496"/>
            <a:ext cx="6344505" cy="739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ora"/>
              <a:buNone/>
              <a:defRPr sz="36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ora"/>
              <a:buNone/>
              <a:defRPr sz="36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ora"/>
              <a:buNone/>
              <a:defRPr sz="36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ora"/>
              <a:buNone/>
              <a:defRPr sz="36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ora"/>
              <a:buNone/>
              <a:defRPr sz="36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ora"/>
              <a:buNone/>
              <a:defRPr sz="36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ora"/>
              <a:buNone/>
              <a:defRPr sz="36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ora"/>
              <a:buNone/>
              <a:defRPr sz="36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ora"/>
              <a:buNone/>
              <a:defRPr sz="36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r>
              <a:rPr lang="en-US" sz="2000" dirty="0"/>
              <a:t>Description of interior spaces for blind or visually</a:t>
            </a:r>
          </a:p>
          <a:p>
            <a:r>
              <a:rPr lang="en-US" sz="2000" dirty="0"/>
              <a:t>impaired people</a:t>
            </a:r>
            <a:endParaRPr lang="es-ES"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171" name="Google Shape;171;p2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highlight>
                  <a:srgbClr val="FFCD00"/>
                </a:highlight>
              </a:rPr>
              <a:t>Yellow</a:t>
            </a:r>
            <a:endParaRPr b="1">
              <a:highlight>
                <a:srgbClr val="FFCD00"/>
              </a:highlight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172" name="Google Shape;172;p20"/>
          <p:cNvSpPr txBox="1">
            <a:spLocks noGrp="1"/>
          </p:cNvSpPr>
          <p:nvPr>
            <p:ph type="body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highlight>
                  <a:srgbClr val="FFCD00"/>
                </a:highlight>
              </a:rPr>
              <a:t>Blue</a:t>
            </a:r>
            <a:endParaRPr b="1">
              <a:highlight>
                <a:srgbClr val="FFCD00"/>
              </a:highlight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173" name="Google Shape;173;p20"/>
          <p:cNvSpPr txBox="1">
            <a:spLocks noGrp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highlight>
                  <a:srgbClr val="FFCD00"/>
                </a:highlight>
              </a:rPr>
              <a:t>Red</a:t>
            </a:r>
            <a:endParaRPr b="1">
              <a:highlight>
                <a:srgbClr val="FFCD00"/>
              </a:highlight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grpSp>
        <p:nvGrpSpPr>
          <p:cNvPr id="174" name="Google Shape;174;p20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75" name="Google Shape;175;p20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0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0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0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1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184" name="Google Shape;184;p21"/>
          <p:cNvSpPr txBox="1">
            <a:spLocks noGrp="1"/>
          </p:cNvSpPr>
          <p:nvPr>
            <p:ph type="body" idx="4294967295"/>
          </p:nvPr>
        </p:nvSpPr>
        <p:spPr>
          <a:xfrm>
            <a:off x="4972050" y="879475"/>
            <a:ext cx="4171950" cy="36544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A picture is worth </a:t>
            </a:r>
            <a:r>
              <a:rPr lang="en" sz="2000" b="1">
                <a:solidFill>
                  <a:schemeClr val="dk1"/>
                </a:solidFill>
                <a:highlight>
                  <a:srgbClr val="FFCD00"/>
                </a:highlight>
                <a:latin typeface="Lora"/>
                <a:ea typeface="Lora"/>
                <a:cs typeface="Lora"/>
                <a:sym typeface="Lora"/>
              </a:rPr>
              <a:t>a thousand words</a:t>
            </a:r>
            <a:endParaRPr sz="2000" b="1">
              <a:solidFill>
                <a:schemeClr val="dk1"/>
              </a:solidFill>
              <a:highlight>
                <a:srgbClr val="FFCD00"/>
              </a:highlight>
              <a:latin typeface="Lora"/>
              <a:ea typeface="Lora"/>
              <a:cs typeface="Lora"/>
              <a:sym typeface="Lora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A complex idea can be conveyed with just a single still image, namely making it possible to absorb large amounts of data quickly.</a:t>
            </a:r>
            <a:endParaRPr sz="2000"/>
          </a:p>
        </p:txBody>
      </p:sp>
      <p:cxnSp>
        <p:nvCxnSpPr>
          <p:cNvPr id="185" name="Google Shape;185;p21"/>
          <p:cNvCxnSpPr/>
          <p:nvPr/>
        </p:nvCxnSpPr>
        <p:spPr>
          <a:xfrm>
            <a:off x="-6450" y="1131725"/>
            <a:ext cx="91506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86" name="Google Shape;186;p21" descr="pigargo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4700" y="878850"/>
            <a:ext cx="3654300" cy="36543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87" name="Google Shape;187;p21"/>
          <p:cNvSpPr/>
          <p:nvPr/>
        </p:nvSpPr>
        <p:spPr>
          <a:xfrm>
            <a:off x="625400" y="736700"/>
            <a:ext cx="790200" cy="7902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8" name="Google Shape;188;p21"/>
          <p:cNvGrpSpPr/>
          <p:nvPr/>
        </p:nvGrpSpPr>
        <p:grpSpPr>
          <a:xfrm>
            <a:off x="842317" y="975119"/>
            <a:ext cx="356204" cy="313212"/>
            <a:chOff x="1929775" y="320925"/>
            <a:chExt cx="423800" cy="372650"/>
          </a:xfrm>
        </p:grpSpPr>
        <p:sp>
          <p:nvSpPr>
            <p:cNvPr id="189" name="Google Shape;189;p21"/>
            <p:cNvSpPr/>
            <p:nvPr/>
          </p:nvSpPr>
          <p:spPr>
            <a:xfrm>
              <a:off x="1929775" y="320925"/>
              <a:ext cx="423800" cy="372650"/>
            </a:xfrm>
            <a:custGeom>
              <a:avLst/>
              <a:gdLst/>
              <a:ahLst/>
              <a:cxnLst/>
              <a:rect l="l" t="t" r="r" b="b"/>
              <a:pathLst>
                <a:path w="16952" h="14906" fill="none" extrusionOk="0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1"/>
            <p:cNvSpPr/>
            <p:nvPr/>
          </p:nvSpPr>
          <p:spPr>
            <a:xfrm>
              <a:off x="1954125" y="345275"/>
              <a:ext cx="375100" cy="323950"/>
            </a:xfrm>
            <a:custGeom>
              <a:avLst/>
              <a:gdLst/>
              <a:ahLst/>
              <a:cxnLst/>
              <a:rect l="l" t="t" r="r" b="b"/>
              <a:pathLst>
                <a:path w="15004" h="12958" fill="none" extrusionOk="0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1"/>
            <p:cNvSpPr/>
            <p:nvPr/>
          </p:nvSpPr>
          <p:spPr>
            <a:xfrm>
              <a:off x="2162375" y="534625"/>
              <a:ext cx="146750" cy="113275"/>
            </a:xfrm>
            <a:custGeom>
              <a:avLst/>
              <a:gdLst/>
              <a:ahLst/>
              <a:cxnLst/>
              <a:rect l="l" t="t" r="r" b="b"/>
              <a:pathLst>
                <a:path w="5870" h="4531" fill="none" extrusionOk="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1"/>
            <p:cNvSpPr/>
            <p:nvPr/>
          </p:nvSpPr>
          <p:spPr>
            <a:xfrm>
              <a:off x="1974225" y="468875"/>
              <a:ext cx="232600" cy="179025"/>
            </a:xfrm>
            <a:custGeom>
              <a:avLst/>
              <a:gdLst/>
              <a:ahLst/>
              <a:cxnLst/>
              <a:rect l="l" t="t" r="r" b="b"/>
              <a:pathLst>
                <a:path w="9304" h="7161" fill="none" extrusionOk="0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1"/>
            <p:cNvSpPr/>
            <p:nvPr/>
          </p:nvSpPr>
          <p:spPr>
            <a:xfrm>
              <a:off x="2169675" y="396425"/>
              <a:ext cx="97450" cy="97450"/>
            </a:xfrm>
            <a:custGeom>
              <a:avLst/>
              <a:gdLst/>
              <a:ahLst/>
              <a:cxnLst/>
              <a:rect l="l" t="t" r="r" b="b"/>
              <a:pathLst>
                <a:path w="3898" h="3898" fill="none" extrusionOk="0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199" name="Google Shape;199;p22"/>
          <p:cNvSpPr txBox="1">
            <a:spLocks noGrp="1"/>
          </p:cNvSpPr>
          <p:nvPr>
            <p:ph type="title" idx="4294967295"/>
          </p:nvPr>
        </p:nvSpPr>
        <p:spPr>
          <a:xfrm>
            <a:off x="0" y="3716338"/>
            <a:ext cx="2346325" cy="50323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highlight>
                  <a:srgbClr val="FFCD00"/>
                </a:highlight>
              </a:rPr>
              <a:t>Want big impact? </a:t>
            </a:r>
            <a:r>
              <a:rPr lang="en" sz="1800" i="1">
                <a:highlight>
                  <a:srgbClr val="FFCD00"/>
                </a:highlight>
              </a:rPr>
              <a:t>Use big image.</a:t>
            </a:r>
            <a:endParaRPr sz="1800" i="1">
              <a:highlight>
                <a:srgbClr val="FFCD00"/>
              </a:highlight>
            </a:endParaRPr>
          </a:p>
        </p:txBody>
      </p:sp>
      <p:sp>
        <p:nvSpPr>
          <p:cNvPr id="200" name="Google Shape;200;p22"/>
          <p:cNvSpPr/>
          <p:nvPr/>
        </p:nvSpPr>
        <p:spPr>
          <a:xfrm>
            <a:off x="4465375" y="4440675"/>
            <a:ext cx="213248" cy="191461"/>
          </a:xfrm>
          <a:custGeom>
            <a:avLst/>
            <a:gdLst/>
            <a:ahLst/>
            <a:cxnLst/>
            <a:rect l="l" t="t" r="r" b="b"/>
            <a:pathLst>
              <a:path w="16660" h="14955" fill="none" extrusionOk="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w="952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charts to explain your ideas</a:t>
            </a:r>
            <a:endParaRPr/>
          </a:p>
        </p:txBody>
      </p:sp>
      <p:sp>
        <p:nvSpPr>
          <p:cNvPr id="215" name="Google Shape;215;p2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207" name="Google Shape;207;p23"/>
          <p:cNvSpPr/>
          <p:nvPr/>
        </p:nvSpPr>
        <p:spPr>
          <a:xfrm>
            <a:off x="3595323" y="1808525"/>
            <a:ext cx="2399100" cy="23991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Quattrocento Sans"/>
                <a:ea typeface="Quattrocento Sans"/>
                <a:cs typeface="Quattrocento Sans"/>
                <a:sym typeface="Quattrocento Sans"/>
              </a:rPr>
              <a:t>Gray</a:t>
            </a:r>
            <a:endParaRPr sz="18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08" name="Google Shape;208;p23"/>
          <p:cNvSpPr/>
          <p:nvPr/>
        </p:nvSpPr>
        <p:spPr>
          <a:xfrm>
            <a:off x="1545800" y="1808525"/>
            <a:ext cx="2399100" cy="2399100"/>
          </a:xfrm>
          <a:prstGeom prst="ellipse">
            <a:avLst/>
          </a:prstGeom>
          <a:solidFill>
            <a:srgbClr val="000000">
              <a:alpha val="73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Quattrocento Sans"/>
                <a:ea typeface="Quattrocento Sans"/>
                <a:cs typeface="Quattrocento Sans"/>
                <a:sym typeface="Quattrocento Sans"/>
              </a:rPr>
              <a:t>White</a:t>
            </a:r>
            <a:endParaRPr sz="18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09" name="Google Shape;209;p23"/>
          <p:cNvSpPr/>
          <p:nvPr/>
        </p:nvSpPr>
        <p:spPr>
          <a:xfrm>
            <a:off x="5644847" y="1808525"/>
            <a:ext cx="2399100" cy="2399100"/>
          </a:xfrm>
          <a:prstGeom prst="ellipse">
            <a:avLst/>
          </a:prstGeom>
          <a:solidFill>
            <a:srgbClr val="000000">
              <a:alpha val="73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Quattrocento Sans"/>
                <a:ea typeface="Quattrocento Sans"/>
                <a:cs typeface="Quattrocento Sans"/>
                <a:sym typeface="Quattrocento Sans"/>
              </a:rPr>
              <a:t>Black</a:t>
            </a:r>
            <a:endParaRPr sz="18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210" name="Google Shape;210;p23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211" name="Google Shape;211;p23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3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3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3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4"/>
          <p:cNvSpPr txBox="1">
            <a:spLocks noGrp="1"/>
          </p:cNvSpPr>
          <p:nvPr>
            <p:ph type="title"/>
          </p:nvPr>
        </p:nvSpPr>
        <p:spPr>
          <a:xfrm>
            <a:off x="1363850" y="919725"/>
            <a:ext cx="38895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 use </a:t>
            </a:r>
            <a:r>
              <a:rPr lang="en">
                <a:highlight>
                  <a:srgbClr val="FFCD00"/>
                </a:highlight>
              </a:rPr>
              <a:t>diagrams</a:t>
            </a:r>
            <a:r>
              <a:rPr lang="en"/>
              <a:t> to explain complex ideas</a:t>
            </a:r>
            <a:endParaRPr/>
          </a:p>
        </p:txBody>
      </p:sp>
      <p:sp>
        <p:nvSpPr>
          <p:cNvPr id="226" name="Google Shape;226;p2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grpSp>
        <p:nvGrpSpPr>
          <p:cNvPr id="221" name="Google Shape;221;p24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222" name="Google Shape;222;p2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4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4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4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7" name="Google Shape;227;p24"/>
          <p:cNvSpPr/>
          <p:nvPr/>
        </p:nvSpPr>
        <p:spPr>
          <a:xfrm>
            <a:off x="3297500" y="1546742"/>
            <a:ext cx="2540100" cy="2540100"/>
          </a:xfrm>
          <a:prstGeom prst="donut">
            <a:avLst>
              <a:gd name="adj" fmla="val 160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8" name="Google Shape;228;p24"/>
          <p:cNvGrpSpPr/>
          <p:nvPr/>
        </p:nvGrpSpPr>
        <p:grpSpPr>
          <a:xfrm>
            <a:off x="1680836" y="1696124"/>
            <a:ext cx="1931633" cy="669600"/>
            <a:chOff x="1680836" y="1315124"/>
            <a:chExt cx="1931633" cy="669600"/>
          </a:xfrm>
        </p:grpSpPr>
        <p:cxnSp>
          <p:nvCxnSpPr>
            <p:cNvPr id="229" name="Google Shape;229;p24"/>
            <p:cNvCxnSpPr/>
            <p:nvPr/>
          </p:nvCxnSpPr>
          <p:spPr>
            <a:xfrm>
              <a:off x="3178969" y="1638300"/>
              <a:ext cx="433500" cy="25230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oval" w="med" len="med"/>
              <a:tailEnd type="none" w="sm" len="sm"/>
            </a:ln>
          </p:spPr>
        </p:cxnSp>
        <p:sp>
          <p:nvSpPr>
            <p:cNvPr id="230" name="Google Shape;230;p24"/>
            <p:cNvSpPr txBox="1"/>
            <p:nvPr/>
          </p:nvSpPr>
          <p:spPr>
            <a:xfrm>
              <a:off x="1680836" y="1315124"/>
              <a:ext cx="1495200" cy="66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LOREM 3</a:t>
              </a:r>
              <a:endParaRPr sz="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  <a:p>
              <a:pPr marL="0" lvl="0" indent="0" algn="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6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  <a:p>
              <a:pPr marL="0" lvl="0" indent="0" algn="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 b="1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Vestibulum nec congue tempus lorem ipsum</a:t>
              </a:r>
              <a:endParaRPr sz="800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231" name="Google Shape;231;p24"/>
          <p:cNvGrpSpPr/>
          <p:nvPr/>
        </p:nvGrpSpPr>
        <p:grpSpPr>
          <a:xfrm>
            <a:off x="5517319" y="1696124"/>
            <a:ext cx="1940006" cy="669600"/>
            <a:chOff x="5517319" y="1315124"/>
            <a:chExt cx="1940006" cy="669600"/>
          </a:xfrm>
        </p:grpSpPr>
        <p:cxnSp>
          <p:nvCxnSpPr>
            <p:cNvPr id="232" name="Google Shape;232;p24"/>
            <p:cNvCxnSpPr/>
            <p:nvPr/>
          </p:nvCxnSpPr>
          <p:spPr>
            <a:xfrm flipH="1">
              <a:off x="5517319" y="1638300"/>
              <a:ext cx="433500" cy="25230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oval" w="med" len="med"/>
              <a:tailEnd type="none" w="sm" len="sm"/>
            </a:ln>
          </p:spPr>
        </p:cxnSp>
        <p:sp>
          <p:nvSpPr>
            <p:cNvPr id="233" name="Google Shape;233;p24"/>
            <p:cNvSpPr txBox="1"/>
            <p:nvPr/>
          </p:nvSpPr>
          <p:spPr>
            <a:xfrm>
              <a:off x="5962125" y="1315124"/>
              <a:ext cx="1495200" cy="66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LOREM 1</a:t>
              </a:r>
              <a:endParaRPr sz="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6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 b="1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Vestibulum nec congue tempus lorem ipsum</a:t>
              </a:r>
              <a:endParaRPr sz="800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234" name="Google Shape;234;p24"/>
          <p:cNvGrpSpPr/>
          <p:nvPr/>
        </p:nvGrpSpPr>
        <p:grpSpPr>
          <a:xfrm>
            <a:off x="3808226" y="3916140"/>
            <a:ext cx="1495200" cy="1143796"/>
            <a:chOff x="3808226" y="3535140"/>
            <a:chExt cx="1495200" cy="1143796"/>
          </a:xfrm>
        </p:grpSpPr>
        <p:cxnSp>
          <p:nvCxnSpPr>
            <p:cNvPr id="235" name="Google Shape;235;p24"/>
            <p:cNvCxnSpPr/>
            <p:nvPr/>
          </p:nvCxnSpPr>
          <p:spPr>
            <a:xfrm rot="10800000">
              <a:off x="4556399" y="3535140"/>
              <a:ext cx="0" cy="4605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oval" w="med" len="med"/>
              <a:tailEnd type="none" w="sm" len="sm"/>
            </a:ln>
          </p:spPr>
        </p:cxnSp>
        <p:sp>
          <p:nvSpPr>
            <p:cNvPr id="236" name="Google Shape;236;p24"/>
            <p:cNvSpPr txBox="1"/>
            <p:nvPr/>
          </p:nvSpPr>
          <p:spPr>
            <a:xfrm>
              <a:off x="3808226" y="4009336"/>
              <a:ext cx="1495200" cy="66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LOREM 2</a:t>
              </a:r>
              <a:endParaRPr sz="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6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 b="1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Vestibulum nec congue tempus lorem ipsum</a:t>
              </a:r>
              <a:endParaRPr sz="800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237" name="Google Shape;237;p24"/>
          <p:cNvSpPr txBox="1"/>
          <p:nvPr/>
        </p:nvSpPr>
        <p:spPr>
          <a:xfrm>
            <a:off x="3845784" y="2437460"/>
            <a:ext cx="1443600" cy="80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Vestibulum nec congue tempus</a:t>
            </a:r>
            <a:endParaRPr sz="1200">
              <a:solidFill>
                <a:schemeClr val="dk2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38" name="Google Shape;238;p24"/>
          <p:cNvSpPr/>
          <p:nvPr/>
        </p:nvSpPr>
        <p:spPr>
          <a:xfrm rot="1800047">
            <a:off x="3219843" y="1467434"/>
            <a:ext cx="2690936" cy="2690936"/>
          </a:xfrm>
          <a:prstGeom prst="blockArc">
            <a:avLst>
              <a:gd name="adj1" fmla="val 14414370"/>
              <a:gd name="adj2" fmla="val 694"/>
              <a:gd name="adj3" fmla="val 9562"/>
            </a:avLst>
          </a:prstGeom>
          <a:solidFill>
            <a:schemeClr val="accent2"/>
          </a:solidFill>
          <a:ln>
            <a:noFill/>
          </a:ln>
          <a:effectLst>
            <a:outerShdw blurRad="71438" dist="9525" dir="54000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24"/>
          <p:cNvSpPr/>
          <p:nvPr/>
        </p:nvSpPr>
        <p:spPr>
          <a:xfrm rot="-1800047" flipH="1">
            <a:off x="3221956" y="1467434"/>
            <a:ext cx="2690936" cy="2690936"/>
          </a:xfrm>
          <a:prstGeom prst="blockArc">
            <a:avLst>
              <a:gd name="adj1" fmla="val 14348563"/>
              <a:gd name="adj2" fmla="val 21472873"/>
              <a:gd name="adj3" fmla="val 9381"/>
            </a:avLst>
          </a:prstGeom>
          <a:solidFill>
            <a:schemeClr val="accent1"/>
          </a:solidFill>
          <a:ln>
            <a:noFill/>
          </a:ln>
          <a:effectLst>
            <a:outerShdw blurRad="71438" dist="9525" dir="54000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24"/>
          <p:cNvSpPr/>
          <p:nvPr/>
        </p:nvSpPr>
        <p:spPr>
          <a:xfrm rot="-8100000">
            <a:off x="4382715" y="1408393"/>
            <a:ext cx="363170" cy="36317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24"/>
          <p:cNvSpPr/>
          <p:nvPr/>
        </p:nvSpPr>
        <p:spPr>
          <a:xfrm rot="-9000757" flipH="1">
            <a:off x="3220953" y="1465808"/>
            <a:ext cx="2690226" cy="2690226"/>
          </a:xfrm>
          <a:prstGeom prst="blockArc">
            <a:avLst>
              <a:gd name="adj1" fmla="val 14316164"/>
              <a:gd name="adj2" fmla="val 21502663"/>
              <a:gd name="adj3" fmla="val 9415"/>
            </a:avLst>
          </a:prstGeom>
          <a:solidFill>
            <a:schemeClr val="accent3"/>
          </a:solidFill>
          <a:ln>
            <a:noFill/>
          </a:ln>
          <a:effectLst>
            <a:outerShdw blurRad="71438" dist="9525" dir="54000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24"/>
          <p:cNvSpPr/>
          <p:nvPr/>
        </p:nvSpPr>
        <p:spPr>
          <a:xfrm rot="-1027861">
            <a:off x="5485874" y="3230832"/>
            <a:ext cx="312672" cy="312672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24"/>
          <p:cNvSpPr/>
          <p:nvPr/>
        </p:nvSpPr>
        <p:spPr>
          <a:xfrm rot="6359841">
            <a:off x="3315801" y="3228762"/>
            <a:ext cx="363580" cy="36358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</a:t>
            </a:r>
            <a:r>
              <a:rPr lang="en">
                <a:highlight>
                  <a:srgbClr val="FFCD00"/>
                </a:highlight>
              </a:rPr>
              <a:t>compare data</a:t>
            </a:r>
            <a:endParaRPr>
              <a:highlight>
                <a:srgbClr val="FFCD00"/>
              </a:highlight>
            </a:endParaRPr>
          </a:p>
        </p:txBody>
      </p:sp>
      <p:sp>
        <p:nvSpPr>
          <p:cNvPr id="255" name="Google Shape;255;p2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graphicFrame>
        <p:nvGraphicFramePr>
          <p:cNvPr id="249" name="Google Shape;249;p25"/>
          <p:cNvGraphicFramePr/>
          <p:nvPr/>
        </p:nvGraphicFramePr>
        <p:xfrm>
          <a:off x="1453300" y="18520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{E1EC674E-331E-41F8-B16B-62372D7EB0BD}</a:tableStyleId>
              </a:tblPr>
              <a:tblGrid>
                <a:gridCol w="148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8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8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528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latin typeface="Lora"/>
                          <a:ea typeface="Lora"/>
                          <a:cs typeface="Lora"/>
                          <a:sym typeface="Lora"/>
                        </a:rPr>
                        <a:t>A</a:t>
                      </a:r>
                      <a:endParaRPr sz="1100" b="1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latin typeface="Lora"/>
                          <a:ea typeface="Lora"/>
                          <a:cs typeface="Lora"/>
                          <a:sym typeface="Lora"/>
                        </a:rPr>
                        <a:t>B</a:t>
                      </a:r>
                      <a:endParaRPr sz="1100" b="1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latin typeface="Lora"/>
                          <a:ea typeface="Lora"/>
                          <a:cs typeface="Lora"/>
                          <a:sym typeface="Lora"/>
                        </a:rPr>
                        <a:t>C</a:t>
                      </a:r>
                      <a:endParaRPr sz="1100" b="1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28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Yellow</a:t>
                      </a:r>
                      <a:endParaRPr sz="110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10</a:t>
                      </a: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20</a:t>
                      </a: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7</a:t>
                      </a: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28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Blue</a:t>
                      </a:r>
                      <a:endParaRPr sz="110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30</a:t>
                      </a: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15</a:t>
                      </a: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10</a:t>
                      </a: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28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Orange</a:t>
                      </a:r>
                      <a:endParaRPr sz="110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5</a:t>
                      </a: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24</a:t>
                      </a: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16</a:t>
                      </a: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250" name="Google Shape;250;p25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251" name="Google Shape;251;p25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5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5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6"/>
          <p:cNvSpPr/>
          <p:nvPr/>
        </p:nvSpPr>
        <p:spPr>
          <a:xfrm>
            <a:off x="760452" y="382625"/>
            <a:ext cx="7623096" cy="3631475"/>
          </a:xfrm>
          <a:custGeom>
            <a:avLst/>
            <a:gdLst/>
            <a:ahLst/>
            <a:cxnLst/>
            <a:rect l="l" t="t" r="r" b="b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2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261" name="Google Shape;261;p26"/>
          <p:cNvSpPr txBox="1">
            <a:spLocks noGrp="1"/>
          </p:cNvSpPr>
          <p:nvPr>
            <p:ph type="title" idx="4294967295"/>
          </p:nvPr>
        </p:nvSpPr>
        <p:spPr>
          <a:xfrm>
            <a:off x="0" y="3767138"/>
            <a:ext cx="3879850" cy="43656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CD00"/>
                </a:highlight>
              </a:rPr>
              <a:t>Maps</a:t>
            </a:r>
            <a:endParaRPr>
              <a:highlight>
                <a:srgbClr val="FFCD00"/>
              </a:highlight>
            </a:endParaRPr>
          </a:p>
        </p:txBody>
      </p:sp>
      <p:sp>
        <p:nvSpPr>
          <p:cNvPr id="262" name="Google Shape;262;p26"/>
          <p:cNvSpPr/>
          <p:nvPr/>
        </p:nvSpPr>
        <p:spPr>
          <a:xfrm>
            <a:off x="4469085" y="4390077"/>
            <a:ext cx="205838" cy="272818"/>
          </a:xfrm>
          <a:custGeom>
            <a:avLst/>
            <a:gdLst/>
            <a:ahLst/>
            <a:cxnLst/>
            <a:rect l="l" t="t" r="r" b="b"/>
            <a:pathLst>
              <a:path w="11983" h="15880" fill="none" extrusionOk="0">
                <a:moveTo>
                  <a:pt x="5992" y="0"/>
                </a:moveTo>
                <a:lnTo>
                  <a:pt x="5992" y="0"/>
                </a:lnTo>
                <a:lnTo>
                  <a:pt x="5675" y="0"/>
                </a:lnTo>
                <a:lnTo>
                  <a:pt x="5383" y="25"/>
                </a:lnTo>
                <a:lnTo>
                  <a:pt x="5091" y="73"/>
                </a:lnTo>
                <a:lnTo>
                  <a:pt x="4774" y="122"/>
                </a:lnTo>
                <a:lnTo>
                  <a:pt x="4506" y="195"/>
                </a:lnTo>
                <a:lnTo>
                  <a:pt x="4214" y="268"/>
                </a:lnTo>
                <a:lnTo>
                  <a:pt x="3654" y="463"/>
                </a:lnTo>
                <a:lnTo>
                  <a:pt x="3142" y="731"/>
                </a:lnTo>
                <a:lnTo>
                  <a:pt x="2631" y="1023"/>
                </a:lnTo>
                <a:lnTo>
                  <a:pt x="2192" y="1364"/>
                </a:lnTo>
                <a:lnTo>
                  <a:pt x="1754" y="1754"/>
                </a:lnTo>
                <a:lnTo>
                  <a:pt x="1364" y="2192"/>
                </a:lnTo>
                <a:lnTo>
                  <a:pt x="1023" y="2631"/>
                </a:lnTo>
                <a:lnTo>
                  <a:pt x="731" y="3142"/>
                </a:lnTo>
                <a:lnTo>
                  <a:pt x="463" y="3653"/>
                </a:lnTo>
                <a:lnTo>
                  <a:pt x="268" y="4214"/>
                </a:lnTo>
                <a:lnTo>
                  <a:pt x="195" y="4506"/>
                </a:lnTo>
                <a:lnTo>
                  <a:pt x="122" y="4774"/>
                </a:lnTo>
                <a:lnTo>
                  <a:pt x="73" y="5090"/>
                </a:lnTo>
                <a:lnTo>
                  <a:pt x="25" y="5383"/>
                </a:lnTo>
                <a:lnTo>
                  <a:pt x="0" y="5675"/>
                </a:lnTo>
                <a:lnTo>
                  <a:pt x="0" y="5991"/>
                </a:lnTo>
                <a:lnTo>
                  <a:pt x="0" y="5991"/>
                </a:lnTo>
                <a:lnTo>
                  <a:pt x="25" y="6430"/>
                </a:lnTo>
                <a:lnTo>
                  <a:pt x="73" y="6868"/>
                </a:lnTo>
                <a:lnTo>
                  <a:pt x="147" y="7331"/>
                </a:lnTo>
                <a:lnTo>
                  <a:pt x="268" y="7769"/>
                </a:lnTo>
                <a:lnTo>
                  <a:pt x="390" y="8208"/>
                </a:lnTo>
                <a:lnTo>
                  <a:pt x="561" y="8646"/>
                </a:lnTo>
                <a:lnTo>
                  <a:pt x="731" y="9085"/>
                </a:lnTo>
                <a:lnTo>
                  <a:pt x="926" y="9523"/>
                </a:lnTo>
                <a:lnTo>
                  <a:pt x="1145" y="9937"/>
                </a:lnTo>
                <a:lnTo>
                  <a:pt x="1389" y="10375"/>
                </a:lnTo>
                <a:lnTo>
                  <a:pt x="1900" y="11179"/>
                </a:lnTo>
                <a:lnTo>
                  <a:pt x="2436" y="11958"/>
                </a:lnTo>
                <a:lnTo>
                  <a:pt x="2996" y="12689"/>
                </a:lnTo>
                <a:lnTo>
                  <a:pt x="3556" y="13371"/>
                </a:lnTo>
                <a:lnTo>
                  <a:pt x="4092" y="13980"/>
                </a:lnTo>
                <a:lnTo>
                  <a:pt x="4603" y="14540"/>
                </a:lnTo>
                <a:lnTo>
                  <a:pt x="5066" y="15003"/>
                </a:lnTo>
                <a:lnTo>
                  <a:pt x="5724" y="15636"/>
                </a:lnTo>
                <a:lnTo>
                  <a:pt x="5992" y="15880"/>
                </a:lnTo>
                <a:lnTo>
                  <a:pt x="5992" y="15880"/>
                </a:lnTo>
                <a:lnTo>
                  <a:pt x="6260" y="15636"/>
                </a:lnTo>
                <a:lnTo>
                  <a:pt x="6917" y="15003"/>
                </a:lnTo>
                <a:lnTo>
                  <a:pt x="7380" y="14540"/>
                </a:lnTo>
                <a:lnTo>
                  <a:pt x="7891" y="13980"/>
                </a:lnTo>
                <a:lnTo>
                  <a:pt x="8427" y="13371"/>
                </a:lnTo>
                <a:lnTo>
                  <a:pt x="8987" y="12689"/>
                </a:lnTo>
                <a:lnTo>
                  <a:pt x="9548" y="11958"/>
                </a:lnTo>
                <a:lnTo>
                  <a:pt x="10083" y="11179"/>
                </a:lnTo>
                <a:lnTo>
                  <a:pt x="10595" y="10375"/>
                </a:lnTo>
                <a:lnTo>
                  <a:pt x="10838" y="9937"/>
                </a:lnTo>
                <a:lnTo>
                  <a:pt x="11058" y="9523"/>
                </a:lnTo>
                <a:lnTo>
                  <a:pt x="11252" y="9085"/>
                </a:lnTo>
                <a:lnTo>
                  <a:pt x="11423" y="8646"/>
                </a:lnTo>
                <a:lnTo>
                  <a:pt x="11593" y="8208"/>
                </a:lnTo>
                <a:lnTo>
                  <a:pt x="11715" y="7769"/>
                </a:lnTo>
                <a:lnTo>
                  <a:pt x="11837" y="7331"/>
                </a:lnTo>
                <a:lnTo>
                  <a:pt x="11910" y="6868"/>
                </a:lnTo>
                <a:lnTo>
                  <a:pt x="11959" y="6430"/>
                </a:lnTo>
                <a:lnTo>
                  <a:pt x="11983" y="5991"/>
                </a:lnTo>
                <a:lnTo>
                  <a:pt x="11983" y="5991"/>
                </a:lnTo>
                <a:lnTo>
                  <a:pt x="11983" y="5675"/>
                </a:lnTo>
                <a:lnTo>
                  <a:pt x="11959" y="5383"/>
                </a:lnTo>
                <a:lnTo>
                  <a:pt x="11910" y="5090"/>
                </a:lnTo>
                <a:lnTo>
                  <a:pt x="11861" y="4774"/>
                </a:lnTo>
                <a:lnTo>
                  <a:pt x="11788" y="4506"/>
                </a:lnTo>
                <a:lnTo>
                  <a:pt x="11715" y="4214"/>
                </a:lnTo>
                <a:lnTo>
                  <a:pt x="11520" y="3653"/>
                </a:lnTo>
                <a:lnTo>
                  <a:pt x="11252" y="3142"/>
                </a:lnTo>
                <a:lnTo>
                  <a:pt x="10960" y="2631"/>
                </a:lnTo>
                <a:lnTo>
                  <a:pt x="10619" y="2192"/>
                </a:lnTo>
                <a:lnTo>
                  <a:pt x="10229" y="1754"/>
                </a:lnTo>
                <a:lnTo>
                  <a:pt x="9791" y="1364"/>
                </a:lnTo>
                <a:lnTo>
                  <a:pt x="9353" y="1023"/>
                </a:lnTo>
                <a:lnTo>
                  <a:pt x="8841" y="731"/>
                </a:lnTo>
                <a:lnTo>
                  <a:pt x="8330" y="463"/>
                </a:lnTo>
                <a:lnTo>
                  <a:pt x="7770" y="268"/>
                </a:lnTo>
                <a:lnTo>
                  <a:pt x="7477" y="195"/>
                </a:lnTo>
                <a:lnTo>
                  <a:pt x="7209" y="122"/>
                </a:lnTo>
                <a:lnTo>
                  <a:pt x="6893" y="73"/>
                </a:lnTo>
                <a:lnTo>
                  <a:pt x="6601" y="25"/>
                </a:lnTo>
                <a:lnTo>
                  <a:pt x="6308" y="0"/>
                </a:lnTo>
                <a:lnTo>
                  <a:pt x="5992" y="0"/>
                </a:lnTo>
                <a:lnTo>
                  <a:pt x="5992" y="0"/>
                </a:lnTo>
                <a:close/>
                <a:moveTo>
                  <a:pt x="5992" y="8549"/>
                </a:moveTo>
                <a:lnTo>
                  <a:pt x="5992" y="8549"/>
                </a:lnTo>
                <a:lnTo>
                  <a:pt x="5724" y="8549"/>
                </a:lnTo>
                <a:lnTo>
                  <a:pt x="5480" y="8500"/>
                </a:lnTo>
                <a:lnTo>
                  <a:pt x="5237" y="8451"/>
                </a:lnTo>
                <a:lnTo>
                  <a:pt x="4993" y="8354"/>
                </a:lnTo>
                <a:lnTo>
                  <a:pt x="4774" y="8257"/>
                </a:lnTo>
                <a:lnTo>
                  <a:pt x="4555" y="8110"/>
                </a:lnTo>
                <a:lnTo>
                  <a:pt x="4360" y="7964"/>
                </a:lnTo>
                <a:lnTo>
                  <a:pt x="4189" y="7794"/>
                </a:lnTo>
                <a:lnTo>
                  <a:pt x="4019" y="7623"/>
                </a:lnTo>
                <a:lnTo>
                  <a:pt x="3873" y="7428"/>
                </a:lnTo>
                <a:lnTo>
                  <a:pt x="3727" y="7209"/>
                </a:lnTo>
                <a:lnTo>
                  <a:pt x="3629" y="6990"/>
                </a:lnTo>
                <a:lnTo>
                  <a:pt x="3532" y="6746"/>
                </a:lnTo>
                <a:lnTo>
                  <a:pt x="3483" y="6503"/>
                </a:lnTo>
                <a:lnTo>
                  <a:pt x="3434" y="6259"/>
                </a:lnTo>
                <a:lnTo>
                  <a:pt x="3434" y="5991"/>
                </a:lnTo>
                <a:lnTo>
                  <a:pt x="3434" y="5991"/>
                </a:lnTo>
                <a:lnTo>
                  <a:pt x="3434" y="5724"/>
                </a:lnTo>
                <a:lnTo>
                  <a:pt x="3483" y="5480"/>
                </a:lnTo>
                <a:lnTo>
                  <a:pt x="3532" y="5236"/>
                </a:lnTo>
                <a:lnTo>
                  <a:pt x="3629" y="4993"/>
                </a:lnTo>
                <a:lnTo>
                  <a:pt x="3727" y="4774"/>
                </a:lnTo>
                <a:lnTo>
                  <a:pt x="3873" y="4555"/>
                </a:lnTo>
                <a:lnTo>
                  <a:pt x="4019" y="4360"/>
                </a:lnTo>
                <a:lnTo>
                  <a:pt x="4189" y="4189"/>
                </a:lnTo>
                <a:lnTo>
                  <a:pt x="4360" y="4019"/>
                </a:lnTo>
                <a:lnTo>
                  <a:pt x="4555" y="3873"/>
                </a:lnTo>
                <a:lnTo>
                  <a:pt x="4774" y="3726"/>
                </a:lnTo>
                <a:lnTo>
                  <a:pt x="4993" y="3629"/>
                </a:lnTo>
                <a:lnTo>
                  <a:pt x="5237" y="3532"/>
                </a:lnTo>
                <a:lnTo>
                  <a:pt x="5480" y="3483"/>
                </a:lnTo>
                <a:lnTo>
                  <a:pt x="5724" y="3434"/>
                </a:lnTo>
                <a:lnTo>
                  <a:pt x="5992" y="3434"/>
                </a:lnTo>
                <a:lnTo>
                  <a:pt x="5992" y="3434"/>
                </a:lnTo>
                <a:lnTo>
                  <a:pt x="6260" y="3434"/>
                </a:lnTo>
                <a:lnTo>
                  <a:pt x="6503" y="3483"/>
                </a:lnTo>
                <a:lnTo>
                  <a:pt x="6747" y="3532"/>
                </a:lnTo>
                <a:lnTo>
                  <a:pt x="6990" y="3629"/>
                </a:lnTo>
                <a:lnTo>
                  <a:pt x="7209" y="3726"/>
                </a:lnTo>
                <a:lnTo>
                  <a:pt x="7429" y="3873"/>
                </a:lnTo>
                <a:lnTo>
                  <a:pt x="7623" y="4019"/>
                </a:lnTo>
                <a:lnTo>
                  <a:pt x="7794" y="4189"/>
                </a:lnTo>
                <a:lnTo>
                  <a:pt x="7964" y="4360"/>
                </a:lnTo>
                <a:lnTo>
                  <a:pt x="8111" y="4555"/>
                </a:lnTo>
                <a:lnTo>
                  <a:pt x="8257" y="4774"/>
                </a:lnTo>
                <a:lnTo>
                  <a:pt x="8354" y="4993"/>
                </a:lnTo>
                <a:lnTo>
                  <a:pt x="8452" y="5236"/>
                </a:lnTo>
                <a:lnTo>
                  <a:pt x="8500" y="5480"/>
                </a:lnTo>
                <a:lnTo>
                  <a:pt x="8549" y="5724"/>
                </a:lnTo>
                <a:lnTo>
                  <a:pt x="8549" y="5991"/>
                </a:lnTo>
                <a:lnTo>
                  <a:pt x="8549" y="5991"/>
                </a:lnTo>
                <a:lnTo>
                  <a:pt x="8549" y="6259"/>
                </a:lnTo>
                <a:lnTo>
                  <a:pt x="8500" y="6503"/>
                </a:lnTo>
                <a:lnTo>
                  <a:pt x="8452" y="6746"/>
                </a:lnTo>
                <a:lnTo>
                  <a:pt x="8354" y="6990"/>
                </a:lnTo>
                <a:lnTo>
                  <a:pt x="8257" y="7209"/>
                </a:lnTo>
                <a:lnTo>
                  <a:pt x="8111" y="7428"/>
                </a:lnTo>
                <a:lnTo>
                  <a:pt x="7964" y="7623"/>
                </a:lnTo>
                <a:lnTo>
                  <a:pt x="7794" y="7794"/>
                </a:lnTo>
                <a:lnTo>
                  <a:pt x="7623" y="7964"/>
                </a:lnTo>
                <a:lnTo>
                  <a:pt x="7429" y="8110"/>
                </a:lnTo>
                <a:lnTo>
                  <a:pt x="7209" y="8257"/>
                </a:lnTo>
                <a:lnTo>
                  <a:pt x="6990" y="8354"/>
                </a:lnTo>
                <a:lnTo>
                  <a:pt x="6747" y="8451"/>
                </a:lnTo>
                <a:lnTo>
                  <a:pt x="6503" y="8500"/>
                </a:lnTo>
                <a:lnTo>
                  <a:pt x="6260" y="8549"/>
                </a:lnTo>
                <a:lnTo>
                  <a:pt x="5992" y="8549"/>
                </a:lnTo>
                <a:lnTo>
                  <a:pt x="5992" y="8549"/>
                </a:lnTo>
                <a:close/>
              </a:path>
            </a:pathLst>
          </a:custGeom>
          <a:noFill/>
          <a:ln w="952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26"/>
          <p:cNvSpPr/>
          <p:nvPr/>
        </p:nvSpPr>
        <p:spPr>
          <a:xfrm>
            <a:off x="1918825" y="826425"/>
            <a:ext cx="653100" cy="636900"/>
          </a:xfrm>
          <a:prstGeom prst="wedgeEllipseCallout">
            <a:avLst>
              <a:gd name="adj1" fmla="val 824"/>
              <a:gd name="adj2" fmla="val 62163"/>
            </a:avLst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Quattrocento Sans"/>
                <a:ea typeface="Quattrocento Sans"/>
                <a:cs typeface="Quattrocento Sans"/>
                <a:sym typeface="Quattrocento Sans"/>
              </a:rPr>
              <a:t>our office</a:t>
            </a:r>
            <a:endParaRPr sz="8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64" name="Google Shape;264;p26"/>
          <p:cNvSpPr/>
          <p:nvPr/>
        </p:nvSpPr>
        <p:spPr>
          <a:xfrm>
            <a:off x="1453850" y="1553525"/>
            <a:ext cx="174600" cy="174600"/>
          </a:xfrm>
          <a:prstGeom prst="donut">
            <a:avLst>
              <a:gd name="adj" fmla="val 35568"/>
            </a:avLst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26"/>
          <p:cNvSpPr/>
          <p:nvPr/>
        </p:nvSpPr>
        <p:spPr>
          <a:xfrm>
            <a:off x="2879300" y="2940200"/>
            <a:ext cx="174600" cy="174600"/>
          </a:xfrm>
          <a:prstGeom prst="donut">
            <a:avLst>
              <a:gd name="adj" fmla="val 35568"/>
            </a:avLst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26"/>
          <p:cNvSpPr/>
          <p:nvPr/>
        </p:nvSpPr>
        <p:spPr>
          <a:xfrm>
            <a:off x="3891175" y="1288725"/>
            <a:ext cx="174600" cy="174600"/>
          </a:xfrm>
          <a:prstGeom prst="donut">
            <a:avLst>
              <a:gd name="adj" fmla="val 35568"/>
            </a:avLst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26"/>
          <p:cNvSpPr/>
          <p:nvPr/>
        </p:nvSpPr>
        <p:spPr>
          <a:xfrm>
            <a:off x="1911050" y="2010725"/>
            <a:ext cx="174600" cy="174600"/>
          </a:xfrm>
          <a:prstGeom prst="donut">
            <a:avLst>
              <a:gd name="adj" fmla="val 35568"/>
            </a:avLst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26"/>
          <p:cNvSpPr/>
          <p:nvPr/>
        </p:nvSpPr>
        <p:spPr>
          <a:xfrm>
            <a:off x="4565950" y="3192225"/>
            <a:ext cx="174600" cy="174600"/>
          </a:xfrm>
          <a:prstGeom prst="donut">
            <a:avLst>
              <a:gd name="adj" fmla="val 35568"/>
            </a:avLst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26"/>
          <p:cNvSpPr/>
          <p:nvPr/>
        </p:nvSpPr>
        <p:spPr>
          <a:xfrm>
            <a:off x="6456675" y="1728125"/>
            <a:ext cx="174600" cy="174600"/>
          </a:xfrm>
          <a:prstGeom prst="donut">
            <a:avLst>
              <a:gd name="adj" fmla="val 35568"/>
            </a:avLst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26"/>
          <p:cNvSpPr/>
          <p:nvPr/>
        </p:nvSpPr>
        <p:spPr>
          <a:xfrm>
            <a:off x="7235875" y="3283800"/>
            <a:ext cx="174600" cy="174600"/>
          </a:xfrm>
          <a:prstGeom prst="donut">
            <a:avLst>
              <a:gd name="adj" fmla="val 35568"/>
            </a:avLst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276" name="Google Shape;276;p27"/>
          <p:cNvSpPr txBox="1">
            <a:spLocks noGrp="1"/>
          </p:cNvSpPr>
          <p:nvPr>
            <p:ph type="ctrTitle" idx="4294967295"/>
          </p:nvPr>
        </p:nvSpPr>
        <p:spPr>
          <a:xfrm>
            <a:off x="0" y="1582738"/>
            <a:ext cx="7772400" cy="116046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highlight>
                  <a:srgbClr val="FFCD00"/>
                </a:highlight>
              </a:rPr>
              <a:t>89,526,124</a:t>
            </a:r>
            <a:endParaRPr sz="9600">
              <a:highlight>
                <a:srgbClr val="FFCD00"/>
              </a:highlight>
            </a:endParaRPr>
          </a:p>
        </p:txBody>
      </p:sp>
      <p:sp>
        <p:nvSpPr>
          <p:cNvPr id="277" name="Google Shape;277;p27"/>
          <p:cNvSpPr txBox="1">
            <a:spLocks noGrp="1"/>
          </p:cNvSpPr>
          <p:nvPr>
            <p:ph type="subTitle" idx="4294967295"/>
          </p:nvPr>
        </p:nvSpPr>
        <p:spPr>
          <a:xfrm>
            <a:off x="0" y="2840038"/>
            <a:ext cx="7772400" cy="7842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Whoa! That’s a big number, aren’t you proud?</a:t>
            </a:r>
            <a:endParaRPr sz="1800"/>
          </a:p>
        </p:txBody>
      </p:sp>
      <p:grpSp>
        <p:nvGrpSpPr>
          <p:cNvPr id="278" name="Google Shape;278;p27"/>
          <p:cNvGrpSpPr/>
          <p:nvPr/>
        </p:nvGrpSpPr>
        <p:grpSpPr>
          <a:xfrm>
            <a:off x="4433048" y="4413425"/>
            <a:ext cx="277859" cy="201655"/>
            <a:chOff x="3932350" y="3714775"/>
            <a:chExt cx="439650" cy="319075"/>
          </a:xfrm>
        </p:grpSpPr>
        <p:sp>
          <p:nvSpPr>
            <p:cNvPr id="279" name="Google Shape;279;p27"/>
            <p:cNvSpPr/>
            <p:nvPr/>
          </p:nvSpPr>
          <p:spPr>
            <a:xfrm>
              <a:off x="3932350" y="3714775"/>
              <a:ext cx="439650" cy="319075"/>
            </a:xfrm>
            <a:custGeom>
              <a:avLst/>
              <a:gdLst/>
              <a:ahLst/>
              <a:cxnLst/>
              <a:rect l="l" t="t" r="r" b="b"/>
              <a:pathLst>
                <a:path w="17586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7"/>
            <p:cNvSpPr/>
            <p:nvPr/>
          </p:nvSpPr>
          <p:spPr>
            <a:xfrm>
              <a:off x="39701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7"/>
            <p:cNvSpPr/>
            <p:nvPr/>
          </p:nvSpPr>
          <p:spPr>
            <a:xfrm>
              <a:off x="42788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7"/>
            <p:cNvSpPr/>
            <p:nvPr/>
          </p:nvSpPr>
          <p:spPr>
            <a:xfrm>
              <a:off x="4073000" y="3716600"/>
              <a:ext cx="77350" cy="278900"/>
            </a:xfrm>
            <a:custGeom>
              <a:avLst/>
              <a:gdLst/>
              <a:ahLst/>
              <a:cxnLst/>
              <a:rect l="l" t="t" r="r" b="b"/>
              <a:pathLst>
                <a:path w="3094" h="11156" fill="none" extrusionOk="0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7"/>
            <p:cNvSpPr/>
            <p:nvPr/>
          </p:nvSpPr>
          <p:spPr>
            <a:xfrm>
              <a:off x="4175900" y="3787250"/>
              <a:ext cx="77350" cy="208250"/>
            </a:xfrm>
            <a:custGeom>
              <a:avLst/>
              <a:gdLst/>
              <a:ahLst/>
              <a:cxnLst/>
              <a:rect l="l" t="t" r="r" b="b"/>
              <a:pathLst>
                <a:path w="3094" h="8330" fill="none" extrusionOk="0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289" name="Google Shape;289;p28"/>
          <p:cNvSpPr txBox="1">
            <a:spLocks noGrp="1"/>
          </p:cNvSpPr>
          <p:nvPr>
            <p:ph type="ctrTitle" idx="4294967295"/>
          </p:nvPr>
        </p:nvSpPr>
        <p:spPr>
          <a:xfrm>
            <a:off x="0" y="342900"/>
            <a:ext cx="7772400" cy="8953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89,526,124$</a:t>
            </a:r>
            <a:endParaRPr sz="4800"/>
          </a:p>
        </p:txBody>
      </p:sp>
      <p:sp>
        <p:nvSpPr>
          <p:cNvPr id="290" name="Google Shape;290;p28"/>
          <p:cNvSpPr txBox="1">
            <a:spLocks noGrp="1"/>
          </p:cNvSpPr>
          <p:nvPr>
            <p:ph type="subTitle" idx="4294967295"/>
          </p:nvPr>
        </p:nvSpPr>
        <p:spPr>
          <a:xfrm>
            <a:off x="0" y="954088"/>
            <a:ext cx="7772400" cy="4635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That’s a lot of money</a:t>
            </a:r>
            <a:endParaRPr sz="1800"/>
          </a:p>
        </p:txBody>
      </p:sp>
      <p:sp>
        <p:nvSpPr>
          <p:cNvPr id="291" name="Google Shape;291;p28"/>
          <p:cNvSpPr txBox="1">
            <a:spLocks noGrp="1"/>
          </p:cNvSpPr>
          <p:nvPr>
            <p:ph type="ctrTitle" idx="4294967295"/>
          </p:nvPr>
        </p:nvSpPr>
        <p:spPr>
          <a:xfrm>
            <a:off x="0" y="2971800"/>
            <a:ext cx="7772400" cy="8953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highlight>
                  <a:srgbClr val="FFCD00"/>
                </a:highlight>
              </a:rPr>
              <a:t>100%</a:t>
            </a:r>
            <a:endParaRPr sz="4800">
              <a:highlight>
                <a:srgbClr val="FFCD00"/>
              </a:highlight>
            </a:endParaRPr>
          </a:p>
        </p:txBody>
      </p:sp>
      <p:sp>
        <p:nvSpPr>
          <p:cNvPr id="292" name="Google Shape;292;p28"/>
          <p:cNvSpPr txBox="1">
            <a:spLocks noGrp="1"/>
          </p:cNvSpPr>
          <p:nvPr>
            <p:ph type="subTitle" idx="4294967295"/>
          </p:nvPr>
        </p:nvSpPr>
        <p:spPr>
          <a:xfrm>
            <a:off x="0" y="3582988"/>
            <a:ext cx="7772400" cy="4635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Total success!</a:t>
            </a:r>
            <a:endParaRPr sz="1800"/>
          </a:p>
        </p:txBody>
      </p:sp>
      <p:sp>
        <p:nvSpPr>
          <p:cNvPr id="293" name="Google Shape;293;p28"/>
          <p:cNvSpPr txBox="1">
            <a:spLocks noGrp="1"/>
          </p:cNvSpPr>
          <p:nvPr>
            <p:ph type="ctrTitle" idx="4294967295"/>
          </p:nvPr>
        </p:nvSpPr>
        <p:spPr>
          <a:xfrm>
            <a:off x="0" y="1657350"/>
            <a:ext cx="7772400" cy="8953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185,244 users</a:t>
            </a:r>
            <a:endParaRPr sz="4800"/>
          </a:p>
        </p:txBody>
      </p:sp>
      <p:sp>
        <p:nvSpPr>
          <p:cNvPr id="294" name="Google Shape;294;p28"/>
          <p:cNvSpPr txBox="1">
            <a:spLocks noGrp="1"/>
          </p:cNvSpPr>
          <p:nvPr>
            <p:ph type="subTitle" idx="4294967295"/>
          </p:nvPr>
        </p:nvSpPr>
        <p:spPr>
          <a:xfrm>
            <a:off x="0" y="2268538"/>
            <a:ext cx="7772400" cy="4635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And a lot of users</a:t>
            </a:r>
            <a:endParaRPr sz="1800"/>
          </a:p>
        </p:txBody>
      </p:sp>
      <p:grpSp>
        <p:nvGrpSpPr>
          <p:cNvPr id="295" name="Google Shape;295;p28"/>
          <p:cNvGrpSpPr/>
          <p:nvPr/>
        </p:nvGrpSpPr>
        <p:grpSpPr>
          <a:xfrm>
            <a:off x="4433048" y="4413425"/>
            <a:ext cx="277859" cy="201655"/>
            <a:chOff x="3932350" y="3714775"/>
            <a:chExt cx="439650" cy="319075"/>
          </a:xfrm>
        </p:grpSpPr>
        <p:sp>
          <p:nvSpPr>
            <p:cNvPr id="296" name="Google Shape;296;p28"/>
            <p:cNvSpPr/>
            <p:nvPr/>
          </p:nvSpPr>
          <p:spPr>
            <a:xfrm>
              <a:off x="3932350" y="3714775"/>
              <a:ext cx="439650" cy="319075"/>
            </a:xfrm>
            <a:custGeom>
              <a:avLst/>
              <a:gdLst/>
              <a:ahLst/>
              <a:cxnLst/>
              <a:rect l="l" t="t" r="r" b="b"/>
              <a:pathLst>
                <a:path w="17586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8"/>
            <p:cNvSpPr/>
            <p:nvPr/>
          </p:nvSpPr>
          <p:spPr>
            <a:xfrm>
              <a:off x="39701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8"/>
            <p:cNvSpPr/>
            <p:nvPr/>
          </p:nvSpPr>
          <p:spPr>
            <a:xfrm>
              <a:off x="42788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8"/>
            <p:cNvSpPr/>
            <p:nvPr/>
          </p:nvSpPr>
          <p:spPr>
            <a:xfrm>
              <a:off x="4073000" y="3716600"/>
              <a:ext cx="77350" cy="278900"/>
            </a:xfrm>
            <a:custGeom>
              <a:avLst/>
              <a:gdLst/>
              <a:ahLst/>
              <a:cxnLst/>
              <a:rect l="l" t="t" r="r" b="b"/>
              <a:pathLst>
                <a:path w="3094" h="11156" fill="none" extrusionOk="0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8"/>
            <p:cNvSpPr/>
            <p:nvPr/>
          </p:nvSpPr>
          <p:spPr>
            <a:xfrm>
              <a:off x="4175900" y="3787250"/>
              <a:ext cx="77350" cy="208250"/>
            </a:xfrm>
            <a:custGeom>
              <a:avLst/>
              <a:gdLst/>
              <a:ahLst/>
              <a:cxnLst/>
              <a:rect l="l" t="t" r="r" b="b"/>
              <a:pathLst>
                <a:path w="3094" h="8330" fill="none" extrusionOk="0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317" name="Google Shape;317;p2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grpSp>
        <p:nvGrpSpPr>
          <p:cNvPr id="307" name="Google Shape;307;p29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308" name="Google Shape;308;p29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9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9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9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2" name="Google Shape;312;p29"/>
          <p:cNvSpPr/>
          <p:nvPr/>
        </p:nvSpPr>
        <p:spPr>
          <a:xfrm>
            <a:off x="1499592" y="2053050"/>
            <a:ext cx="1685100" cy="1685100"/>
          </a:xfrm>
          <a:prstGeom prst="ellipse">
            <a:avLst/>
          </a:prstGeom>
          <a:noFill/>
          <a:ln w="1143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Lora"/>
                <a:ea typeface="Lora"/>
                <a:cs typeface="Lora"/>
                <a:sym typeface="Lora"/>
              </a:rPr>
              <a:t>first</a:t>
            </a:r>
            <a:endParaRPr b="1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313" name="Google Shape;313;p29"/>
          <p:cNvSpPr/>
          <p:nvPr/>
        </p:nvSpPr>
        <p:spPr>
          <a:xfrm>
            <a:off x="6721258" y="2053050"/>
            <a:ext cx="1685100" cy="1685100"/>
          </a:xfrm>
          <a:prstGeom prst="ellipse">
            <a:avLst/>
          </a:prstGeom>
          <a:noFill/>
          <a:ln w="1143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Lora"/>
                <a:ea typeface="Lora"/>
                <a:cs typeface="Lora"/>
                <a:sym typeface="Lora"/>
              </a:rPr>
              <a:t>last</a:t>
            </a:r>
            <a:endParaRPr b="1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314" name="Google Shape;314;p29"/>
          <p:cNvSpPr/>
          <p:nvPr/>
        </p:nvSpPr>
        <p:spPr>
          <a:xfrm>
            <a:off x="4110400" y="2053050"/>
            <a:ext cx="1685100" cy="1685100"/>
          </a:xfrm>
          <a:prstGeom prst="ellipse">
            <a:avLst/>
          </a:prstGeom>
          <a:noFill/>
          <a:ln w="1143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Lora"/>
                <a:ea typeface="Lora"/>
                <a:cs typeface="Lora"/>
                <a:sym typeface="Lora"/>
              </a:rPr>
              <a:t>second</a:t>
            </a:r>
            <a:endParaRPr b="1">
              <a:latin typeface="Lora"/>
              <a:ea typeface="Lora"/>
              <a:cs typeface="Lora"/>
              <a:sym typeface="Lora"/>
            </a:endParaRPr>
          </a:p>
        </p:txBody>
      </p:sp>
      <p:cxnSp>
        <p:nvCxnSpPr>
          <p:cNvPr id="315" name="Google Shape;315;p29"/>
          <p:cNvCxnSpPr>
            <a:endCxn id="314" idx="2"/>
          </p:cNvCxnSpPr>
          <p:nvPr/>
        </p:nvCxnSpPr>
        <p:spPr>
          <a:xfrm>
            <a:off x="3184600" y="2895600"/>
            <a:ext cx="925800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triangle" w="sm" len="sm"/>
          </a:ln>
        </p:spPr>
      </p:cxnSp>
      <p:cxnSp>
        <p:nvCxnSpPr>
          <p:cNvPr id="316" name="Google Shape;316;p29"/>
          <p:cNvCxnSpPr>
            <a:endCxn id="313" idx="2"/>
          </p:cNvCxnSpPr>
          <p:nvPr/>
        </p:nvCxnSpPr>
        <p:spPr>
          <a:xfrm>
            <a:off x="5795458" y="2895600"/>
            <a:ext cx="925800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triangle" w="sm" len="sm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/>
          <p:nvPr/>
        </p:nvSpPr>
        <p:spPr>
          <a:xfrm>
            <a:off x="5650" y="4163500"/>
            <a:ext cx="9144000" cy="979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 for use</a:t>
            </a:r>
            <a:endParaRPr/>
          </a:p>
        </p:txBody>
      </p:sp>
      <p:sp>
        <p:nvSpPr>
          <p:cNvPr id="95" name="Google Shape;95;p1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grpSp>
        <p:nvGrpSpPr>
          <p:cNvPr id="87" name="Google Shape;87;p13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88" name="Google Shape;88;p13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3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3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3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2" name="Google Shape;92;p13"/>
          <p:cNvSpPr txBox="1"/>
          <p:nvPr/>
        </p:nvSpPr>
        <p:spPr>
          <a:xfrm>
            <a:off x="1381250" y="1578150"/>
            <a:ext cx="3226800" cy="22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 dirty="0">
                <a:highlight>
                  <a:srgbClr val="FFCD00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EDIT IN GOOGLE SLIDES</a:t>
            </a:r>
            <a:endParaRPr sz="1200" dirty="0">
              <a:highlight>
                <a:srgbClr val="FFCD00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latin typeface="Quattrocento Sans"/>
                <a:ea typeface="Quattrocento Sans"/>
                <a:cs typeface="Quattrocento Sans"/>
                <a:sym typeface="Quattrocento Sans"/>
              </a:rPr>
              <a:t>Click on the button under the presentation preview that says "Use as Google Slides Theme".</a:t>
            </a:r>
            <a:endParaRPr sz="1200" dirty="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latin typeface="Quattrocento Sans"/>
                <a:ea typeface="Quattrocento Sans"/>
                <a:cs typeface="Quattrocento Sans"/>
                <a:sym typeface="Quattrocento Sans"/>
              </a:rPr>
              <a:t>You will get a copy of this document on your Google Drive and will be able to edit, add or delete slides.</a:t>
            </a:r>
            <a:endParaRPr sz="1200" dirty="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latin typeface="Quattrocento Sans"/>
                <a:ea typeface="Quattrocento Sans"/>
                <a:cs typeface="Quattrocento Sans"/>
                <a:sym typeface="Quattrocento Sans"/>
              </a:rPr>
              <a:t>You have to be signed in to your Google account.</a:t>
            </a:r>
            <a:endParaRPr sz="1200" dirty="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dirty="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93" name="Google Shape;93;p13"/>
          <p:cNvSpPr txBox="1"/>
          <p:nvPr/>
        </p:nvSpPr>
        <p:spPr>
          <a:xfrm>
            <a:off x="5044602" y="1578150"/>
            <a:ext cx="3367500" cy="2207100"/>
          </a:xfrm>
          <a:prstGeom prst="rect">
            <a:avLst/>
          </a:prstGeom>
          <a:noFill/>
          <a:ln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 dirty="0">
                <a:highlight>
                  <a:srgbClr val="FFCD00"/>
                </a:highlight>
                <a:latin typeface="Quattrocento Sans"/>
                <a:sym typeface="Quattrocento Sans"/>
              </a:rPr>
              <a:t>EDIT IN POWERPOINT®</a:t>
            </a:r>
            <a:endParaRPr sz="1200" b="1" dirty="0">
              <a:highlight>
                <a:srgbClr val="FFCD00"/>
              </a:highlight>
              <a:latin typeface="Quattrocento Sans"/>
              <a:sym typeface="Quattrocento San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dirty="0">
                <a:latin typeface="Quattrocento Sans"/>
                <a:ea typeface="Quattrocento Sans"/>
                <a:cs typeface="Quattrocento Sans"/>
                <a:sym typeface="Quattrocento Sans"/>
              </a:rPr>
              <a:t>Click on the button under the presentation preview that says "Download as PowerPoint template". You will get a .pptx file that you can edit in PowerPoint.</a:t>
            </a:r>
            <a:endParaRPr sz="1200" dirty="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dirty="0">
                <a:latin typeface="Quattrocento Sans"/>
                <a:ea typeface="Quattrocento Sans"/>
                <a:cs typeface="Quattrocento Sans"/>
                <a:sym typeface="Quattrocento Sans"/>
              </a:rPr>
              <a:t>Remember to download and install the fonts used in this presentation (you’ll find the links to the font files needed in the </a:t>
            </a:r>
            <a:r>
              <a:rPr lang="en" sz="1200" u="sng" dirty="0">
                <a:latin typeface="Quattrocento Sans"/>
                <a:ea typeface="Quattrocento Sans"/>
                <a:cs typeface="Quattrocento Sans"/>
                <a:sym typeface="Quattrocento Sans"/>
                <a:hlinkClick r:id="rId3" action="ppaction://hlinksldjump"/>
              </a:rPr>
              <a:t>Presentation design slide</a:t>
            </a:r>
            <a:r>
              <a:rPr lang="en" sz="1200" dirty="0">
                <a:latin typeface="Quattrocento Sans"/>
                <a:ea typeface="Quattrocento Sans"/>
                <a:cs typeface="Quattrocento Sans"/>
                <a:sym typeface="Quattrocento Sans"/>
              </a:rPr>
              <a:t>)</a:t>
            </a:r>
            <a:endParaRPr sz="1200" dirty="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94" name="Google Shape;94;p13"/>
          <p:cNvSpPr txBox="1"/>
          <p:nvPr/>
        </p:nvSpPr>
        <p:spPr>
          <a:xfrm>
            <a:off x="675650" y="4134525"/>
            <a:ext cx="7846200" cy="8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100" b="1" i="1" dirty="0">
                <a:latin typeface="Lora"/>
                <a:ea typeface="Lora"/>
                <a:cs typeface="Lora"/>
                <a:sym typeface="Lora"/>
              </a:rPr>
              <a:t>More info on how to use this template at </a:t>
            </a:r>
            <a:r>
              <a:rPr lang="en" sz="1100" b="1" i="1" u="sng" dirty="0">
                <a:latin typeface="Lora"/>
                <a:ea typeface="Lora"/>
                <a:cs typeface="Lora"/>
                <a:sym typeface="Lora"/>
                <a:hlinkClick r:id="rId4"/>
              </a:rPr>
              <a:t>www.slidescarnival.com/help-use-presentation-template</a:t>
            </a:r>
            <a:endParaRPr sz="1100" b="1" i="1" dirty="0">
              <a:latin typeface="Lora"/>
              <a:ea typeface="Lora"/>
              <a:cs typeface="Lora"/>
              <a:sym typeface="Lora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100" i="1" dirty="0">
                <a:latin typeface="Lora"/>
                <a:ea typeface="Lora"/>
                <a:cs typeface="Lora"/>
                <a:sym typeface="Lora"/>
              </a:rPr>
              <a:t>This template is free to use under </a:t>
            </a:r>
            <a:r>
              <a:rPr lang="en" sz="1100" i="1" u="sng" dirty="0">
                <a:latin typeface="Lora"/>
                <a:ea typeface="Lora"/>
                <a:cs typeface="Lora"/>
                <a:sym typeface="Lora"/>
                <a:hlinkClick r:id="rId5"/>
              </a:rPr>
              <a:t>Creative Commons Attribution license</a:t>
            </a:r>
            <a:r>
              <a:rPr lang="en" sz="1100" i="1" dirty="0">
                <a:latin typeface="Lora"/>
                <a:ea typeface="Lora"/>
                <a:cs typeface="Lora"/>
                <a:sym typeface="Lora"/>
              </a:rPr>
              <a:t>. You can keep the Credits slide or mention SlidesCarnival and other resources used in a slide footer.</a:t>
            </a:r>
            <a:endParaRPr sz="1100" i="1" dirty="0">
              <a:latin typeface="Lora"/>
              <a:ea typeface="Lora"/>
              <a:cs typeface="Lora"/>
              <a:sym typeface="Lora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100" i="1" dirty="0">
              <a:latin typeface="Lora"/>
              <a:ea typeface="Lora"/>
              <a:cs typeface="Lora"/>
              <a:sym typeface="Lora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100" i="1" dirty="0"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323" name="Google Shape;323;p30"/>
          <p:cNvSpPr txBox="1">
            <a:spLocks noGrp="1"/>
          </p:cNvSpPr>
          <p:nvPr>
            <p:ph type="body" idx="1"/>
          </p:nvPr>
        </p:nvSpPr>
        <p:spPr>
          <a:xfrm>
            <a:off x="1381250" y="1638975"/>
            <a:ext cx="2334000" cy="12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 dirty="0">
                <a:highlight>
                  <a:srgbClr val="FFCD00"/>
                </a:highlight>
              </a:rPr>
              <a:t>Yellow</a:t>
            </a:r>
            <a:endParaRPr sz="1200" b="1" dirty="0">
              <a:highlight>
                <a:srgbClr val="FFCD00"/>
              </a:highlight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dirty="0"/>
              <a:t>Is the color of gold, butter and ripe lemons. In the spectrum of visible light, yellow is found between green and orange.</a:t>
            </a:r>
            <a:endParaRPr sz="1200" dirty="0"/>
          </a:p>
        </p:txBody>
      </p:sp>
      <p:sp>
        <p:nvSpPr>
          <p:cNvPr id="326" name="Google Shape;326;p30"/>
          <p:cNvSpPr txBox="1">
            <a:spLocks noGrp="1"/>
          </p:cNvSpPr>
          <p:nvPr>
            <p:ph type="body" idx="2"/>
          </p:nvPr>
        </p:nvSpPr>
        <p:spPr>
          <a:xfrm>
            <a:off x="1381250" y="3237224"/>
            <a:ext cx="2334000" cy="12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>
                <a:highlight>
                  <a:srgbClr val="FFCD00"/>
                </a:highlight>
              </a:rPr>
              <a:t>Yellow</a:t>
            </a:r>
            <a:endParaRPr sz="1200" b="1">
              <a:highlight>
                <a:srgbClr val="FFCD00"/>
              </a:highlight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324" name="Google Shape;324;p30"/>
          <p:cNvSpPr txBox="1">
            <a:spLocks noGrp="1"/>
          </p:cNvSpPr>
          <p:nvPr>
            <p:ph type="body" idx="3"/>
          </p:nvPr>
        </p:nvSpPr>
        <p:spPr>
          <a:xfrm>
            <a:off x="3834914" y="1638975"/>
            <a:ext cx="2334000" cy="12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>
                <a:highlight>
                  <a:srgbClr val="FFCD00"/>
                </a:highlight>
              </a:rPr>
              <a:t>Blue</a:t>
            </a:r>
            <a:endParaRPr sz="1200" b="1">
              <a:highlight>
                <a:srgbClr val="FFCD00"/>
              </a:highlight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334" name="Google Shape;334;p3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sp>
        <p:nvSpPr>
          <p:cNvPr id="325" name="Google Shape;325;p30"/>
          <p:cNvSpPr txBox="1">
            <a:spLocks noGrp="1"/>
          </p:cNvSpPr>
          <p:nvPr>
            <p:ph type="body" idx="4294967295"/>
          </p:nvPr>
        </p:nvSpPr>
        <p:spPr>
          <a:xfrm>
            <a:off x="6808788" y="1638300"/>
            <a:ext cx="2335212" cy="12128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>
                <a:highlight>
                  <a:srgbClr val="FFCD00"/>
                </a:highlight>
              </a:rPr>
              <a:t>Red</a:t>
            </a:r>
            <a:endParaRPr sz="1200" b="1">
              <a:highlight>
                <a:srgbClr val="FFCD00"/>
              </a:highlight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327" name="Google Shape;327;p30"/>
          <p:cNvSpPr txBox="1">
            <a:spLocks noGrp="1"/>
          </p:cNvSpPr>
          <p:nvPr>
            <p:ph type="body" idx="4294967295"/>
          </p:nvPr>
        </p:nvSpPr>
        <p:spPr>
          <a:xfrm>
            <a:off x="6810375" y="3236913"/>
            <a:ext cx="2333625" cy="12112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>
                <a:highlight>
                  <a:srgbClr val="FFCD00"/>
                </a:highlight>
              </a:rPr>
              <a:t>Blue</a:t>
            </a:r>
            <a:endParaRPr sz="1200" b="1">
              <a:highlight>
                <a:srgbClr val="FFCD00"/>
              </a:highlight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328" name="Google Shape;328;p30"/>
          <p:cNvSpPr txBox="1">
            <a:spLocks noGrp="1"/>
          </p:cNvSpPr>
          <p:nvPr>
            <p:ph type="body" idx="4294967295"/>
          </p:nvPr>
        </p:nvSpPr>
        <p:spPr>
          <a:xfrm>
            <a:off x="6808788" y="3236913"/>
            <a:ext cx="2335212" cy="12112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>
                <a:highlight>
                  <a:srgbClr val="FFCD00"/>
                </a:highlight>
              </a:rPr>
              <a:t>Red</a:t>
            </a:r>
            <a:endParaRPr sz="1200" b="1">
              <a:highlight>
                <a:srgbClr val="FFCD00"/>
              </a:highlight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  <p:grpSp>
        <p:nvGrpSpPr>
          <p:cNvPr id="329" name="Google Shape;329;p30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330" name="Google Shape;330;p30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0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0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0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You can copy&amp;paste graphs from </a:t>
            </a:r>
            <a:r>
              <a:rPr lang="en" u="sng">
                <a:highlight>
                  <a:srgbClr val="FFCD00"/>
                </a:highlight>
                <a:hlinkClick r:id="rId3"/>
              </a:rPr>
              <a:t>Google Sheets</a:t>
            </a:r>
            <a:endParaRPr>
              <a:highlight>
                <a:srgbClr val="FFCD00"/>
              </a:highlight>
            </a:endParaRPr>
          </a:p>
        </p:txBody>
      </p:sp>
      <p:sp>
        <p:nvSpPr>
          <p:cNvPr id="341" name="Google Shape;341;p31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pic>
        <p:nvPicPr>
          <p:cNvPr id="340" name="Google Shape;340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94487" y="152400"/>
            <a:ext cx="6355026" cy="374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2"/>
          <p:cNvSpPr/>
          <p:nvPr/>
        </p:nvSpPr>
        <p:spPr>
          <a:xfrm>
            <a:off x="5375410" y="489800"/>
            <a:ext cx="2075120" cy="4163909"/>
          </a:xfrm>
          <a:custGeom>
            <a:avLst/>
            <a:gdLst/>
            <a:ahLst/>
            <a:cxnLst/>
            <a:rect l="l" t="t" r="r" b="b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32"/>
          <p:cNvSpPr/>
          <p:nvPr/>
        </p:nvSpPr>
        <p:spPr>
          <a:xfrm>
            <a:off x="5468725" y="839000"/>
            <a:ext cx="1888500" cy="33561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1D1D1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Place your screenshot here</a:t>
            </a:r>
            <a:endParaRPr sz="1000">
              <a:solidFill>
                <a:srgbClr val="99999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48" name="Google Shape;348;p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project</a:t>
            </a:r>
            <a:endParaRPr/>
          </a:p>
        </p:txBody>
      </p:sp>
      <p:sp>
        <p:nvSpPr>
          <p:cNvPr id="349" name="Google Shape;349;p32"/>
          <p:cNvSpPr txBox="1">
            <a:spLocks noGrp="1"/>
          </p:cNvSpPr>
          <p:nvPr>
            <p:ph type="body" idx="1"/>
          </p:nvPr>
        </p:nvSpPr>
        <p:spPr>
          <a:xfrm>
            <a:off x="1381250" y="1616475"/>
            <a:ext cx="3400800" cy="31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Show and explain your web, app or software projects using these gadget templates.</a:t>
            </a:r>
            <a:endParaRPr/>
          </a:p>
        </p:txBody>
      </p:sp>
      <p:sp>
        <p:nvSpPr>
          <p:cNvPr id="353" name="Google Shape;353;p3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grpSp>
        <p:nvGrpSpPr>
          <p:cNvPr id="350" name="Google Shape;350;p32"/>
          <p:cNvGrpSpPr/>
          <p:nvPr/>
        </p:nvGrpSpPr>
        <p:grpSpPr>
          <a:xfrm>
            <a:off x="889984" y="1007708"/>
            <a:ext cx="270226" cy="238344"/>
            <a:chOff x="5247525" y="3007275"/>
            <a:chExt cx="517575" cy="456510"/>
          </a:xfrm>
        </p:grpSpPr>
        <p:sp>
          <p:nvSpPr>
            <p:cNvPr id="351" name="Google Shape;351;p32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l" t="t" r="r" b="b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32"/>
            <p:cNvSpPr/>
            <p:nvPr/>
          </p:nvSpPr>
          <p:spPr>
            <a:xfrm>
              <a:off x="5566575" y="3265260"/>
              <a:ext cx="198525" cy="198525"/>
            </a:xfrm>
            <a:custGeom>
              <a:avLst/>
              <a:gdLst/>
              <a:ahLst/>
              <a:cxnLst/>
              <a:rect l="l" t="t" r="r" b="b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33"/>
          <p:cNvSpPr/>
          <p:nvPr/>
        </p:nvSpPr>
        <p:spPr>
          <a:xfrm>
            <a:off x="5534021" y="623036"/>
            <a:ext cx="1863608" cy="3921828"/>
          </a:xfrm>
          <a:custGeom>
            <a:avLst/>
            <a:gdLst/>
            <a:ahLst/>
            <a:cxnLst/>
            <a:rect l="l" t="t" r="r" b="b"/>
            <a:pathLst>
              <a:path w="25999" h="54713" extrusionOk="0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33"/>
          <p:cNvSpPr/>
          <p:nvPr/>
        </p:nvSpPr>
        <p:spPr>
          <a:xfrm>
            <a:off x="5665750" y="1188850"/>
            <a:ext cx="1589700" cy="28119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Place your screenshot here</a:t>
            </a:r>
            <a:endParaRPr sz="1000">
              <a:solidFill>
                <a:srgbClr val="99999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60" name="Google Shape;360;p3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iPhone project</a:t>
            </a:r>
            <a:endParaRPr/>
          </a:p>
        </p:txBody>
      </p:sp>
      <p:sp>
        <p:nvSpPr>
          <p:cNvPr id="361" name="Google Shape;361;p33"/>
          <p:cNvSpPr txBox="1">
            <a:spLocks noGrp="1"/>
          </p:cNvSpPr>
          <p:nvPr>
            <p:ph type="body" idx="1"/>
          </p:nvPr>
        </p:nvSpPr>
        <p:spPr>
          <a:xfrm>
            <a:off x="1381250" y="1616475"/>
            <a:ext cx="3400800" cy="31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Show and explain your web, app or software projects using these gadget templates.</a:t>
            </a:r>
            <a:endParaRPr/>
          </a:p>
        </p:txBody>
      </p:sp>
      <p:sp>
        <p:nvSpPr>
          <p:cNvPr id="365" name="Google Shape;365;p3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grpSp>
        <p:nvGrpSpPr>
          <p:cNvPr id="362" name="Google Shape;362;p33"/>
          <p:cNvGrpSpPr/>
          <p:nvPr/>
        </p:nvGrpSpPr>
        <p:grpSpPr>
          <a:xfrm>
            <a:off x="889984" y="1007708"/>
            <a:ext cx="270226" cy="238344"/>
            <a:chOff x="5247525" y="3007275"/>
            <a:chExt cx="517575" cy="456510"/>
          </a:xfrm>
        </p:grpSpPr>
        <p:sp>
          <p:nvSpPr>
            <p:cNvPr id="363" name="Google Shape;363;p33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l" t="t" r="r" b="b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3"/>
            <p:cNvSpPr/>
            <p:nvPr/>
          </p:nvSpPr>
          <p:spPr>
            <a:xfrm>
              <a:off x="5566575" y="3265260"/>
              <a:ext cx="198525" cy="198525"/>
            </a:xfrm>
            <a:custGeom>
              <a:avLst/>
              <a:gdLst/>
              <a:ahLst/>
              <a:cxnLst/>
              <a:rect l="l" t="t" r="r" b="b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34"/>
          <p:cNvSpPr/>
          <p:nvPr/>
        </p:nvSpPr>
        <p:spPr>
          <a:xfrm>
            <a:off x="5244902" y="535613"/>
            <a:ext cx="2879504" cy="4072345"/>
          </a:xfrm>
          <a:custGeom>
            <a:avLst/>
            <a:gdLst/>
            <a:ahLst/>
            <a:cxnLst/>
            <a:rect l="l" t="t" r="r" b="b"/>
            <a:pathLst>
              <a:path w="60958" h="86210" extrusionOk="0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71" name="Google Shape;371;p34"/>
          <p:cNvSpPr/>
          <p:nvPr/>
        </p:nvSpPr>
        <p:spPr>
          <a:xfrm>
            <a:off x="5443600" y="910325"/>
            <a:ext cx="2493300" cy="33336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Place your screenshot here</a:t>
            </a:r>
            <a:endParaRPr sz="1000">
              <a:solidFill>
                <a:srgbClr val="99999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72" name="Google Shape;372;p3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Tablet project</a:t>
            </a:r>
            <a:endParaRPr/>
          </a:p>
        </p:txBody>
      </p:sp>
      <p:sp>
        <p:nvSpPr>
          <p:cNvPr id="373" name="Google Shape;373;p34"/>
          <p:cNvSpPr txBox="1">
            <a:spLocks noGrp="1"/>
          </p:cNvSpPr>
          <p:nvPr>
            <p:ph type="body" idx="1"/>
          </p:nvPr>
        </p:nvSpPr>
        <p:spPr>
          <a:xfrm>
            <a:off x="1381250" y="1616475"/>
            <a:ext cx="3406500" cy="31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Show and explain your web, app or software projects using these gadget templates.</a:t>
            </a:r>
            <a:endParaRPr/>
          </a:p>
        </p:txBody>
      </p:sp>
      <p:sp>
        <p:nvSpPr>
          <p:cNvPr id="377" name="Google Shape;377;p3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grpSp>
        <p:nvGrpSpPr>
          <p:cNvPr id="374" name="Google Shape;374;p34"/>
          <p:cNvGrpSpPr/>
          <p:nvPr/>
        </p:nvGrpSpPr>
        <p:grpSpPr>
          <a:xfrm>
            <a:off x="889984" y="1007708"/>
            <a:ext cx="270226" cy="238344"/>
            <a:chOff x="5247525" y="3007275"/>
            <a:chExt cx="517575" cy="456510"/>
          </a:xfrm>
        </p:grpSpPr>
        <p:sp>
          <p:nvSpPr>
            <p:cNvPr id="375" name="Google Shape;375;p34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l" t="t" r="r" b="b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4"/>
            <p:cNvSpPr/>
            <p:nvPr/>
          </p:nvSpPr>
          <p:spPr>
            <a:xfrm>
              <a:off x="5566575" y="3265260"/>
              <a:ext cx="198525" cy="198525"/>
            </a:xfrm>
            <a:custGeom>
              <a:avLst/>
              <a:gdLst/>
              <a:ahLst/>
              <a:cxnLst/>
              <a:rect l="l" t="t" r="r" b="b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35"/>
          <p:cNvSpPr/>
          <p:nvPr/>
        </p:nvSpPr>
        <p:spPr>
          <a:xfrm>
            <a:off x="4778025" y="938708"/>
            <a:ext cx="3855147" cy="3001276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83" name="Google Shape;383;p35"/>
          <p:cNvSpPr/>
          <p:nvPr/>
        </p:nvSpPr>
        <p:spPr>
          <a:xfrm>
            <a:off x="4939350" y="1098088"/>
            <a:ext cx="3532500" cy="22557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Place your screenshot here</a:t>
            </a:r>
            <a:endParaRPr sz="1000">
              <a:solidFill>
                <a:srgbClr val="99999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84" name="Google Shape;384;p3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Desktop project</a:t>
            </a:r>
            <a:endParaRPr/>
          </a:p>
        </p:txBody>
      </p:sp>
      <p:sp>
        <p:nvSpPr>
          <p:cNvPr id="385" name="Google Shape;385;p35"/>
          <p:cNvSpPr txBox="1">
            <a:spLocks noGrp="1"/>
          </p:cNvSpPr>
          <p:nvPr>
            <p:ph type="body" idx="1"/>
          </p:nvPr>
        </p:nvSpPr>
        <p:spPr>
          <a:xfrm>
            <a:off x="1381250" y="1616475"/>
            <a:ext cx="3400800" cy="31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Show and explain your web, app or software projects using these gadget templates.</a:t>
            </a:r>
            <a:endParaRPr/>
          </a:p>
        </p:txBody>
      </p:sp>
      <p:sp>
        <p:nvSpPr>
          <p:cNvPr id="389" name="Google Shape;389;p3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grpSp>
        <p:nvGrpSpPr>
          <p:cNvPr id="386" name="Google Shape;386;p35"/>
          <p:cNvGrpSpPr/>
          <p:nvPr/>
        </p:nvGrpSpPr>
        <p:grpSpPr>
          <a:xfrm>
            <a:off x="889984" y="1007708"/>
            <a:ext cx="270226" cy="238344"/>
            <a:chOff x="5247525" y="3007275"/>
            <a:chExt cx="517575" cy="456510"/>
          </a:xfrm>
        </p:grpSpPr>
        <p:sp>
          <p:nvSpPr>
            <p:cNvPr id="387" name="Google Shape;387;p35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l" t="t" r="r" b="b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35"/>
            <p:cNvSpPr/>
            <p:nvPr/>
          </p:nvSpPr>
          <p:spPr>
            <a:xfrm>
              <a:off x="5566575" y="3265260"/>
              <a:ext cx="198525" cy="198525"/>
            </a:xfrm>
            <a:custGeom>
              <a:avLst/>
              <a:gdLst/>
              <a:ahLst/>
              <a:cxnLst/>
              <a:rect l="l" t="t" r="r" b="b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3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sp>
        <p:nvSpPr>
          <p:cNvPr id="394" name="Google Shape;394;p36"/>
          <p:cNvSpPr txBox="1">
            <a:spLocks noGrp="1"/>
          </p:cNvSpPr>
          <p:nvPr>
            <p:ph type="subTitle" idx="4294967295"/>
          </p:nvPr>
        </p:nvSpPr>
        <p:spPr>
          <a:xfrm>
            <a:off x="4122738" y="2093913"/>
            <a:ext cx="5021262" cy="7842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i="1">
                <a:latin typeface="Lora"/>
                <a:ea typeface="Lora"/>
                <a:cs typeface="Lora"/>
                <a:sym typeface="Lora"/>
              </a:rPr>
              <a:t>Any </a:t>
            </a:r>
            <a:r>
              <a:rPr lang="en" sz="3600" b="1" i="1">
                <a:highlight>
                  <a:srgbClr val="FFCD00"/>
                </a:highlight>
                <a:latin typeface="Lora"/>
                <a:ea typeface="Lora"/>
                <a:cs typeface="Lora"/>
                <a:sym typeface="Lora"/>
              </a:rPr>
              <a:t>questions</a:t>
            </a:r>
            <a:r>
              <a:rPr lang="en" sz="3600" b="1" i="1">
                <a:latin typeface="Lora"/>
                <a:ea typeface="Lora"/>
                <a:cs typeface="Lora"/>
                <a:sym typeface="Lora"/>
              </a:rPr>
              <a:t> ?</a:t>
            </a:r>
            <a:endParaRPr sz="3600" b="1" i="1">
              <a:latin typeface="Lora"/>
              <a:ea typeface="Lora"/>
              <a:cs typeface="Lora"/>
              <a:sym typeface="Lora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You can find me at</a:t>
            </a:r>
            <a:endParaRPr sz="180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◉"/>
            </a:pPr>
            <a:r>
              <a:rPr lang="en" sz="1800">
                <a:solidFill>
                  <a:schemeClr val="dk1"/>
                </a:solidFill>
              </a:rPr>
              <a:t>@username</a:t>
            </a:r>
            <a:endParaRPr sz="180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◉"/>
            </a:pPr>
            <a:r>
              <a:rPr lang="en" sz="1800">
                <a:solidFill>
                  <a:schemeClr val="dk1"/>
                </a:solidFill>
              </a:rPr>
              <a:t>user@mail.me</a:t>
            </a:r>
            <a:endParaRPr b="1"/>
          </a:p>
        </p:txBody>
      </p:sp>
      <p:sp>
        <p:nvSpPr>
          <p:cNvPr id="396" name="Google Shape;396;p36"/>
          <p:cNvSpPr txBox="1">
            <a:spLocks noGrp="1"/>
          </p:cNvSpPr>
          <p:nvPr>
            <p:ph type="ctrTitle" idx="4294967295"/>
          </p:nvPr>
        </p:nvSpPr>
        <p:spPr>
          <a:xfrm>
            <a:off x="4235450" y="815975"/>
            <a:ext cx="4908550" cy="116046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Thanks!</a:t>
            </a:r>
            <a:endParaRPr sz="6000"/>
          </a:p>
        </p:txBody>
      </p:sp>
      <p:cxnSp>
        <p:nvCxnSpPr>
          <p:cNvPr id="395" name="Google Shape;395;p36"/>
          <p:cNvCxnSpPr/>
          <p:nvPr/>
        </p:nvCxnSpPr>
        <p:spPr>
          <a:xfrm>
            <a:off x="6450" y="1428750"/>
            <a:ext cx="23973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7" name="Google Shape;397;p36"/>
          <p:cNvCxnSpPr/>
          <p:nvPr/>
        </p:nvCxnSpPr>
        <p:spPr>
          <a:xfrm>
            <a:off x="5589800" y="1428750"/>
            <a:ext cx="35541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98" name="Google Shape;398;p36"/>
          <p:cNvSpPr/>
          <p:nvPr/>
        </p:nvSpPr>
        <p:spPr>
          <a:xfrm>
            <a:off x="831925" y="859175"/>
            <a:ext cx="1139100" cy="11391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9" name="Google Shape;399;p36"/>
          <p:cNvGrpSpPr/>
          <p:nvPr/>
        </p:nvGrpSpPr>
        <p:grpSpPr>
          <a:xfrm>
            <a:off x="1148888" y="1190759"/>
            <a:ext cx="505722" cy="475767"/>
            <a:chOff x="5972700" y="2330200"/>
            <a:chExt cx="411625" cy="387275"/>
          </a:xfrm>
        </p:grpSpPr>
        <p:sp>
          <p:nvSpPr>
            <p:cNvPr id="400" name="Google Shape;400;p36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6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3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408" name="Google Shape;408;p3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Special thanks to all the people who made and released these awesome resources for free:</a:t>
            </a:r>
            <a:endParaRPr dirty="0"/>
          </a:p>
          <a:p>
            <a:pPr marL="45720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◉"/>
            </a:pPr>
            <a:r>
              <a:rPr lang="en" dirty="0"/>
              <a:t>Presentation template by </a:t>
            </a:r>
            <a:r>
              <a:rPr lang="en" u="sng" dirty="0">
                <a:highlight>
                  <a:srgbClr val="FFCD00"/>
                </a:highlight>
                <a:hlinkClick r:id="rId3"/>
              </a:rPr>
              <a:t>SlidesCarnival</a:t>
            </a:r>
            <a:endParaRPr dirty="0">
              <a:highlight>
                <a:srgbClr val="FFCD00"/>
              </a:highlight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◉"/>
            </a:pPr>
            <a:r>
              <a:rPr lang="en" dirty="0"/>
              <a:t>Photographs by </a:t>
            </a:r>
            <a:r>
              <a:rPr lang="en" u="sng" dirty="0">
                <a:highlight>
                  <a:srgbClr val="FFCD00"/>
                </a:highlight>
                <a:hlinkClick r:id="rId4"/>
              </a:rPr>
              <a:t>Unsplash</a:t>
            </a:r>
            <a:endParaRPr dirty="0">
              <a:highlight>
                <a:srgbClr val="FFCD00"/>
              </a:highlight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14" name="Google Shape;414;p3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  <p:grpSp>
        <p:nvGrpSpPr>
          <p:cNvPr id="409" name="Google Shape;409;p37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410" name="Google Shape;410;p37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7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3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7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3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419" name="Google Shape;419;p38"/>
          <p:cNvSpPr txBox="1">
            <a:spLocks noGrp="1"/>
          </p:cNvSpPr>
          <p:nvPr>
            <p:ph type="body" idx="1"/>
          </p:nvPr>
        </p:nvSpPr>
        <p:spPr>
          <a:xfrm>
            <a:off x="1381250" y="1311670"/>
            <a:ext cx="6809700" cy="31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dirty="0">
                <a:solidFill>
                  <a:schemeClr val="dk1"/>
                </a:solidFill>
              </a:rPr>
              <a:t>This presentation uses the following typographies and colors:</a:t>
            </a:r>
            <a:endParaRPr sz="1400" dirty="0"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400"/>
              <a:buChar char="◉"/>
            </a:pPr>
            <a:r>
              <a:rPr lang="en" sz="1400" dirty="0">
                <a:solidFill>
                  <a:schemeClr val="dk1"/>
                </a:solidFill>
              </a:rPr>
              <a:t>Titles: </a:t>
            </a:r>
            <a:r>
              <a:rPr lang="en" sz="1400" b="1" dirty="0">
                <a:solidFill>
                  <a:schemeClr val="dk1"/>
                </a:solidFill>
              </a:rPr>
              <a:t>Lora</a:t>
            </a:r>
            <a:endParaRPr sz="1400" b="1" dirty="0"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◉"/>
            </a:pPr>
            <a:r>
              <a:rPr lang="en" sz="1400" dirty="0">
                <a:solidFill>
                  <a:schemeClr val="dk1"/>
                </a:solidFill>
              </a:rPr>
              <a:t>Body copy: </a:t>
            </a:r>
            <a:r>
              <a:rPr lang="en" sz="1400" b="1" dirty="0">
                <a:solidFill>
                  <a:schemeClr val="dk1"/>
                </a:solidFill>
              </a:rPr>
              <a:t>Quattrocento Sans</a:t>
            </a:r>
            <a:endParaRPr sz="1400" b="1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dirty="0">
                <a:solidFill>
                  <a:schemeClr val="dk1"/>
                </a:solidFill>
              </a:rPr>
              <a:t>You can download the fonts on these pages:</a:t>
            </a:r>
            <a:endParaRPr sz="14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u="sng" dirty="0">
                <a:solidFill>
                  <a:srgbClr val="1D1D1B"/>
                </a:solidFill>
                <a:highlight>
                  <a:srgbClr val="FFCD00"/>
                </a:highlight>
                <a:hlinkClick r:id="rId3"/>
              </a:rPr>
              <a:t>https://www.fontsquirrel.com/fonts/lora</a:t>
            </a:r>
            <a:endParaRPr sz="1400" dirty="0">
              <a:solidFill>
                <a:srgbClr val="1D1D1B"/>
              </a:solidFill>
              <a:highlight>
                <a:srgbClr val="FFCD00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u="sng" dirty="0">
                <a:solidFill>
                  <a:srgbClr val="1D1D1B"/>
                </a:solidFill>
                <a:highlight>
                  <a:srgbClr val="FFCD00"/>
                </a:highlight>
                <a:hlinkClick r:id="rId4"/>
              </a:rPr>
              <a:t>https://www.fontsquirrel.com/fonts/quattrocento-sans</a:t>
            </a:r>
            <a:endParaRPr sz="1400" dirty="0">
              <a:solidFill>
                <a:srgbClr val="1D1D1B"/>
              </a:solidFill>
              <a:highlight>
                <a:srgbClr val="FFCD00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dirty="0"/>
              <a:t>Yellow </a:t>
            </a:r>
            <a:r>
              <a:rPr lang="en" sz="1400" b="1" dirty="0">
                <a:solidFill>
                  <a:srgbClr val="FFCD00"/>
                </a:solidFill>
              </a:rPr>
              <a:t>#ffcd00</a:t>
            </a:r>
            <a:r>
              <a:rPr lang="en" sz="1400" dirty="0"/>
              <a:t> | Black </a:t>
            </a:r>
            <a:r>
              <a:rPr lang="en" sz="1400" b="1" dirty="0"/>
              <a:t>#000000</a:t>
            </a:r>
            <a:r>
              <a:rPr lang="en" sz="1400" dirty="0"/>
              <a:t> | Grey </a:t>
            </a:r>
            <a:r>
              <a:rPr lang="en" sz="1400" b="1" dirty="0">
                <a:solidFill>
                  <a:srgbClr val="CCCCCC"/>
                </a:solidFill>
              </a:rPr>
              <a:t>#cccccc</a:t>
            </a:r>
            <a:endParaRPr sz="1400" b="1" dirty="0">
              <a:solidFill>
                <a:srgbClr val="CCCCCC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428" name="Google Shape;428;p3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grpSp>
        <p:nvGrpSpPr>
          <p:cNvPr id="421" name="Google Shape;421;p38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422" name="Google Shape;422;p38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8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8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8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6" name="Google Shape;426;p38"/>
          <p:cNvSpPr/>
          <p:nvPr/>
        </p:nvSpPr>
        <p:spPr>
          <a:xfrm>
            <a:off x="5650" y="4707750"/>
            <a:ext cx="9144000" cy="435600"/>
          </a:xfrm>
          <a:prstGeom prst="rect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7" name="Google Shape;427;p38"/>
          <p:cNvSpPr txBox="1"/>
          <p:nvPr/>
        </p:nvSpPr>
        <p:spPr>
          <a:xfrm>
            <a:off x="416575" y="4707750"/>
            <a:ext cx="8424000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i="1">
                <a:latin typeface="Lora"/>
                <a:ea typeface="Lora"/>
                <a:cs typeface="Lora"/>
                <a:sym typeface="Lora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000" i="1"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39"/>
          <p:cNvSpPr txBox="1"/>
          <p:nvPr/>
        </p:nvSpPr>
        <p:spPr>
          <a:xfrm>
            <a:off x="6248575" y="312075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SlidesCarnival icons are </a:t>
            </a:r>
            <a:r>
              <a:rPr lang="en" sz="900" b="1">
                <a:solidFill>
                  <a:schemeClr val="dk1"/>
                </a:solidFill>
                <a:highlight>
                  <a:srgbClr val="FFCD00"/>
                </a:highlight>
                <a:latin typeface="Lora"/>
                <a:ea typeface="Lora"/>
                <a:cs typeface="Lora"/>
                <a:sym typeface="Lora"/>
              </a:rPr>
              <a:t>editable shapes</a:t>
            </a:r>
            <a:r>
              <a:rPr lang="en" sz="9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. </a:t>
            </a:r>
            <a:endParaRPr sz="900" b="1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This means that you can:</a:t>
            </a:r>
            <a:endParaRPr sz="9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Quattrocento Sans"/>
              <a:buChar char="●"/>
            </a:pPr>
            <a:r>
              <a:rPr lang="en" sz="9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Resize them without losing quality.</a:t>
            </a:r>
            <a:endParaRPr sz="9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Quattrocento Sans"/>
              <a:buChar char="●"/>
            </a:pPr>
            <a:r>
              <a:rPr lang="en" sz="9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Change line color, width and style</a:t>
            </a:r>
            <a:r>
              <a:rPr lang="en" sz="900">
                <a:latin typeface="Quattrocento Sans"/>
                <a:ea typeface="Quattrocento Sans"/>
                <a:cs typeface="Quattrocento Sans"/>
                <a:sym typeface="Quattrocento Sans"/>
              </a:rPr>
              <a:t>.</a:t>
            </a:r>
            <a:endParaRPr sz="9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Quattrocento Sans"/>
                <a:ea typeface="Quattrocento Sans"/>
                <a:cs typeface="Quattrocento Sans"/>
                <a:sym typeface="Quattrocento Sans"/>
              </a:rPr>
              <a:t>Isn’t that nice? :)</a:t>
            </a:r>
            <a:endParaRPr sz="9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Quattrocento Sans"/>
                <a:ea typeface="Quattrocento Sans"/>
                <a:cs typeface="Quattrocento Sans"/>
                <a:sym typeface="Quattrocento Sans"/>
              </a:rPr>
              <a:t>Examples:</a:t>
            </a:r>
            <a:endParaRPr sz="9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434" name="Google Shape;434;p39"/>
          <p:cNvGrpSpPr/>
          <p:nvPr/>
        </p:nvGrpSpPr>
        <p:grpSpPr>
          <a:xfrm>
            <a:off x="348747" y="333019"/>
            <a:ext cx="342903" cy="447293"/>
            <a:chOff x="590250" y="244200"/>
            <a:chExt cx="407975" cy="532175"/>
          </a:xfrm>
        </p:grpSpPr>
        <p:sp>
          <p:nvSpPr>
            <p:cNvPr id="435" name="Google Shape;435;p39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9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9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9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9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9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9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9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9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9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9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9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9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39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9" name="Google Shape;449;p39"/>
          <p:cNvGrpSpPr/>
          <p:nvPr/>
        </p:nvGrpSpPr>
        <p:grpSpPr>
          <a:xfrm>
            <a:off x="901439" y="399041"/>
            <a:ext cx="372594" cy="310144"/>
            <a:chOff x="1247825" y="322750"/>
            <a:chExt cx="443300" cy="369000"/>
          </a:xfrm>
        </p:grpSpPr>
        <p:sp>
          <p:nvSpPr>
            <p:cNvPr id="450" name="Google Shape;450;p39"/>
            <p:cNvSpPr/>
            <p:nvPr/>
          </p:nvSpPr>
          <p:spPr>
            <a:xfrm>
              <a:off x="1247825" y="322750"/>
              <a:ext cx="443300" cy="369000"/>
            </a:xfrm>
            <a:custGeom>
              <a:avLst/>
              <a:gdLst/>
              <a:ahLst/>
              <a:cxnLst/>
              <a:rect l="l" t="t" r="r" b="b"/>
              <a:pathLst>
                <a:path w="17732" h="14760" fill="none" extrusionOk="0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9"/>
            <p:cNvSpPr/>
            <p:nvPr/>
          </p:nvSpPr>
          <p:spPr>
            <a:xfrm>
              <a:off x="1398225" y="386675"/>
              <a:ext cx="142500" cy="25"/>
            </a:xfrm>
            <a:custGeom>
              <a:avLst/>
              <a:gdLst/>
              <a:ahLst/>
              <a:cxnLst/>
              <a:rect l="l" t="t" r="r" b="b"/>
              <a:pathLst>
                <a:path w="5700" h="1" fill="none" extrusionOk="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39"/>
            <p:cNvSpPr/>
            <p:nvPr/>
          </p:nvSpPr>
          <p:spPr>
            <a:xfrm>
              <a:off x="1370225" y="450000"/>
              <a:ext cx="198500" cy="197900"/>
            </a:xfrm>
            <a:custGeom>
              <a:avLst/>
              <a:gdLst/>
              <a:ahLst/>
              <a:cxnLst/>
              <a:rect l="l" t="t" r="r" b="b"/>
              <a:pathLst>
                <a:path w="7940" h="7916" fill="none" extrusionOk="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9"/>
            <p:cNvSpPr/>
            <p:nvPr/>
          </p:nvSpPr>
          <p:spPr>
            <a:xfrm>
              <a:off x="1403100" y="482875"/>
              <a:ext cx="132750" cy="132150"/>
            </a:xfrm>
            <a:custGeom>
              <a:avLst/>
              <a:gdLst/>
              <a:ahLst/>
              <a:cxnLst/>
              <a:rect l="l" t="t" r="r" b="b"/>
              <a:pathLst>
                <a:path w="5310" h="5286" fill="none" extrusionOk="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39"/>
            <p:cNvSpPr/>
            <p:nvPr/>
          </p:nvSpPr>
          <p:spPr>
            <a:xfrm>
              <a:off x="1588800" y="435400"/>
              <a:ext cx="66400" cy="43850"/>
            </a:xfrm>
            <a:custGeom>
              <a:avLst/>
              <a:gdLst/>
              <a:ahLst/>
              <a:cxnLst/>
              <a:rect l="l" t="t" r="r" b="b"/>
              <a:pathLst>
                <a:path w="2656" h="1754" fill="none" extrusionOk="0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5" name="Google Shape;455;p39"/>
          <p:cNvGrpSpPr/>
          <p:nvPr/>
        </p:nvGrpSpPr>
        <p:grpSpPr>
          <a:xfrm>
            <a:off x="1474618" y="397507"/>
            <a:ext cx="356204" cy="313212"/>
            <a:chOff x="1929775" y="320925"/>
            <a:chExt cx="423800" cy="372650"/>
          </a:xfrm>
        </p:grpSpPr>
        <p:sp>
          <p:nvSpPr>
            <p:cNvPr id="456" name="Google Shape;456;p39"/>
            <p:cNvSpPr/>
            <p:nvPr/>
          </p:nvSpPr>
          <p:spPr>
            <a:xfrm>
              <a:off x="1929775" y="320925"/>
              <a:ext cx="423800" cy="372650"/>
            </a:xfrm>
            <a:custGeom>
              <a:avLst/>
              <a:gdLst/>
              <a:ahLst/>
              <a:cxnLst/>
              <a:rect l="l" t="t" r="r" b="b"/>
              <a:pathLst>
                <a:path w="16952" h="14906" fill="none" extrusionOk="0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9"/>
            <p:cNvSpPr/>
            <p:nvPr/>
          </p:nvSpPr>
          <p:spPr>
            <a:xfrm>
              <a:off x="1954125" y="345275"/>
              <a:ext cx="375100" cy="323950"/>
            </a:xfrm>
            <a:custGeom>
              <a:avLst/>
              <a:gdLst/>
              <a:ahLst/>
              <a:cxnLst/>
              <a:rect l="l" t="t" r="r" b="b"/>
              <a:pathLst>
                <a:path w="15004" h="12958" fill="none" extrusionOk="0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9"/>
            <p:cNvSpPr/>
            <p:nvPr/>
          </p:nvSpPr>
          <p:spPr>
            <a:xfrm>
              <a:off x="2162375" y="534625"/>
              <a:ext cx="146750" cy="113275"/>
            </a:xfrm>
            <a:custGeom>
              <a:avLst/>
              <a:gdLst/>
              <a:ahLst/>
              <a:cxnLst/>
              <a:rect l="l" t="t" r="r" b="b"/>
              <a:pathLst>
                <a:path w="5870" h="4531" fill="none" extrusionOk="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9"/>
            <p:cNvSpPr/>
            <p:nvPr/>
          </p:nvSpPr>
          <p:spPr>
            <a:xfrm>
              <a:off x="1974225" y="468875"/>
              <a:ext cx="232600" cy="179025"/>
            </a:xfrm>
            <a:custGeom>
              <a:avLst/>
              <a:gdLst/>
              <a:ahLst/>
              <a:cxnLst/>
              <a:rect l="l" t="t" r="r" b="b"/>
              <a:pathLst>
                <a:path w="9304" h="7161" fill="none" extrusionOk="0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9"/>
            <p:cNvSpPr/>
            <p:nvPr/>
          </p:nvSpPr>
          <p:spPr>
            <a:xfrm>
              <a:off x="2169675" y="396425"/>
              <a:ext cx="97450" cy="97450"/>
            </a:xfrm>
            <a:custGeom>
              <a:avLst/>
              <a:gdLst/>
              <a:ahLst/>
              <a:cxnLst/>
              <a:rect l="l" t="t" r="r" b="b"/>
              <a:pathLst>
                <a:path w="3898" h="3898" fill="none" extrusionOk="0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1" name="Google Shape;461;p39"/>
          <p:cNvSpPr/>
          <p:nvPr/>
        </p:nvSpPr>
        <p:spPr>
          <a:xfrm>
            <a:off x="2071920" y="386254"/>
            <a:ext cx="291717" cy="335738"/>
          </a:xfrm>
          <a:custGeom>
            <a:avLst/>
            <a:gdLst/>
            <a:ahLst/>
            <a:cxnLst/>
            <a:rect l="l" t="t" r="r" b="b"/>
            <a:pathLst>
              <a:path w="13883" h="15978" fill="none" extrusionOk="0">
                <a:moveTo>
                  <a:pt x="3240" y="3240"/>
                </a:moveTo>
                <a:lnTo>
                  <a:pt x="3240" y="12616"/>
                </a:lnTo>
                <a:lnTo>
                  <a:pt x="3240" y="12616"/>
                </a:lnTo>
                <a:lnTo>
                  <a:pt x="2899" y="12592"/>
                </a:lnTo>
                <a:lnTo>
                  <a:pt x="2558" y="12592"/>
                </a:lnTo>
                <a:lnTo>
                  <a:pt x="2193" y="12641"/>
                </a:lnTo>
                <a:lnTo>
                  <a:pt x="1827" y="12738"/>
                </a:lnTo>
                <a:lnTo>
                  <a:pt x="1827" y="12738"/>
                </a:lnTo>
                <a:lnTo>
                  <a:pt x="1608" y="12811"/>
                </a:lnTo>
                <a:lnTo>
                  <a:pt x="1389" y="12909"/>
                </a:lnTo>
                <a:lnTo>
                  <a:pt x="1194" y="13030"/>
                </a:lnTo>
                <a:lnTo>
                  <a:pt x="999" y="13128"/>
                </a:lnTo>
                <a:lnTo>
                  <a:pt x="804" y="13274"/>
                </a:lnTo>
                <a:lnTo>
                  <a:pt x="658" y="13396"/>
                </a:lnTo>
                <a:lnTo>
                  <a:pt x="512" y="13542"/>
                </a:lnTo>
                <a:lnTo>
                  <a:pt x="390" y="13688"/>
                </a:lnTo>
                <a:lnTo>
                  <a:pt x="269" y="13858"/>
                </a:lnTo>
                <a:lnTo>
                  <a:pt x="171" y="14005"/>
                </a:lnTo>
                <a:lnTo>
                  <a:pt x="98" y="14175"/>
                </a:lnTo>
                <a:lnTo>
                  <a:pt x="49" y="14346"/>
                </a:lnTo>
                <a:lnTo>
                  <a:pt x="25" y="14492"/>
                </a:lnTo>
                <a:lnTo>
                  <a:pt x="1" y="14662"/>
                </a:lnTo>
                <a:lnTo>
                  <a:pt x="25" y="14833"/>
                </a:lnTo>
                <a:lnTo>
                  <a:pt x="49" y="14979"/>
                </a:lnTo>
                <a:lnTo>
                  <a:pt x="49" y="14979"/>
                </a:lnTo>
                <a:lnTo>
                  <a:pt x="122" y="15149"/>
                </a:lnTo>
                <a:lnTo>
                  <a:pt x="196" y="15295"/>
                </a:lnTo>
                <a:lnTo>
                  <a:pt x="293" y="15417"/>
                </a:lnTo>
                <a:lnTo>
                  <a:pt x="415" y="15539"/>
                </a:lnTo>
                <a:lnTo>
                  <a:pt x="561" y="15636"/>
                </a:lnTo>
                <a:lnTo>
                  <a:pt x="707" y="15734"/>
                </a:lnTo>
                <a:lnTo>
                  <a:pt x="877" y="15807"/>
                </a:lnTo>
                <a:lnTo>
                  <a:pt x="1072" y="15880"/>
                </a:lnTo>
                <a:lnTo>
                  <a:pt x="1243" y="15929"/>
                </a:lnTo>
                <a:lnTo>
                  <a:pt x="1462" y="15953"/>
                </a:lnTo>
                <a:lnTo>
                  <a:pt x="1657" y="15977"/>
                </a:lnTo>
                <a:lnTo>
                  <a:pt x="1876" y="15977"/>
                </a:lnTo>
                <a:lnTo>
                  <a:pt x="2095" y="15953"/>
                </a:lnTo>
                <a:lnTo>
                  <a:pt x="2339" y="15929"/>
                </a:lnTo>
                <a:lnTo>
                  <a:pt x="2558" y="15880"/>
                </a:lnTo>
                <a:lnTo>
                  <a:pt x="2801" y="15831"/>
                </a:lnTo>
                <a:lnTo>
                  <a:pt x="2801" y="15831"/>
                </a:lnTo>
                <a:lnTo>
                  <a:pt x="3216" y="15661"/>
                </a:lnTo>
                <a:lnTo>
                  <a:pt x="3581" y="15466"/>
                </a:lnTo>
                <a:lnTo>
                  <a:pt x="3897" y="15247"/>
                </a:lnTo>
                <a:lnTo>
                  <a:pt x="4165" y="14979"/>
                </a:lnTo>
                <a:lnTo>
                  <a:pt x="4360" y="14711"/>
                </a:lnTo>
                <a:lnTo>
                  <a:pt x="4458" y="14565"/>
                </a:lnTo>
                <a:lnTo>
                  <a:pt x="4531" y="14419"/>
                </a:lnTo>
                <a:lnTo>
                  <a:pt x="4579" y="14272"/>
                </a:lnTo>
                <a:lnTo>
                  <a:pt x="4604" y="14126"/>
                </a:lnTo>
                <a:lnTo>
                  <a:pt x="4628" y="13980"/>
                </a:lnTo>
                <a:lnTo>
                  <a:pt x="4628" y="13834"/>
                </a:lnTo>
                <a:lnTo>
                  <a:pt x="4628" y="6187"/>
                </a:lnTo>
                <a:lnTo>
                  <a:pt x="12470" y="3727"/>
                </a:lnTo>
                <a:lnTo>
                  <a:pt x="12470" y="10108"/>
                </a:lnTo>
                <a:lnTo>
                  <a:pt x="12470" y="10108"/>
                </a:lnTo>
                <a:lnTo>
                  <a:pt x="12154" y="10083"/>
                </a:lnTo>
                <a:lnTo>
                  <a:pt x="11813" y="10083"/>
                </a:lnTo>
                <a:lnTo>
                  <a:pt x="11447" y="10132"/>
                </a:lnTo>
                <a:lnTo>
                  <a:pt x="11082" y="10230"/>
                </a:lnTo>
                <a:lnTo>
                  <a:pt x="11082" y="10230"/>
                </a:lnTo>
                <a:lnTo>
                  <a:pt x="10863" y="10303"/>
                </a:lnTo>
                <a:lnTo>
                  <a:pt x="10644" y="10400"/>
                </a:lnTo>
                <a:lnTo>
                  <a:pt x="10425" y="10522"/>
                </a:lnTo>
                <a:lnTo>
                  <a:pt x="10254" y="10619"/>
                </a:lnTo>
                <a:lnTo>
                  <a:pt x="10059" y="10765"/>
                </a:lnTo>
                <a:lnTo>
                  <a:pt x="9913" y="10887"/>
                </a:lnTo>
                <a:lnTo>
                  <a:pt x="9767" y="11033"/>
                </a:lnTo>
                <a:lnTo>
                  <a:pt x="9621" y="11179"/>
                </a:lnTo>
                <a:lnTo>
                  <a:pt x="9523" y="11350"/>
                </a:lnTo>
                <a:lnTo>
                  <a:pt x="9426" y="11496"/>
                </a:lnTo>
                <a:lnTo>
                  <a:pt x="9353" y="11666"/>
                </a:lnTo>
                <a:lnTo>
                  <a:pt x="9304" y="11837"/>
                </a:lnTo>
                <a:lnTo>
                  <a:pt x="9280" y="11983"/>
                </a:lnTo>
                <a:lnTo>
                  <a:pt x="9256" y="12154"/>
                </a:lnTo>
                <a:lnTo>
                  <a:pt x="9280" y="12324"/>
                </a:lnTo>
                <a:lnTo>
                  <a:pt x="9304" y="12470"/>
                </a:lnTo>
                <a:lnTo>
                  <a:pt x="9304" y="12470"/>
                </a:lnTo>
                <a:lnTo>
                  <a:pt x="9377" y="12641"/>
                </a:lnTo>
                <a:lnTo>
                  <a:pt x="9450" y="12787"/>
                </a:lnTo>
                <a:lnTo>
                  <a:pt x="9548" y="12909"/>
                </a:lnTo>
                <a:lnTo>
                  <a:pt x="9670" y="13030"/>
                </a:lnTo>
                <a:lnTo>
                  <a:pt x="9816" y="13128"/>
                </a:lnTo>
                <a:lnTo>
                  <a:pt x="9962" y="13225"/>
                </a:lnTo>
                <a:lnTo>
                  <a:pt x="10132" y="13298"/>
                </a:lnTo>
                <a:lnTo>
                  <a:pt x="10303" y="13371"/>
                </a:lnTo>
                <a:lnTo>
                  <a:pt x="10498" y="13420"/>
                </a:lnTo>
                <a:lnTo>
                  <a:pt x="10717" y="13444"/>
                </a:lnTo>
                <a:lnTo>
                  <a:pt x="10912" y="13469"/>
                </a:lnTo>
                <a:lnTo>
                  <a:pt x="11131" y="13469"/>
                </a:lnTo>
                <a:lnTo>
                  <a:pt x="11350" y="13444"/>
                </a:lnTo>
                <a:lnTo>
                  <a:pt x="11594" y="13420"/>
                </a:lnTo>
                <a:lnTo>
                  <a:pt x="11813" y="13371"/>
                </a:lnTo>
                <a:lnTo>
                  <a:pt x="12056" y="13323"/>
                </a:lnTo>
                <a:lnTo>
                  <a:pt x="12056" y="13323"/>
                </a:lnTo>
                <a:lnTo>
                  <a:pt x="12422" y="13176"/>
                </a:lnTo>
                <a:lnTo>
                  <a:pt x="12763" y="13006"/>
                </a:lnTo>
                <a:lnTo>
                  <a:pt x="13055" y="12787"/>
                </a:lnTo>
                <a:lnTo>
                  <a:pt x="13323" y="12568"/>
                </a:lnTo>
                <a:lnTo>
                  <a:pt x="13542" y="12324"/>
                </a:lnTo>
                <a:lnTo>
                  <a:pt x="13713" y="12056"/>
                </a:lnTo>
                <a:lnTo>
                  <a:pt x="13810" y="11788"/>
                </a:lnTo>
                <a:lnTo>
                  <a:pt x="13859" y="11642"/>
                </a:lnTo>
                <a:lnTo>
                  <a:pt x="13883" y="11520"/>
                </a:lnTo>
                <a:lnTo>
                  <a:pt x="13883" y="0"/>
                </a:lnTo>
                <a:lnTo>
                  <a:pt x="3240" y="3240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" name="Google Shape;462;p39"/>
          <p:cNvSpPr/>
          <p:nvPr/>
        </p:nvSpPr>
        <p:spPr>
          <a:xfrm>
            <a:off x="2656888" y="387284"/>
            <a:ext cx="251793" cy="333678"/>
          </a:xfrm>
          <a:custGeom>
            <a:avLst/>
            <a:gdLst/>
            <a:ahLst/>
            <a:cxnLst/>
            <a:rect l="l" t="t" r="r" b="b"/>
            <a:pathLst>
              <a:path w="11983" h="15880" fill="none" extrusionOk="0">
                <a:moveTo>
                  <a:pt x="5992" y="0"/>
                </a:moveTo>
                <a:lnTo>
                  <a:pt x="5992" y="0"/>
                </a:lnTo>
                <a:lnTo>
                  <a:pt x="5675" y="0"/>
                </a:lnTo>
                <a:lnTo>
                  <a:pt x="5383" y="25"/>
                </a:lnTo>
                <a:lnTo>
                  <a:pt x="5091" y="73"/>
                </a:lnTo>
                <a:lnTo>
                  <a:pt x="4774" y="122"/>
                </a:lnTo>
                <a:lnTo>
                  <a:pt x="4506" y="195"/>
                </a:lnTo>
                <a:lnTo>
                  <a:pt x="4214" y="268"/>
                </a:lnTo>
                <a:lnTo>
                  <a:pt x="3654" y="463"/>
                </a:lnTo>
                <a:lnTo>
                  <a:pt x="3142" y="731"/>
                </a:lnTo>
                <a:lnTo>
                  <a:pt x="2631" y="1023"/>
                </a:lnTo>
                <a:lnTo>
                  <a:pt x="2192" y="1364"/>
                </a:lnTo>
                <a:lnTo>
                  <a:pt x="1754" y="1754"/>
                </a:lnTo>
                <a:lnTo>
                  <a:pt x="1364" y="2192"/>
                </a:lnTo>
                <a:lnTo>
                  <a:pt x="1023" y="2631"/>
                </a:lnTo>
                <a:lnTo>
                  <a:pt x="731" y="3142"/>
                </a:lnTo>
                <a:lnTo>
                  <a:pt x="463" y="3653"/>
                </a:lnTo>
                <a:lnTo>
                  <a:pt x="268" y="4214"/>
                </a:lnTo>
                <a:lnTo>
                  <a:pt x="195" y="4506"/>
                </a:lnTo>
                <a:lnTo>
                  <a:pt x="122" y="4774"/>
                </a:lnTo>
                <a:lnTo>
                  <a:pt x="73" y="5090"/>
                </a:lnTo>
                <a:lnTo>
                  <a:pt x="25" y="5383"/>
                </a:lnTo>
                <a:lnTo>
                  <a:pt x="0" y="5675"/>
                </a:lnTo>
                <a:lnTo>
                  <a:pt x="0" y="5991"/>
                </a:lnTo>
                <a:lnTo>
                  <a:pt x="0" y="5991"/>
                </a:lnTo>
                <a:lnTo>
                  <a:pt x="25" y="6430"/>
                </a:lnTo>
                <a:lnTo>
                  <a:pt x="73" y="6868"/>
                </a:lnTo>
                <a:lnTo>
                  <a:pt x="147" y="7331"/>
                </a:lnTo>
                <a:lnTo>
                  <a:pt x="268" y="7769"/>
                </a:lnTo>
                <a:lnTo>
                  <a:pt x="390" y="8208"/>
                </a:lnTo>
                <a:lnTo>
                  <a:pt x="561" y="8646"/>
                </a:lnTo>
                <a:lnTo>
                  <a:pt x="731" y="9085"/>
                </a:lnTo>
                <a:lnTo>
                  <a:pt x="926" y="9523"/>
                </a:lnTo>
                <a:lnTo>
                  <a:pt x="1145" y="9937"/>
                </a:lnTo>
                <a:lnTo>
                  <a:pt x="1389" y="10375"/>
                </a:lnTo>
                <a:lnTo>
                  <a:pt x="1900" y="11179"/>
                </a:lnTo>
                <a:lnTo>
                  <a:pt x="2436" y="11958"/>
                </a:lnTo>
                <a:lnTo>
                  <a:pt x="2996" y="12689"/>
                </a:lnTo>
                <a:lnTo>
                  <a:pt x="3556" y="13371"/>
                </a:lnTo>
                <a:lnTo>
                  <a:pt x="4092" y="13980"/>
                </a:lnTo>
                <a:lnTo>
                  <a:pt x="4603" y="14540"/>
                </a:lnTo>
                <a:lnTo>
                  <a:pt x="5066" y="15003"/>
                </a:lnTo>
                <a:lnTo>
                  <a:pt x="5724" y="15636"/>
                </a:lnTo>
                <a:lnTo>
                  <a:pt x="5992" y="15880"/>
                </a:lnTo>
                <a:lnTo>
                  <a:pt x="5992" y="15880"/>
                </a:lnTo>
                <a:lnTo>
                  <a:pt x="6260" y="15636"/>
                </a:lnTo>
                <a:lnTo>
                  <a:pt x="6917" y="15003"/>
                </a:lnTo>
                <a:lnTo>
                  <a:pt x="7380" y="14540"/>
                </a:lnTo>
                <a:lnTo>
                  <a:pt x="7891" y="13980"/>
                </a:lnTo>
                <a:lnTo>
                  <a:pt x="8427" y="13371"/>
                </a:lnTo>
                <a:lnTo>
                  <a:pt x="8987" y="12689"/>
                </a:lnTo>
                <a:lnTo>
                  <a:pt x="9548" y="11958"/>
                </a:lnTo>
                <a:lnTo>
                  <a:pt x="10083" y="11179"/>
                </a:lnTo>
                <a:lnTo>
                  <a:pt x="10595" y="10375"/>
                </a:lnTo>
                <a:lnTo>
                  <a:pt x="10838" y="9937"/>
                </a:lnTo>
                <a:lnTo>
                  <a:pt x="11058" y="9523"/>
                </a:lnTo>
                <a:lnTo>
                  <a:pt x="11252" y="9085"/>
                </a:lnTo>
                <a:lnTo>
                  <a:pt x="11423" y="8646"/>
                </a:lnTo>
                <a:lnTo>
                  <a:pt x="11593" y="8208"/>
                </a:lnTo>
                <a:lnTo>
                  <a:pt x="11715" y="7769"/>
                </a:lnTo>
                <a:lnTo>
                  <a:pt x="11837" y="7331"/>
                </a:lnTo>
                <a:lnTo>
                  <a:pt x="11910" y="6868"/>
                </a:lnTo>
                <a:lnTo>
                  <a:pt x="11959" y="6430"/>
                </a:lnTo>
                <a:lnTo>
                  <a:pt x="11983" y="5991"/>
                </a:lnTo>
                <a:lnTo>
                  <a:pt x="11983" y="5991"/>
                </a:lnTo>
                <a:lnTo>
                  <a:pt x="11983" y="5675"/>
                </a:lnTo>
                <a:lnTo>
                  <a:pt x="11959" y="5383"/>
                </a:lnTo>
                <a:lnTo>
                  <a:pt x="11910" y="5090"/>
                </a:lnTo>
                <a:lnTo>
                  <a:pt x="11861" y="4774"/>
                </a:lnTo>
                <a:lnTo>
                  <a:pt x="11788" y="4506"/>
                </a:lnTo>
                <a:lnTo>
                  <a:pt x="11715" y="4214"/>
                </a:lnTo>
                <a:lnTo>
                  <a:pt x="11520" y="3653"/>
                </a:lnTo>
                <a:lnTo>
                  <a:pt x="11252" y="3142"/>
                </a:lnTo>
                <a:lnTo>
                  <a:pt x="10960" y="2631"/>
                </a:lnTo>
                <a:lnTo>
                  <a:pt x="10619" y="2192"/>
                </a:lnTo>
                <a:lnTo>
                  <a:pt x="10229" y="1754"/>
                </a:lnTo>
                <a:lnTo>
                  <a:pt x="9791" y="1364"/>
                </a:lnTo>
                <a:lnTo>
                  <a:pt x="9353" y="1023"/>
                </a:lnTo>
                <a:lnTo>
                  <a:pt x="8841" y="731"/>
                </a:lnTo>
                <a:lnTo>
                  <a:pt x="8330" y="463"/>
                </a:lnTo>
                <a:lnTo>
                  <a:pt x="7770" y="268"/>
                </a:lnTo>
                <a:lnTo>
                  <a:pt x="7477" y="195"/>
                </a:lnTo>
                <a:lnTo>
                  <a:pt x="7209" y="122"/>
                </a:lnTo>
                <a:lnTo>
                  <a:pt x="6893" y="73"/>
                </a:lnTo>
                <a:lnTo>
                  <a:pt x="6601" y="25"/>
                </a:lnTo>
                <a:lnTo>
                  <a:pt x="6308" y="0"/>
                </a:lnTo>
                <a:lnTo>
                  <a:pt x="5992" y="0"/>
                </a:lnTo>
                <a:lnTo>
                  <a:pt x="5992" y="0"/>
                </a:lnTo>
                <a:close/>
                <a:moveTo>
                  <a:pt x="5992" y="8549"/>
                </a:moveTo>
                <a:lnTo>
                  <a:pt x="5992" y="8549"/>
                </a:lnTo>
                <a:lnTo>
                  <a:pt x="5724" y="8549"/>
                </a:lnTo>
                <a:lnTo>
                  <a:pt x="5480" y="8500"/>
                </a:lnTo>
                <a:lnTo>
                  <a:pt x="5237" y="8451"/>
                </a:lnTo>
                <a:lnTo>
                  <a:pt x="4993" y="8354"/>
                </a:lnTo>
                <a:lnTo>
                  <a:pt x="4774" y="8257"/>
                </a:lnTo>
                <a:lnTo>
                  <a:pt x="4555" y="8110"/>
                </a:lnTo>
                <a:lnTo>
                  <a:pt x="4360" y="7964"/>
                </a:lnTo>
                <a:lnTo>
                  <a:pt x="4189" y="7794"/>
                </a:lnTo>
                <a:lnTo>
                  <a:pt x="4019" y="7623"/>
                </a:lnTo>
                <a:lnTo>
                  <a:pt x="3873" y="7428"/>
                </a:lnTo>
                <a:lnTo>
                  <a:pt x="3727" y="7209"/>
                </a:lnTo>
                <a:lnTo>
                  <a:pt x="3629" y="6990"/>
                </a:lnTo>
                <a:lnTo>
                  <a:pt x="3532" y="6746"/>
                </a:lnTo>
                <a:lnTo>
                  <a:pt x="3483" y="6503"/>
                </a:lnTo>
                <a:lnTo>
                  <a:pt x="3434" y="6259"/>
                </a:lnTo>
                <a:lnTo>
                  <a:pt x="3434" y="5991"/>
                </a:lnTo>
                <a:lnTo>
                  <a:pt x="3434" y="5991"/>
                </a:lnTo>
                <a:lnTo>
                  <a:pt x="3434" y="5724"/>
                </a:lnTo>
                <a:lnTo>
                  <a:pt x="3483" y="5480"/>
                </a:lnTo>
                <a:lnTo>
                  <a:pt x="3532" y="5236"/>
                </a:lnTo>
                <a:lnTo>
                  <a:pt x="3629" y="4993"/>
                </a:lnTo>
                <a:lnTo>
                  <a:pt x="3727" y="4774"/>
                </a:lnTo>
                <a:lnTo>
                  <a:pt x="3873" y="4555"/>
                </a:lnTo>
                <a:lnTo>
                  <a:pt x="4019" y="4360"/>
                </a:lnTo>
                <a:lnTo>
                  <a:pt x="4189" y="4189"/>
                </a:lnTo>
                <a:lnTo>
                  <a:pt x="4360" y="4019"/>
                </a:lnTo>
                <a:lnTo>
                  <a:pt x="4555" y="3873"/>
                </a:lnTo>
                <a:lnTo>
                  <a:pt x="4774" y="3726"/>
                </a:lnTo>
                <a:lnTo>
                  <a:pt x="4993" y="3629"/>
                </a:lnTo>
                <a:lnTo>
                  <a:pt x="5237" y="3532"/>
                </a:lnTo>
                <a:lnTo>
                  <a:pt x="5480" y="3483"/>
                </a:lnTo>
                <a:lnTo>
                  <a:pt x="5724" y="3434"/>
                </a:lnTo>
                <a:lnTo>
                  <a:pt x="5992" y="3434"/>
                </a:lnTo>
                <a:lnTo>
                  <a:pt x="5992" y="3434"/>
                </a:lnTo>
                <a:lnTo>
                  <a:pt x="6260" y="3434"/>
                </a:lnTo>
                <a:lnTo>
                  <a:pt x="6503" y="3483"/>
                </a:lnTo>
                <a:lnTo>
                  <a:pt x="6747" y="3532"/>
                </a:lnTo>
                <a:lnTo>
                  <a:pt x="6990" y="3629"/>
                </a:lnTo>
                <a:lnTo>
                  <a:pt x="7209" y="3726"/>
                </a:lnTo>
                <a:lnTo>
                  <a:pt x="7429" y="3873"/>
                </a:lnTo>
                <a:lnTo>
                  <a:pt x="7623" y="4019"/>
                </a:lnTo>
                <a:lnTo>
                  <a:pt x="7794" y="4189"/>
                </a:lnTo>
                <a:lnTo>
                  <a:pt x="7964" y="4360"/>
                </a:lnTo>
                <a:lnTo>
                  <a:pt x="8111" y="4555"/>
                </a:lnTo>
                <a:lnTo>
                  <a:pt x="8257" y="4774"/>
                </a:lnTo>
                <a:lnTo>
                  <a:pt x="8354" y="4993"/>
                </a:lnTo>
                <a:lnTo>
                  <a:pt x="8452" y="5236"/>
                </a:lnTo>
                <a:lnTo>
                  <a:pt x="8500" y="5480"/>
                </a:lnTo>
                <a:lnTo>
                  <a:pt x="8549" y="5724"/>
                </a:lnTo>
                <a:lnTo>
                  <a:pt x="8549" y="5991"/>
                </a:lnTo>
                <a:lnTo>
                  <a:pt x="8549" y="5991"/>
                </a:lnTo>
                <a:lnTo>
                  <a:pt x="8549" y="6259"/>
                </a:lnTo>
                <a:lnTo>
                  <a:pt x="8500" y="6503"/>
                </a:lnTo>
                <a:lnTo>
                  <a:pt x="8452" y="6746"/>
                </a:lnTo>
                <a:lnTo>
                  <a:pt x="8354" y="6990"/>
                </a:lnTo>
                <a:lnTo>
                  <a:pt x="8257" y="7209"/>
                </a:lnTo>
                <a:lnTo>
                  <a:pt x="8111" y="7428"/>
                </a:lnTo>
                <a:lnTo>
                  <a:pt x="7964" y="7623"/>
                </a:lnTo>
                <a:lnTo>
                  <a:pt x="7794" y="7794"/>
                </a:lnTo>
                <a:lnTo>
                  <a:pt x="7623" y="7964"/>
                </a:lnTo>
                <a:lnTo>
                  <a:pt x="7429" y="8110"/>
                </a:lnTo>
                <a:lnTo>
                  <a:pt x="7209" y="8257"/>
                </a:lnTo>
                <a:lnTo>
                  <a:pt x="6990" y="8354"/>
                </a:lnTo>
                <a:lnTo>
                  <a:pt x="6747" y="8451"/>
                </a:lnTo>
                <a:lnTo>
                  <a:pt x="6503" y="8500"/>
                </a:lnTo>
                <a:lnTo>
                  <a:pt x="6260" y="8549"/>
                </a:lnTo>
                <a:lnTo>
                  <a:pt x="5992" y="8549"/>
                </a:lnTo>
                <a:lnTo>
                  <a:pt x="5992" y="8549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3" name="Google Shape;463;p39"/>
          <p:cNvGrpSpPr/>
          <p:nvPr/>
        </p:nvGrpSpPr>
        <p:grpSpPr>
          <a:xfrm>
            <a:off x="3744262" y="362185"/>
            <a:ext cx="336767" cy="383835"/>
            <a:chOff x="4630125" y="278900"/>
            <a:chExt cx="400675" cy="456675"/>
          </a:xfrm>
        </p:grpSpPr>
        <p:sp>
          <p:nvSpPr>
            <p:cNvPr id="464" name="Google Shape;464;p39"/>
            <p:cNvSpPr/>
            <p:nvPr/>
          </p:nvSpPr>
          <p:spPr>
            <a:xfrm>
              <a:off x="4659350" y="328825"/>
              <a:ext cx="371450" cy="96850"/>
            </a:xfrm>
            <a:custGeom>
              <a:avLst/>
              <a:gdLst/>
              <a:ahLst/>
              <a:cxnLst/>
              <a:rect l="l" t="t" r="r" b="b"/>
              <a:pathLst>
                <a:path w="14858" h="3874" fill="none" extrusionOk="0">
                  <a:moveTo>
                    <a:pt x="12763" y="1"/>
                  </a:moveTo>
                  <a:lnTo>
                    <a:pt x="926" y="1"/>
                  </a:lnTo>
                  <a:lnTo>
                    <a:pt x="926" y="1"/>
                  </a:lnTo>
                  <a:lnTo>
                    <a:pt x="731" y="25"/>
                  </a:lnTo>
                  <a:lnTo>
                    <a:pt x="561" y="74"/>
                  </a:lnTo>
                  <a:lnTo>
                    <a:pt x="390" y="171"/>
                  </a:lnTo>
                  <a:lnTo>
                    <a:pt x="269" y="269"/>
                  </a:lnTo>
                  <a:lnTo>
                    <a:pt x="147" y="415"/>
                  </a:lnTo>
                  <a:lnTo>
                    <a:pt x="74" y="561"/>
                  </a:lnTo>
                  <a:lnTo>
                    <a:pt x="1" y="732"/>
                  </a:lnTo>
                  <a:lnTo>
                    <a:pt x="1" y="926"/>
                  </a:lnTo>
                  <a:lnTo>
                    <a:pt x="1" y="2948"/>
                  </a:lnTo>
                  <a:lnTo>
                    <a:pt x="1" y="2948"/>
                  </a:lnTo>
                  <a:lnTo>
                    <a:pt x="1" y="3143"/>
                  </a:lnTo>
                  <a:lnTo>
                    <a:pt x="74" y="3313"/>
                  </a:lnTo>
                  <a:lnTo>
                    <a:pt x="147" y="3459"/>
                  </a:lnTo>
                  <a:lnTo>
                    <a:pt x="269" y="3605"/>
                  </a:lnTo>
                  <a:lnTo>
                    <a:pt x="390" y="3727"/>
                  </a:lnTo>
                  <a:lnTo>
                    <a:pt x="561" y="3800"/>
                  </a:lnTo>
                  <a:lnTo>
                    <a:pt x="731" y="3849"/>
                  </a:lnTo>
                  <a:lnTo>
                    <a:pt x="926" y="3873"/>
                  </a:lnTo>
                  <a:lnTo>
                    <a:pt x="12763" y="3873"/>
                  </a:lnTo>
                  <a:lnTo>
                    <a:pt x="14857" y="1949"/>
                  </a:lnTo>
                  <a:lnTo>
                    <a:pt x="12763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39"/>
            <p:cNvSpPr/>
            <p:nvPr/>
          </p:nvSpPr>
          <p:spPr>
            <a:xfrm>
              <a:off x="4630125" y="452425"/>
              <a:ext cx="371450" cy="96850"/>
            </a:xfrm>
            <a:custGeom>
              <a:avLst/>
              <a:gdLst/>
              <a:ahLst/>
              <a:cxnLst/>
              <a:rect l="l" t="t" r="r" b="b"/>
              <a:pathLst>
                <a:path w="14858" h="3874" fill="none" extrusionOk="0">
                  <a:moveTo>
                    <a:pt x="2095" y="1"/>
                  </a:moveTo>
                  <a:lnTo>
                    <a:pt x="13932" y="1"/>
                  </a:lnTo>
                  <a:lnTo>
                    <a:pt x="13932" y="1"/>
                  </a:lnTo>
                  <a:lnTo>
                    <a:pt x="14126" y="25"/>
                  </a:lnTo>
                  <a:lnTo>
                    <a:pt x="14297" y="74"/>
                  </a:lnTo>
                  <a:lnTo>
                    <a:pt x="14467" y="147"/>
                  </a:lnTo>
                  <a:lnTo>
                    <a:pt x="14589" y="269"/>
                  </a:lnTo>
                  <a:lnTo>
                    <a:pt x="14711" y="415"/>
                  </a:lnTo>
                  <a:lnTo>
                    <a:pt x="14784" y="561"/>
                  </a:lnTo>
                  <a:lnTo>
                    <a:pt x="14857" y="732"/>
                  </a:lnTo>
                  <a:lnTo>
                    <a:pt x="14857" y="926"/>
                  </a:lnTo>
                  <a:lnTo>
                    <a:pt x="14857" y="2948"/>
                  </a:lnTo>
                  <a:lnTo>
                    <a:pt x="14857" y="2948"/>
                  </a:lnTo>
                  <a:lnTo>
                    <a:pt x="14857" y="3143"/>
                  </a:lnTo>
                  <a:lnTo>
                    <a:pt x="14784" y="3313"/>
                  </a:lnTo>
                  <a:lnTo>
                    <a:pt x="14711" y="3459"/>
                  </a:lnTo>
                  <a:lnTo>
                    <a:pt x="14589" y="3605"/>
                  </a:lnTo>
                  <a:lnTo>
                    <a:pt x="14467" y="3703"/>
                  </a:lnTo>
                  <a:lnTo>
                    <a:pt x="14297" y="3800"/>
                  </a:lnTo>
                  <a:lnTo>
                    <a:pt x="14126" y="3849"/>
                  </a:lnTo>
                  <a:lnTo>
                    <a:pt x="13932" y="3873"/>
                  </a:lnTo>
                  <a:lnTo>
                    <a:pt x="2095" y="3873"/>
                  </a:lnTo>
                  <a:lnTo>
                    <a:pt x="1" y="1925"/>
                  </a:lnTo>
                  <a:lnTo>
                    <a:pt x="2095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39"/>
            <p:cNvSpPr/>
            <p:nvPr/>
          </p:nvSpPr>
          <p:spPr>
            <a:xfrm>
              <a:off x="4808525" y="278900"/>
              <a:ext cx="43875" cy="49950"/>
            </a:xfrm>
            <a:custGeom>
              <a:avLst/>
              <a:gdLst/>
              <a:ahLst/>
              <a:cxnLst/>
              <a:rect l="l" t="t" r="r" b="b"/>
              <a:pathLst>
                <a:path w="1755" h="1998" fill="none" extrusionOk="0">
                  <a:moveTo>
                    <a:pt x="1754" y="1998"/>
                  </a:moveTo>
                  <a:lnTo>
                    <a:pt x="1754" y="585"/>
                  </a:lnTo>
                  <a:lnTo>
                    <a:pt x="1754" y="585"/>
                  </a:lnTo>
                  <a:lnTo>
                    <a:pt x="1754" y="464"/>
                  </a:lnTo>
                  <a:lnTo>
                    <a:pt x="1730" y="366"/>
                  </a:lnTo>
                  <a:lnTo>
                    <a:pt x="1657" y="269"/>
                  </a:lnTo>
                  <a:lnTo>
                    <a:pt x="1584" y="171"/>
                  </a:lnTo>
                  <a:lnTo>
                    <a:pt x="1511" y="98"/>
                  </a:lnTo>
                  <a:lnTo>
                    <a:pt x="1413" y="49"/>
                  </a:lnTo>
                  <a:lnTo>
                    <a:pt x="1291" y="25"/>
                  </a:lnTo>
                  <a:lnTo>
                    <a:pt x="1194" y="1"/>
                  </a:lnTo>
                  <a:lnTo>
                    <a:pt x="561" y="1"/>
                  </a:lnTo>
                  <a:lnTo>
                    <a:pt x="561" y="1"/>
                  </a:lnTo>
                  <a:lnTo>
                    <a:pt x="463" y="25"/>
                  </a:lnTo>
                  <a:lnTo>
                    <a:pt x="342" y="49"/>
                  </a:lnTo>
                  <a:lnTo>
                    <a:pt x="244" y="98"/>
                  </a:lnTo>
                  <a:lnTo>
                    <a:pt x="171" y="171"/>
                  </a:lnTo>
                  <a:lnTo>
                    <a:pt x="98" y="269"/>
                  </a:lnTo>
                  <a:lnTo>
                    <a:pt x="25" y="366"/>
                  </a:lnTo>
                  <a:lnTo>
                    <a:pt x="1" y="464"/>
                  </a:lnTo>
                  <a:lnTo>
                    <a:pt x="1" y="585"/>
                  </a:lnTo>
                  <a:lnTo>
                    <a:pt x="1" y="1998"/>
                  </a:lnTo>
                  <a:lnTo>
                    <a:pt x="1754" y="1998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39"/>
            <p:cNvSpPr/>
            <p:nvPr/>
          </p:nvSpPr>
          <p:spPr>
            <a:xfrm>
              <a:off x="4808525" y="549250"/>
              <a:ext cx="43875" cy="186325"/>
            </a:xfrm>
            <a:custGeom>
              <a:avLst/>
              <a:gdLst/>
              <a:ahLst/>
              <a:cxnLst/>
              <a:rect l="l" t="t" r="r" b="b"/>
              <a:pathLst>
                <a:path w="1755" h="7453" fill="none" extrusionOk="0">
                  <a:moveTo>
                    <a:pt x="1" y="0"/>
                  </a:moveTo>
                  <a:lnTo>
                    <a:pt x="1" y="7453"/>
                  </a:lnTo>
                  <a:lnTo>
                    <a:pt x="1754" y="7453"/>
                  </a:lnTo>
                  <a:lnTo>
                    <a:pt x="1754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8" name="Google Shape;468;p39"/>
          <p:cNvSpPr/>
          <p:nvPr/>
        </p:nvSpPr>
        <p:spPr>
          <a:xfrm>
            <a:off x="4284851" y="385750"/>
            <a:ext cx="385895" cy="336746"/>
          </a:xfrm>
          <a:custGeom>
            <a:avLst/>
            <a:gdLst/>
            <a:ahLst/>
            <a:cxnLst/>
            <a:rect l="l" t="t" r="r" b="b"/>
            <a:pathLst>
              <a:path w="18365" h="16026" fill="none" extrusionOk="0">
                <a:moveTo>
                  <a:pt x="9182" y="0"/>
                </a:moveTo>
                <a:lnTo>
                  <a:pt x="0" y="8841"/>
                </a:lnTo>
                <a:lnTo>
                  <a:pt x="2874" y="8841"/>
                </a:lnTo>
                <a:lnTo>
                  <a:pt x="2874" y="15246"/>
                </a:lnTo>
                <a:lnTo>
                  <a:pt x="2874" y="15246"/>
                </a:lnTo>
                <a:lnTo>
                  <a:pt x="2899" y="15417"/>
                </a:lnTo>
                <a:lnTo>
                  <a:pt x="2947" y="15563"/>
                </a:lnTo>
                <a:lnTo>
                  <a:pt x="3020" y="15685"/>
                </a:lnTo>
                <a:lnTo>
                  <a:pt x="3093" y="15806"/>
                </a:lnTo>
                <a:lnTo>
                  <a:pt x="3215" y="15904"/>
                </a:lnTo>
                <a:lnTo>
                  <a:pt x="3361" y="15977"/>
                </a:lnTo>
                <a:lnTo>
                  <a:pt x="3508" y="16026"/>
                </a:lnTo>
                <a:lnTo>
                  <a:pt x="3654" y="16026"/>
                </a:lnTo>
                <a:lnTo>
                  <a:pt x="7404" y="16026"/>
                </a:lnTo>
                <a:lnTo>
                  <a:pt x="7404" y="13420"/>
                </a:lnTo>
                <a:lnTo>
                  <a:pt x="7404" y="13420"/>
                </a:lnTo>
                <a:lnTo>
                  <a:pt x="7429" y="13127"/>
                </a:lnTo>
                <a:lnTo>
                  <a:pt x="7526" y="12860"/>
                </a:lnTo>
                <a:lnTo>
                  <a:pt x="7648" y="12616"/>
                </a:lnTo>
                <a:lnTo>
                  <a:pt x="7818" y="12421"/>
                </a:lnTo>
                <a:lnTo>
                  <a:pt x="8038" y="12251"/>
                </a:lnTo>
                <a:lnTo>
                  <a:pt x="8257" y="12129"/>
                </a:lnTo>
                <a:lnTo>
                  <a:pt x="8525" y="12031"/>
                </a:lnTo>
                <a:lnTo>
                  <a:pt x="8817" y="12007"/>
                </a:lnTo>
                <a:lnTo>
                  <a:pt x="9548" y="12007"/>
                </a:lnTo>
                <a:lnTo>
                  <a:pt x="9548" y="12007"/>
                </a:lnTo>
                <a:lnTo>
                  <a:pt x="9840" y="12031"/>
                </a:lnTo>
                <a:lnTo>
                  <a:pt x="10108" y="12129"/>
                </a:lnTo>
                <a:lnTo>
                  <a:pt x="10327" y="12251"/>
                </a:lnTo>
                <a:lnTo>
                  <a:pt x="10546" y="12421"/>
                </a:lnTo>
                <a:lnTo>
                  <a:pt x="10717" y="12616"/>
                </a:lnTo>
                <a:lnTo>
                  <a:pt x="10838" y="12860"/>
                </a:lnTo>
                <a:lnTo>
                  <a:pt x="10936" y="13127"/>
                </a:lnTo>
                <a:lnTo>
                  <a:pt x="10960" y="13420"/>
                </a:lnTo>
                <a:lnTo>
                  <a:pt x="10960" y="16026"/>
                </a:lnTo>
                <a:lnTo>
                  <a:pt x="14711" y="16026"/>
                </a:lnTo>
                <a:lnTo>
                  <a:pt x="14711" y="16026"/>
                </a:lnTo>
                <a:lnTo>
                  <a:pt x="14857" y="16026"/>
                </a:lnTo>
                <a:lnTo>
                  <a:pt x="15003" y="15977"/>
                </a:lnTo>
                <a:lnTo>
                  <a:pt x="15149" y="15904"/>
                </a:lnTo>
                <a:lnTo>
                  <a:pt x="15271" y="15806"/>
                </a:lnTo>
                <a:lnTo>
                  <a:pt x="15344" y="15685"/>
                </a:lnTo>
                <a:lnTo>
                  <a:pt x="15417" y="15563"/>
                </a:lnTo>
                <a:lnTo>
                  <a:pt x="15466" y="15417"/>
                </a:lnTo>
                <a:lnTo>
                  <a:pt x="15490" y="15246"/>
                </a:lnTo>
                <a:lnTo>
                  <a:pt x="15490" y="8841"/>
                </a:lnTo>
                <a:lnTo>
                  <a:pt x="18364" y="8841"/>
                </a:lnTo>
                <a:lnTo>
                  <a:pt x="9182" y="0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9" name="Google Shape;469;p39"/>
          <p:cNvGrpSpPr/>
          <p:nvPr/>
        </p:nvGrpSpPr>
        <p:grpSpPr>
          <a:xfrm>
            <a:off x="353874" y="908741"/>
            <a:ext cx="342882" cy="418128"/>
            <a:chOff x="596350" y="929175"/>
            <a:chExt cx="407950" cy="497475"/>
          </a:xfrm>
        </p:grpSpPr>
        <p:sp>
          <p:nvSpPr>
            <p:cNvPr id="470" name="Google Shape;470;p39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39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39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9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9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9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39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7" name="Google Shape;477;p39"/>
          <p:cNvGrpSpPr/>
          <p:nvPr/>
        </p:nvGrpSpPr>
        <p:grpSpPr>
          <a:xfrm>
            <a:off x="1478190" y="969656"/>
            <a:ext cx="349060" cy="298882"/>
            <a:chOff x="1934025" y="1001650"/>
            <a:chExt cx="415300" cy="355600"/>
          </a:xfrm>
        </p:grpSpPr>
        <p:sp>
          <p:nvSpPr>
            <p:cNvPr id="478" name="Google Shape;478;p39"/>
            <p:cNvSpPr/>
            <p:nvPr/>
          </p:nvSpPr>
          <p:spPr>
            <a:xfrm>
              <a:off x="1934025" y="1303650"/>
              <a:ext cx="207650" cy="53600"/>
            </a:xfrm>
            <a:custGeom>
              <a:avLst/>
              <a:gdLst/>
              <a:ahLst/>
              <a:cxnLst/>
              <a:rect l="l" t="t" r="r" b="b"/>
              <a:pathLst>
                <a:path w="8306" h="2144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39"/>
            <p:cNvSpPr/>
            <p:nvPr/>
          </p:nvSpPr>
          <p:spPr>
            <a:xfrm>
              <a:off x="2141650" y="1303650"/>
              <a:ext cx="207675" cy="53600"/>
            </a:xfrm>
            <a:custGeom>
              <a:avLst/>
              <a:gdLst/>
              <a:ahLst/>
              <a:cxnLst/>
              <a:rect l="l" t="t" r="r" b="b"/>
              <a:pathLst>
                <a:path w="8307" h="2144" fill="none" extrusionOk="0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39"/>
            <p:cNvSpPr/>
            <p:nvPr/>
          </p:nvSpPr>
          <p:spPr>
            <a:xfrm>
              <a:off x="1934025" y="1001650"/>
              <a:ext cx="207650" cy="331250"/>
            </a:xfrm>
            <a:custGeom>
              <a:avLst/>
              <a:gdLst/>
              <a:ahLst/>
              <a:cxnLst/>
              <a:rect l="l" t="t" r="r" b="b"/>
              <a:pathLst>
                <a:path w="8306" h="13250" fill="none" extrusionOk="0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39"/>
            <p:cNvSpPr/>
            <p:nvPr/>
          </p:nvSpPr>
          <p:spPr>
            <a:xfrm>
              <a:off x="2141650" y="1001650"/>
              <a:ext cx="207675" cy="331250"/>
            </a:xfrm>
            <a:custGeom>
              <a:avLst/>
              <a:gdLst/>
              <a:ahLst/>
              <a:cxnLst/>
              <a:rect l="l" t="t" r="r" b="b"/>
              <a:pathLst>
                <a:path w="8307" h="13250" fill="none" extrusionOk="0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2" name="Google Shape;482;p39"/>
          <p:cNvSpPr/>
          <p:nvPr/>
        </p:nvSpPr>
        <p:spPr>
          <a:xfrm>
            <a:off x="2042249" y="944598"/>
            <a:ext cx="351077" cy="349039"/>
          </a:xfrm>
          <a:custGeom>
            <a:avLst/>
            <a:gdLst/>
            <a:ahLst/>
            <a:cxnLst/>
            <a:rect l="l" t="t" r="r" b="b"/>
            <a:pathLst>
              <a:path w="16708" h="16611" fill="none" extrusionOk="0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39"/>
          <p:cNvSpPr/>
          <p:nvPr/>
        </p:nvSpPr>
        <p:spPr>
          <a:xfrm>
            <a:off x="2607759" y="961997"/>
            <a:ext cx="350068" cy="314242"/>
          </a:xfrm>
          <a:custGeom>
            <a:avLst/>
            <a:gdLst/>
            <a:ahLst/>
            <a:cxnLst/>
            <a:rect l="l" t="t" r="r" b="b"/>
            <a:pathLst>
              <a:path w="16660" h="14955" fill="none" extrusionOk="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4" name="Google Shape;484;p39"/>
          <p:cNvSpPr/>
          <p:nvPr/>
        </p:nvSpPr>
        <p:spPr>
          <a:xfrm>
            <a:off x="3177871" y="964561"/>
            <a:ext cx="339835" cy="309115"/>
          </a:xfrm>
          <a:custGeom>
            <a:avLst/>
            <a:gdLst/>
            <a:ahLst/>
            <a:cxnLst/>
            <a:rect l="l" t="t" r="r" b="b"/>
            <a:pathLst>
              <a:path w="16173" h="14711" fill="none" extrusionOk="0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5" name="Google Shape;485;p39"/>
          <p:cNvSpPr/>
          <p:nvPr/>
        </p:nvSpPr>
        <p:spPr>
          <a:xfrm>
            <a:off x="3754139" y="967629"/>
            <a:ext cx="317310" cy="302979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6" name="Google Shape;486;p39"/>
          <p:cNvGrpSpPr/>
          <p:nvPr/>
        </p:nvGrpSpPr>
        <p:grpSpPr>
          <a:xfrm>
            <a:off x="4302585" y="947131"/>
            <a:ext cx="350068" cy="350573"/>
            <a:chOff x="5294400" y="974850"/>
            <a:chExt cx="416500" cy="417100"/>
          </a:xfrm>
        </p:grpSpPr>
        <p:sp>
          <p:nvSpPr>
            <p:cNvPr id="487" name="Google Shape;487;p39"/>
            <p:cNvSpPr/>
            <p:nvPr/>
          </p:nvSpPr>
          <p:spPr>
            <a:xfrm>
              <a:off x="5325450" y="997975"/>
              <a:ext cx="151650" cy="154700"/>
            </a:xfrm>
            <a:custGeom>
              <a:avLst/>
              <a:gdLst/>
              <a:ahLst/>
              <a:cxnLst/>
              <a:rect l="l" t="t" r="r" b="b"/>
              <a:pathLst>
                <a:path w="6066" h="6188" fill="none" extrusionOk="0">
                  <a:moveTo>
                    <a:pt x="2680" y="74"/>
                  </a:moveTo>
                  <a:lnTo>
                    <a:pt x="2680" y="74"/>
                  </a:lnTo>
                  <a:lnTo>
                    <a:pt x="2607" y="1"/>
                  </a:lnTo>
                  <a:lnTo>
                    <a:pt x="2534" y="1"/>
                  </a:lnTo>
                  <a:lnTo>
                    <a:pt x="2461" y="25"/>
                  </a:lnTo>
                  <a:lnTo>
                    <a:pt x="2436" y="147"/>
                  </a:lnTo>
                  <a:lnTo>
                    <a:pt x="2095" y="1803"/>
                  </a:lnTo>
                  <a:lnTo>
                    <a:pt x="2095" y="1803"/>
                  </a:lnTo>
                  <a:lnTo>
                    <a:pt x="2047" y="1925"/>
                  </a:lnTo>
                  <a:lnTo>
                    <a:pt x="1974" y="2047"/>
                  </a:lnTo>
                  <a:lnTo>
                    <a:pt x="1852" y="2169"/>
                  </a:lnTo>
                  <a:lnTo>
                    <a:pt x="1730" y="2217"/>
                  </a:lnTo>
                  <a:lnTo>
                    <a:pt x="123" y="2753"/>
                  </a:lnTo>
                  <a:lnTo>
                    <a:pt x="123" y="2753"/>
                  </a:lnTo>
                  <a:lnTo>
                    <a:pt x="25" y="2826"/>
                  </a:lnTo>
                  <a:lnTo>
                    <a:pt x="1" y="2875"/>
                  </a:lnTo>
                  <a:lnTo>
                    <a:pt x="25" y="2948"/>
                  </a:lnTo>
                  <a:lnTo>
                    <a:pt x="98" y="3021"/>
                  </a:lnTo>
                  <a:lnTo>
                    <a:pt x="1584" y="3849"/>
                  </a:lnTo>
                  <a:lnTo>
                    <a:pt x="1584" y="3849"/>
                  </a:lnTo>
                  <a:lnTo>
                    <a:pt x="1706" y="3922"/>
                  </a:lnTo>
                  <a:lnTo>
                    <a:pt x="1803" y="4044"/>
                  </a:lnTo>
                  <a:lnTo>
                    <a:pt x="1852" y="4190"/>
                  </a:lnTo>
                  <a:lnTo>
                    <a:pt x="1876" y="4312"/>
                  </a:lnTo>
                  <a:lnTo>
                    <a:pt x="1901" y="6017"/>
                  </a:lnTo>
                  <a:lnTo>
                    <a:pt x="1901" y="6017"/>
                  </a:lnTo>
                  <a:lnTo>
                    <a:pt x="1925" y="6114"/>
                  </a:lnTo>
                  <a:lnTo>
                    <a:pt x="1974" y="6187"/>
                  </a:lnTo>
                  <a:lnTo>
                    <a:pt x="2047" y="6187"/>
                  </a:lnTo>
                  <a:lnTo>
                    <a:pt x="2120" y="6114"/>
                  </a:lnTo>
                  <a:lnTo>
                    <a:pt x="3362" y="4969"/>
                  </a:lnTo>
                  <a:lnTo>
                    <a:pt x="3362" y="4969"/>
                  </a:lnTo>
                  <a:lnTo>
                    <a:pt x="3484" y="4872"/>
                  </a:lnTo>
                  <a:lnTo>
                    <a:pt x="3630" y="4823"/>
                  </a:lnTo>
                  <a:lnTo>
                    <a:pt x="3776" y="4823"/>
                  </a:lnTo>
                  <a:lnTo>
                    <a:pt x="3922" y="4848"/>
                  </a:lnTo>
                  <a:lnTo>
                    <a:pt x="5530" y="5335"/>
                  </a:lnTo>
                  <a:lnTo>
                    <a:pt x="5530" y="5335"/>
                  </a:lnTo>
                  <a:lnTo>
                    <a:pt x="5651" y="5359"/>
                  </a:lnTo>
                  <a:lnTo>
                    <a:pt x="5700" y="5335"/>
                  </a:lnTo>
                  <a:lnTo>
                    <a:pt x="5724" y="5262"/>
                  </a:lnTo>
                  <a:lnTo>
                    <a:pt x="5700" y="5164"/>
                  </a:lnTo>
                  <a:lnTo>
                    <a:pt x="4994" y="3606"/>
                  </a:lnTo>
                  <a:lnTo>
                    <a:pt x="4994" y="3606"/>
                  </a:lnTo>
                  <a:lnTo>
                    <a:pt x="4945" y="3484"/>
                  </a:lnTo>
                  <a:lnTo>
                    <a:pt x="4945" y="3338"/>
                  </a:lnTo>
                  <a:lnTo>
                    <a:pt x="4969" y="3191"/>
                  </a:lnTo>
                  <a:lnTo>
                    <a:pt x="5042" y="3070"/>
                  </a:lnTo>
                  <a:lnTo>
                    <a:pt x="6017" y="1681"/>
                  </a:lnTo>
                  <a:lnTo>
                    <a:pt x="6017" y="1681"/>
                  </a:lnTo>
                  <a:lnTo>
                    <a:pt x="6065" y="1584"/>
                  </a:lnTo>
                  <a:lnTo>
                    <a:pt x="6065" y="1511"/>
                  </a:lnTo>
                  <a:lnTo>
                    <a:pt x="5992" y="1462"/>
                  </a:lnTo>
                  <a:lnTo>
                    <a:pt x="5895" y="1462"/>
                  </a:lnTo>
                  <a:lnTo>
                    <a:pt x="4190" y="1657"/>
                  </a:lnTo>
                  <a:lnTo>
                    <a:pt x="4190" y="1657"/>
                  </a:lnTo>
                  <a:lnTo>
                    <a:pt x="4068" y="1657"/>
                  </a:lnTo>
                  <a:lnTo>
                    <a:pt x="3922" y="1608"/>
                  </a:lnTo>
                  <a:lnTo>
                    <a:pt x="3800" y="1535"/>
                  </a:lnTo>
                  <a:lnTo>
                    <a:pt x="3703" y="1438"/>
                  </a:lnTo>
                  <a:lnTo>
                    <a:pt x="2680" y="74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39"/>
            <p:cNvSpPr/>
            <p:nvPr/>
          </p:nvSpPr>
          <p:spPr>
            <a:xfrm>
              <a:off x="5294400" y="974850"/>
              <a:ext cx="416500" cy="417100"/>
            </a:xfrm>
            <a:custGeom>
              <a:avLst/>
              <a:gdLst/>
              <a:ahLst/>
              <a:cxnLst/>
              <a:rect l="l" t="t" r="r" b="b"/>
              <a:pathLst>
                <a:path w="16660" h="16684" fill="none" extrusionOk="0">
                  <a:moveTo>
                    <a:pt x="4872" y="12202"/>
                  </a:moveTo>
                  <a:lnTo>
                    <a:pt x="4872" y="12202"/>
                  </a:lnTo>
                  <a:lnTo>
                    <a:pt x="5261" y="12178"/>
                  </a:lnTo>
                  <a:lnTo>
                    <a:pt x="5627" y="12154"/>
                  </a:lnTo>
                  <a:lnTo>
                    <a:pt x="5992" y="12105"/>
                  </a:lnTo>
                  <a:lnTo>
                    <a:pt x="6357" y="12032"/>
                  </a:lnTo>
                  <a:lnTo>
                    <a:pt x="6698" y="11959"/>
                  </a:lnTo>
                  <a:lnTo>
                    <a:pt x="7039" y="11861"/>
                  </a:lnTo>
                  <a:lnTo>
                    <a:pt x="7380" y="11740"/>
                  </a:lnTo>
                  <a:lnTo>
                    <a:pt x="7721" y="11618"/>
                  </a:lnTo>
                  <a:lnTo>
                    <a:pt x="8038" y="11472"/>
                  </a:lnTo>
                  <a:lnTo>
                    <a:pt x="8355" y="11301"/>
                  </a:lnTo>
                  <a:lnTo>
                    <a:pt x="8671" y="11131"/>
                  </a:lnTo>
                  <a:lnTo>
                    <a:pt x="8963" y="10936"/>
                  </a:lnTo>
                  <a:lnTo>
                    <a:pt x="9256" y="10741"/>
                  </a:lnTo>
                  <a:lnTo>
                    <a:pt x="9524" y="10522"/>
                  </a:lnTo>
                  <a:lnTo>
                    <a:pt x="9792" y="10303"/>
                  </a:lnTo>
                  <a:lnTo>
                    <a:pt x="10035" y="10059"/>
                  </a:lnTo>
                  <a:lnTo>
                    <a:pt x="10279" y="9791"/>
                  </a:lnTo>
                  <a:lnTo>
                    <a:pt x="10522" y="9523"/>
                  </a:lnTo>
                  <a:lnTo>
                    <a:pt x="10741" y="9255"/>
                  </a:lnTo>
                  <a:lnTo>
                    <a:pt x="10936" y="8963"/>
                  </a:lnTo>
                  <a:lnTo>
                    <a:pt x="11131" y="8671"/>
                  </a:lnTo>
                  <a:lnTo>
                    <a:pt x="11302" y="8379"/>
                  </a:lnTo>
                  <a:lnTo>
                    <a:pt x="11472" y="8062"/>
                  </a:lnTo>
                  <a:lnTo>
                    <a:pt x="11618" y="7721"/>
                  </a:lnTo>
                  <a:lnTo>
                    <a:pt x="11740" y="7404"/>
                  </a:lnTo>
                  <a:lnTo>
                    <a:pt x="11862" y="7063"/>
                  </a:lnTo>
                  <a:lnTo>
                    <a:pt x="11959" y="6722"/>
                  </a:lnTo>
                  <a:lnTo>
                    <a:pt x="12032" y="6357"/>
                  </a:lnTo>
                  <a:lnTo>
                    <a:pt x="12105" y="5992"/>
                  </a:lnTo>
                  <a:lnTo>
                    <a:pt x="12154" y="5626"/>
                  </a:lnTo>
                  <a:lnTo>
                    <a:pt x="12178" y="5261"/>
                  </a:lnTo>
                  <a:lnTo>
                    <a:pt x="12178" y="4896"/>
                  </a:lnTo>
                  <a:lnTo>
                    <a:pt x="12178" y="4896"/>
                  </a:lnTo>
                  <a:lnTo>
                    <a:pt x="12178" y="4531"/>
                  </a:lnTo>
                  <a:lnTo>
                    <a:pt x="12154" y="4190"/>
                  </a:lnTo>
                  <a:lnTo>
                    <a:pt x="12105" y="3849"/>
                  </a:lnTo>
                  <a:lnTo>
                    <a:pt x="12057" y="3508"/>
                  </a:lnTo>
                  <a:lnTo>
                    <a:pt x="11983" y="3191"/>
                  </a:lnTo>
                  <a:lnTo>
                    <a:pt x="11886" y="2850"/>
                  </a:lnTo>
                  <a:lnTo>
                    <a:pt x="11789" y="2533"/>
                  </a:lnTo>
                  <a:lnTo>
                    <a:pt x="11691" y="2217"/>
                  </a:lnTo>
                  <a:lnTo>
                    <a:pt x="11545" y="1925"/>
                  </a:lnTo>
                  <a:lnTo>
                    <a:pt x="11423" y="1632"/>
                  </a:lnTo>
                  <a:lnTo>
                    <a:pt x="11253" y="1340"/>
                  </a:lnTo>
                  <a:lnTo>
                    <a:pt x="11107" y="1048"/>
                  </a:lnTo>
                  <a:lnTo>
                    <a:pt x="10912" y="780"/>
                  </a:lnTo>
                  <a:lnTo>
                    <a:pt x="10717" y="512"/>
                  </a:lnTo>
                  <a:lnTo>
                    <a:pt x="10303" y="0"/>
                  </a:lnTo>
                  <a:lnTo>
                    <a:pt x="10303" y="0"/>
                  </a:lnTo>
                  <a:lnTo>
                    <a:pt x="10644" y="98"/>
                  </a:lnTo>
                  <a:lnTo>
                    <a:pt x="10985" y="220"/>
                  </a:lnTo>
                  <a:lnTo>
                    <a:pt x="11642" y="463"/>
                  </a:lnTo>
                  <a:lnTo>
                    <a:pt x="12251" y="780"/>
                  </a:lnTo>
                  <a:lnTo>
                    <a:pt x="12836" y="1121"/>
                  </a:lnTo>
                  <a:lnTo>
                    <a:pt x="13396" y="1535"/>
                  </a:lnTo>
                  <a:lnTo>
                    <a:pt x="13932" y="1973"/>
                  </a:lnTo>
                  <a:lnTo>
                    <a:pt x="14419" y="2460"/>
                  </a:lnTo>
                  <a:lnTo>
                    <a:pt x="14857" y="2972"/>
                  </a:lnTo>
                  <a:lnTo>
                    <a:pt x="15271" y="3532"/>
                  </a:lnTo>
                  <a:lnTo>
                    <a:pt x="15612" y="4116"/>
                  </a:lnTo>
                  <a:lnTo>
                    <a:pt x="15929" y="4750"/>
                  </a:lnTo>
                  <a:lnTo>
                    <a:pt x="16197" y="5383"/>
                  </a:lnTo>
                  <a:lnTo>
                    <a:pt x="16294" y="5724"/>
                  </a:lnTo>
                  <a:lnTo>
                    <a:pt x="16392" y="6065"/>
                  </a:lnTo>
                  <a:lnTo>
                    <a:pt x="16465" y="6406"/>
                  </a:lnTo>
                  <a:lnTo>
                    <a:pt x="16538" y="6771"/>
                  </a:lnTo>
                  <a:lnTo>
                    <a:pt x="16587" y="7112"/>
                  </a:lnTo>
                  <a:lnTo>
                    <a:pt x="16635" y="7477"/>
                  </a:lnTo>
                  <a:lnTo>
                    <a:pt x="16660" y="7843"/>
                  </a:lnTo>
                  <a:lnTo>
                    <a:pt x="16660" y="8208"/>
                  </a:lnTo>
                  <a:lnTo>
                    <a:pt x="16660" y="8208"/>
                  </a:lnTo>
                  <a:lnTo>
                    <a:pt x="16660" y="8647"/>
                  </a:lnTo>
                  <a:lnTo>
                    <a:pt x="16611" y="9061"/>
                  </a:lnTo>
                  <a:lnTo>
                    <a:pt x="16562" y="9499"/>
                  </a:lnTo>
                  <a:lnTo>
                    <a:pt x="16489" y="9913"/>
                  </a:lnTo>
                  <a:lnTo>
                    <a:pt x="16392" y="10327"/>
                  </a:lnTo>
                  <a:lnTo>
                    <a:pt x="16294" y="10717"/>
                  </a:lnTo>
                  <a:lnTo>
                    <a:pt x="16148" y="11131"/>
                  </a:lnTo>
                  <a:lnTo>
                    <a:pt x="16002" y="11496"/>
                  </a:lnTo>
                  <a:lnTo>
                    <a:pt x="15832" y="11886"/>
                  </a:lnTo>
                  <a:lnTo>
                    <a:pt x="15637" y="12251"/>
                  </a:lnTo>
                  <a:lnTo>
                    <a:pt x="15442" y="12592"/>
                  </a:lnTo>
                  <a:lnTo>
                    <a:pt x="15223" y="12933"/>
                  </a:lnTo>
                  <a:lnTo>
                    <a:pt x="14979" y="13274"/>
                  </a:lnTo>
                  <a:lnTo>
                    <a:pt x="14736" y="13591"/>
                  </a:lnTo>
                  <a:lnTo>
                    <a:pt x="14468" y="13907"/>
                  </a:lnTo>
                  <a:lnTo>
                    <a:pt x="14175" y="14199"/>
                  </a:lnTo>
                  <a:lnTo>
                    <a:pt x="13883" y="14467"/>
                  </a:lnTo>
                  <a:lnTo>
                    <a:pt x="13591" y="14735"/>
                  </a:lnTo>
                  <a:lnTo>
                    <a:pt x="13274" y="15003"/>
                  </a:lnTo>
                  <a:lnTo>
                    <a:pt x="12933" y="15222"/>
                  </a:lnTo>
                  <a:lnTo>
                    <a:pt x="12592" y="15442"/>
                  </a:lnTo>
                  <a:lnTo>
                    <a:pt x="12227" y="15661"/>
                  </a:lnTo>
                  <a:lnTo>
                    <a:pt x="11862" y="15831"/>
                  </a:lnTo>
                  <a:lnTo>
                    <a:pt x="11496" y="16002"/>
                  </a:lnTo>
                  <a:lnTo>
                    <a:pt x="11107" y="16172"/>
                  </a:lnTo>
                  <a:lnTo>
                    <a:pt x="10717" y="16294"/>
                  </a:lnTo>
                  <a:lnTo>
                    <a:pt x="10303" y="16416"/>
                  </a:lnTo>
                  <a:lnTo>
                    <a:pt x="9913" y="16513"/>
                  </a:lnTo>
                  <a:lnTo>
                    <a:pt x="9475" y="16586"/>
                  </a:lnTo>
                  <a:lnTo>
                    <a:pt x="9061" y="16635"/>
                  </a:lnTo>
                  <a:lnTo>
                    <a:pt x="8622" y="16659"/>
                  </a:lnTo>
                  <a:lnTo>
                    <a:pt x="8208" y="16684"/>
                  </a:lnTo>
                  <a:lnTo>
                    <a:pt x="8208" y="16684"/>
                  </a:lnTo>
                  <a:lnTo>
                    <a:pt x="7819" y="16659"/>
                  </a:lnTo>
                  <a:lnTo>
                    <a:pt x="7453" y="16635"/>
                  </a:lnTo>
                  <a:lnTo>
                    <a:pt x="7112" y="16611"/>
                  </a:lnTo>
                  <a:lnTo>
                    <a:pt x="6747" y="16562"/>
                  </a:lnTo>
                  <a:lnTo>
                    <a:pt x="6406" y="16489"/>
                  </a:lnTo>
                  <a:lnTo>
                    <a:pt x="6065" y="16391"/>
                  </a:lnTo>
                  <a:lnTo>
                    <a:pt x="5724" y="16294"/>
                  </a:lnTo>
                  <a:lnTo>
                    <a:pt x="5383" y="16197"/>
                  </a:lnTo>
                  <a:lnTo>
                    <a:pt x="4726" y="15929"/>
                  </a:lnTo>
                  <a:lnTo>
                    <a:pt x="4117" y="15636"/>
                  </a:lnTo>
                  <a:lnTo>
                    <a:pt x="3532" y="15271"/>
                  </a:lnTo>
                  <a:lnTo>
                    <a:pt x="2972" y="14857"/>
                  </a:lnTo>
                  <a:lnTo>
                    <a:pt x="2436" y="14419"/>
                  </a:lnTo>
                  <a:lnTo>
                    <a:pt x="1974" y="13932"/>
                  </a:lnTo>
                  <a:lnTo>
                    <a:pt x="1511" y="13420"/>
                  </a:lnTo>
                  <a:lnTo>
                    <a:pt x="1121" y="12860"/>
                  </a:lnTo>
                  <a:lnTo>
                    <a:pt x="756" y="12275"/>
                  </a:lnTo>
                  <a:lnTo>
                    <a:pt x="464" y="11642"/>
                  </a:lnTo>
                  <a:lnTo>
                    <a:pt x="196" y="10985"/>
                  </a:lnTo>
                  <a:lnTo>
                    <a:pt x="98" y="10668"/>
                  </a:lnTo>
                  <a:lnTo>
                    <a:pt x="1" y="10327"/>
                  </a:lnTo>
                  <a:lnTo>
                    <a:pt x="1" y="10327"/>
                  </a:lnTo>
                  <a:lnTo>
                    <a:pt x="488" y="10741"/>
                  </a:lnTo>
                  <a:lnTo>
                    <a:pt x="756" y="10936"/>
                  </a:lnTo>
                  <a:lnTo>
                    <a:pt x="1048" y="11106"/>
                  </a:lnTo>
                  <a:lnTo>
                    <a:pt x="1316" y="11277"/>
                  </a:lnTo>
                  <a:lnTo>
                    <a:pt x="1608" y="11423"/>
                  </a:lnTo>
                  <a:lnTo>
                    <a:pt x="1901" y="11569"/>
                  </a:lnTo>
                  <a:lnTo>
                    <a:pt x="2217" y="11691"/>
                  </a:lnTo>
                  <a:lnTo>
                    <a:pt x="2534" y="11813"/>
                  </a:lnTo>
                  <a:lnTo>
                    <a:pt x="2850" y="11910"/>
                  </a:lnTo>
                  <a:lnTo>
                    <a:pt x="3167" y="11983"/>
                  </a:lnTo>
                  <a:lnTo>
                    <a:pt x="3508" y="12056"/>
                  </a:lnTo>
                  <a:lnTo>
                    <a:pt x="3849" y="12129"/>
                  </a:lnTo>
                  <a:lnTo>
                    <a:pt x="4190" y="12154"/>
                  </a:lnTo>
                  <a:lnTo>
                    <a:pt x="4531" y="12178"/>
                  </a:lnTo>
                  <a:lnTo>
                    <a:pt x="4872" y="12202"/>
                  </a:lnTo>
                  <a:lnTo>
                    <a:pt x="4872" y="12202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9" name="Google Shape;489;p39"/>
          <p:cNvGrpSpPr/>
          <p:nvPr/>
        </p:nvGrpSpPr>
        <p:grpSpPr>
          <a:xfrm>
            <a:off x="4825607" y="907732"/>
            <a:ext cx="433992" cy="422729"/>
            <a:chOff x="5916675" y="927975"/>
            <a:chExt cx="516350" cy="502950"/>
          </a:xfrm>
        </p:grpSpPr>
        <p:sp>
          <p:nvSpPr>
            <p:cNvPr id="490" name="Google Shape;490;p39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39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2" name="Google Shape;492;p39"/>
          <p:cNvGrpSpPr/>
          <p:nvPr/>
        </p:nvGrpSpPr>
        <p:grpSpPr>
          <a:xfrm>
            <a:off x="327251" y="1557145"/>
            <a:ext cx="391001" cy="264085"/>
            <a:chOff x="564675" y="1700625"/>
            <a:chExt cx="465200" cy="314200"/>
          </a:xfrm>
        </p:grpSpPr>
        <p:sp>
          <p:nvSpPr>
            <p:cNvPr id="493" name="Google Shape;493;p39"/>
            <p:cNvSpPr/>
            <p:nvPr/>
          </p:nvSpPr>
          <p:spPr>
            <a:xfrm>
              <a:off x="564675" y="1700625"/>
              <a:ext cx="465200" cy="29250"/>
            </a:xfrm>
            <a:custGeom>
              <a:avLst/>
              <a:gdLst/>
              <a:ahLst/>
              <a:cxnLst/>
              <a:rect l="l" t="t" r="r" b="b"/>
              <a:pathLst>
                <a:path w="18608" h="1170" fill="none" extrusionOk="0">
                  <a:moveTo>
                    <a:pt x="18608" y="1170"/>
                  </a:moveTo>
                  <a:lnTo>
                    <a:pt x="18608" y="488"/>
                  </a:lnTo>
                  <a:lnTo>
                    <a:pt x="18608" y="488"/>
                  </a:lnTo>
                  <a:lnTo>
                    <a:pt x="18608" y="390"/>
                  </a:lnTo>
                  <a:lnTo>
                    <a:pt x="18559" y="293"/>
                  </a:lnTo>
                  <a:lnTo>
                    <a:pt x="18535" y="220"/>
                  </a:lnTo>
                  <a:lnTo>
                    <a:pt x="18462" y="147"/>
                  </a:lnTo>
                  <a:lnTo>
                    <a:pt x="18389" y="74"/>
                  </a:lnTo>
                  <a:lnTo>
                    <a:pt x="18316" y="49"/>
                  </a:lnTo>
                  <a:lnTo>
                    <a:pt x="18218" y="1"/>
                  </a:lnTo>
                  <a:lnTo>
                    <a:pt x="18121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49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0"/>
                  </a:lnTo>
                  <a:lnTo>
                    <a:pt x="1" y="488"/>
                  </a:lnTo>
                  <a:lnTo>
                    <a:pt x="1" y="117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39"/>
            <p:cNvSpPr/>
            <p:nvPr/>
          </p:nvSpPr>
          <p:spPr>
            <a:xfrm>
              <a:off x="564675" y="1732300"/>
              <a:ext cx="465200" cy="272175"/>
            </a:xfrm>
            <a:custGeom>
              <a:avLst/>
              <a:gdLst/>
              <a:ahLst/>
              <a:cxnLst/>
              <a:rect l="l" t="t" r="r" b="b"/>
              <a:pathLst>
                <a:path w="18608" h="10887" fill="none" extrusionOk="0">
                  <a:moveTo>
                    <a:pt x="13493" y="7209"/>
                  </a:moveTo>
                  <a:lnTo>
                    <a:pt x="18608" y="10887"/>
                  </a:lnTo>
                  <a:lnTo>
                    <a:pt x="18608" y="10887"/>
                  </a:lnTo>
                  <a:lnTo>
                    <a:pt x="18608" y="10814"/>
                  </a:lnTo>
                  <a:lnTo>
                    <a:pt x="18608" y="0"/>
                  </a:lnTo>
                  <a:lnTo>
                    <a:pt x="9450" y="6625"/>
                  </a:lnTo>
                  <a:lnTo>
                    <a:pt x="9450" y="6625"/>
                  </a:lnTo>
                  <a:lnTo>
                    <a:pt x="9377" y="6673"/>
                  </a:lnTo>
                  <a:lnTo>
                    <a:pt x="9304" y="6673"/>
                  </a:lnTo>
                  <a:lnTo>
                    <a:pt x="9304" y="6673"/>
                  </a:lnTo>
                  <a:lnTo>
                    <a:pt x="9231" y="6673"/>
                  </a:lnTo>
                  <a:lnTo>
                    <a:pt x="9158" y="6625"/>
                  </a:lnTo>
                  <a:lnTo>
                    <a:pt x="1" y="0"/>
                  </a:lnTo>
                  <a:lnTo>
                    <a:pt x="1" y="10814"/>
                  </a:lnTo>
                  <a:lnTo>
                    <a:pt x="1" y="10814"/>
                  </a:lnTo>
                  <a:lnTo>
                    <a:pt x="1" y="10887"/>
                  </a:lnTo>
                  <a:lnTo>
                    <a:pt x="5115" y="720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39"/>
            <p:cNvSpPr/>
            <p:nvPr/>
          </p:nvSpPr>
          <p:spPr>
            <a:xfrm>
              <a:off x="572600" y="2014200"/>
              <a:ext cx="449375" cy="625"/>
            </a:xfrm>
            <a:custGeom>
              <a:avLst/>
              <a:gdLst/>
              <a:ahLst/>
              <a:cxnLst/>
              <a:rect l="l" t="t" r="r" b="b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25"/>
                  </a:lnTo>
                  <a:lnTo>
                    <a:pt x="171" y="25"/>
                  </a:lnTo>
                  <a:lnTo>
                    <a:pt x="17804" y="25"/>
                  </a:lnTo>
                  <a:lnTo>
                    <a:pt x="17804" y="25"/>
                  </a:lnTo>
                  <a:lnTo>
                    <a:pt x="17877" y="25"/>
                  </a:lnTo>
                  <a:lnTo>
                    <a:pt x="17974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6" name="Google Shape;496;p39"/>
          <p:cNvGrpSpPr/>
          <p:nvPr/>
        </p:nvGrpSpPr>
        <p:grpSpPr>
          <a:xfrm>
            <a:off x="892235" y="1492657"/>
            <a:ext cx="391001" cy="382827"/>
            <a:chOff x="1236875" y="1623900"/>
            <a:chExt cx="465200" cy="455475"/>
          </a:xfrm>
        </p:grpSpPr>
        <p:sp>
          <p:nvSpPr>
            <p:cNvPr id="497" name="Google Shape;497;p39"/>
            <p:cNvSpPr/>
            <p:nvPr/>
          </p:nvSpPr>
          <p:spPr>
            <a:xfrm>
              <a:off x="1236875" y="1623900"/>
              <a:ext cx="465200" cy="445125"/>
            </a:xfrm>
            <a:custGeom>
              <a:avLst/>
              <a:gdLst/>
              <a:ahLst/>
              <a:cxnLst/>
              <a:rect l="l" t="t" r="r" b="b"/>
              <a:pathLst>
                <a:path w="18608" h="17805" fill="none" extrusionOk="0">
                  <a:moveTo>
                    <a:pt x="13493" y="14127"/>
                  </a:moveTo>
                  <a:lnTo>
                    <a:pt x="18608" y="17804"/>
                  </a:lnTo>
                  <a:lnTo>
                    <a:pt x="18608" y="17804"/>
                  </a:lnTo>
                  <a:lnTo>
                    <a:pt x="18608" y="17731"/>
                  </a:lnTo>
                  <a:lnTo>
                    <a:pt x="18608" y="6723"/>
                  </a:lnTo>
                  <a:lnTo>
                    <a:pt x="9304" y="1"/>
                  </a:lnTo>
                  <a:lnTo>
                    <a:pt x="1" y="6723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1" y="17804"/>
                  </a:lnTo>
                  <a:lnTo>
                    <a:pt x="5115" y="14127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39"/>
            <p:cNvSpPr/>
            <p:nvPr/>
          </p:nvSpPr>
          <p:spPr>
            <a:xfrm>
              <a:off x="1244800" y="2078750"/>
              <a:ext cx="449375" cy="625"/>
            </a:xfrm>
            <a:custGeom>
              <a:avLst/>
              <a:gdLst/>
              <a:ahLst/>
              <a:cxnLst/>
              <a:rect l="l" t="t" r="r" b="b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0"/>
                  </a:lnTo>
                  <a:lnTo>
                    <a:pt x="171" y="24"/>
                  </a:lnTo>
                  <a:lnTo>
                    <a:pt x="17804" y="24"/>
                  </a:lnTo>
                  <a:lnTo>
                    <a:pt x="17804" y="24"/>
                  </a:lnTo>
                  <a:lnTo>
                    <a:pt x="17877" y="0"/>
                  </a:lnTo>
                  <a:lnTo>
                    <a:pt x="17974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39"/>
            <p:cNvSpPr/>
            <p:nvPr/>
          </p:nvSpPr>
          <p:spPr>
            <a:xfrm>
              <a:off x="1236875" y="1791950"/>
              <a:ext cx="465200" cy="171725"/>
            </a:xfrm>
            <a:custGeom>
              <a:avLst/>
              <a:gdLst/>
              <a:ahLst/>
              <a:cxnLst/>
              <a:rect l="l" t="t" r="r" b="b"/>
              <a:pathLst>
                <a:path w="18608" h="6869" fill="none" extrusionOk="0">
                  <a:moveTo>
                    <a:pt x="18608" y="1"/>
                  </a:moveTo>
                  <a:lnTo>
                    <a:pt x="9450" y="6820"/>
                  </a:lnTo>
                  <a:lnTo>
                    <a:pt x="9450" y="6820"/>
                  </a:lnTo>
                  <a:lnTo>
                    <a:pt x="9377" y="6845"/>
                  </a:lnTo>
                  <a:lnTo>
                    <a:pt x="9304" y="6869"/>
                  </a:lnTo>
                  <a:lnTo>
                    <a:pt x="9304" y="6869"/>
                  </a:lnTo>
                  <a:lnTo>
                    <a:pt x="9231" y="6845"/>
                  </a:lnTo>
                  <a:lnTo>
                    <a:pt x="9158" y="682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39"/>
            <p:cNvSpPr/>
            <p:nvPr/>
          </p:nvSpPr>
          <p:spPr>
            <a:xfrm>
              <a:off x="1330025" y="1750550"/>
              <a:ext cx="278900" cy="110850"/>
            </a:xfrm>
            <a:custGeom>
              <a:avLst/>
              <a:gdLst/>
              <a:ahLst/>
              <a:cxnLst/>
              <a:rect l="l" t="t" r="r" b="b"/>
              <a:pathLst>
                <a:path w="11156" h="4434" fill="none" extrusionOk="0">
                  <a:moveTo>
                    <a:pt x="1" y="4433"/>
                  </a:moveTo>
                  <a:lnTo>
                    <a:pt x="1" y="1"/>
                  </a:lnTo>
                  <a:lnTo>
                    <a:pt x="11155" y="1"/>
                  </a:lnTo>
                  <a:lnTo>
                    <a:pt x="11155" y="443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39"/>
            <p:cNvSpPr/>
            <p:nvPr/>
          </p:nvSpPr>
          <p:spPr>
            <a:xfrm>
              <a:off x="1402500" y="1810225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39"/>
            <p:cNvSpPr/>
            <p:nvPr/>
          </p:nvSpPr>
          <p:spPr>
            <a:xfrm>
              <a:off x="1402500" y="1844325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39"/>
            <p:cNvSpPr/>
            <p:nvPr/>
          </p:nvSpPr>
          <p:spPr>
            <a:xfrm>
              <a:off x="1402500" y="1878425"/>
              <a:ext cx="85250" cy="25"/>
            </a:xfrm>
            <a:custGeom>
              <a:avLst/>
              <a:gdLst/>
              <a:ahLst/>
              <a:cxnLst/>
              <a:rect l="l" t="t" r="r" b="b"/>
              <a:pathLst>
                <a:path w="3410" h="1" fill="none" extrusionOk="0">
                  <a:moveTo>
                    <a:pt x="0" y="0"/>
                  </a:moveTo>
                  <a:lnTo>
                    <a:pt x="341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4" name="Google Shape;504;p39"/>
          <p:cNvGrpSpPr/>
          <p:nvPr/>
        </p:nvGrpSpPr>
        <p:grpSpPr>
          <a:xfrm>
            <a:off x="1469490" y="1500852"/>
            <a:ext cx="366458" cy="366437"/>
            <a:chOff x="1923675" y="1633650"/>
            <a:chExt cx="436000" cy="435975"/>
          </a:xfrm>
        </p:grpSpPr>
        <p:sp>
          <p:nvSpPr>
            <p:cNvPr id="505" name="Google Shape;505;p39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39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39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39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39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39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1" name="Google Shape;511;p39"/>
          <p:cNvGrpSpPr/>
          <p:nvPr/>
        </p:nvGrpSpPr>
        <p:grpSpPr>
          <a:xfrm>
            <a:off x="2032941" y="1499318"/>
            <a:ext cx="369505" cy="369505"/>
            <a:chOff x="2594050" y="1631825"/>
            <a:chExt cx="439625" cy="439625"/>
          </a:xfrm>
        </p:grpSpPr>
        <p:sp>
          <p:nvSpPr>
            <p:cNvPr id="512" name="Google Shape;512;p39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39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39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39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6" name="Google Shape;516;p39"/>
          <p:cNvSpPr/>
          <p:nvPr/>
        </p:nvSpPr>
        <p:spPr>
          <a:xfrm>
            <a:off x="2614399" y="1515740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17" name="Google Shape;517;p39"/>
          <p:cNvGrpSpPr/>
          <p:nvPr/>
        </p:nvGrpSpPr>
        <p:grpSpPr>
          <a:xfrm>
            <a:off x="3197706" y="1471687"/>
            <a:ext cx="299911" cy="424768"/>
            <a:chOff x="3979850" y="1598950"/>
            <a:chExt cx="356825" cy="505375"/>
          </a:xfrm>
        </p:grpSpPr>
        <p:sp>
          <p:nvSpPr>
            <p:cNvPr id="518" name="Google Shape;518;p39"/>
            <p:cNvSpPr/>
            <p:nvPr/>
          </p:nvSpPr>
          <p:spPr>
            <a:xfrm>
              <a:off x="3979850" y="1602600"/>
              <a:ext cx="44475" cy="501725"/>
            </a:xfrm>
            <a:custGeom>
              <a:avLst/>
              <a:gdLst/>
              <a:ahLst/>
              <a:cxnLst/>
              <a:rect l="l" t="t" r="r" b="b"/>
              <a:pathLst>
                <a:path w="1779" h="20069" fill="none" extrusionOk="0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9"/>
            <p:cNvSpPr/>
            <p:nvPr/>
          </p:nvSpPr>
          <p:spPr>
            <a:xfrm>
              <a:off x="4037075" y="1598950"/>
              <a:ext cx="299600" cy="228950"/>
            </a:xfrm>
            <a:custGeom>
              <a:avLst/>
              <a:gdLst/>
              <a:ahLst/>
              <a:cxnLst/>
              <a:rect l="l" t="t" r="r" b="b"/>
              <a:pathLst>
                <a:path w="11984" h="9158" fill="none" extrusionOk="0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0" name="Google Shape;520;p39"/>
          <p:cNvGrpSpPr/>
          <p:nvPr/>
        </p:nvGrpSpPr>
        <p:grpSpPr>
          <a:xfrm>
            <a:off x="3715096" y="1562776"/>
            <a:ext cx="395098" cy="242589"/>
            <a:chOff x="4595425" y="1707325"/>
            <a:chExt cx="470075" cy="288625"/>
          </a:xfrm>
        </p:grpSpPr>
        <p:sp>
          <p:nvSpPr>
            <p:cNvPr id="521" name="Google Shape;521;p39"/>
            <p:cNvSpPr/>
            <p:nvPr/>
          </p:nvSpPr>
          <p:spPr>
            <a:xfrm>
              <a:off x="4809750" y="17073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9"/>
                  </a:moveTo>
                  <a:lnTo>
                    <a:pt x="0" y="829"/>
                  </a:lnTo>
                  <a:lnTo>
                    <a:pt x="25" y="658"/>
                  </a:lnTo>
                  <a:lnTo>
                    <a:pt x="73" y="512"/>
                  </a:lnTo>
                  <a:lnTo>
                    <a:pt x="146" y="366"/>
                  </a:lnTo>
                  <a:lnTo>
                    <a:pt x="244" y="244"/>
                  </a:lnTo>
                  <a:lnTo>
                    <a:pt x="366" y="147"/>
                  </a:lnTo>
                  <a:lnTo>
                    <a:pt x="512" y="74"/>
                  </a:lnTo>
                  <a:lnTo>
                    <a:pt x="658" y="25"/>
                  </a:lnTo>
                  <a:lnTo>
                    <a:pt x="828" y="1"/>
                  </a:lnTo>
                  <a:lnTo>
                    <a:pt x="828" y="1"/>
                  </a:lnTo>
                  <a:lnTo>
                    <a:pt x="999" y="25"/>
                  </a:lnTo>
                  <a:lnTo>
                    <a:pt x="1145" y="74"/>
                  </a:lnTo>
                  <a:lnTo>
                    <a:pt x="1291" y="147"/>
                  </a:lnTo>
                  <a:lnTo>
                    <a:pt x="1413" y="244"/>
                  </a:lnTo>
                  <a:lnTo>
                    <a:pt x="1510" y="366"/>
                  </a:lnTo>
                  <a:lnTo>
                    <a:pt x="1583" y="512"/>
                  </a:lnTo>
                  <a:lnTo>
                    <a:pt x="1632" y="658"/>
                  </a:lnTo>
                  <a:lnTo>
                    <a:pt x="1656" y="829"/>
                  </a:lnTo>
                  <a:lnTo>
                    <a:pt x="1656" y="829"/>
                  </a:lnTo>
                  <a:lnTo>
                    <a:pt x="1632" y="999"/>
                  </a:lnTo>
                  <a:lnTo>
                    <a:pt x="1583" y="1170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5"/>
                  </a:lnTo>
                  <a:lnTo>
                    <a:pt x="1145" y="1608"/>
                  </a:lnTo>
                  <a:lnTo>
                    <a:pt x="999" y="1657"/>
                  </a:lnTo>
                  <a:lnTo>
                    <a:pt x="828" y="1657"/>
                  </a:lnTo>
                  <a:lnTo>
                    <a:pt x="828" y="1657"/>
                  </a:lnTo>
                  <a:lnTo>
                    <a:pt x="658" y="1657"/>
                  </a:lnTo>
                  <a:lnTo>
                    <a:pt x="512" y="1608"/>
                  </a:lnTo>
                  <a:lnTo>
                    <a:pt x="366" y="1535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70"/>
                  </a:lnTo>
                  <a:lnTo>
                    <a:pt x="25" y="999"/>
                  </a:lnTo>
                  <a:lnTo>
                    <a:pt x="0" y="829"/>
                  </a:lnTo>
                  <a:lnTo>
                    <a:pt x="0" y="829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39"/>
            <p:cNvSpPr/>
            <p:nvPr/>
          </p:nvSpPr>
          <p:spPr>
            <a:xfrm>
              <a:off x="5024075" y="17615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6" y="828"/>
                  </a:lnTo>
                  <a:lnTo>
                    <a:pt x="1656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39"/>
            <p:cNvSpPr/>
            <p:nvPr/>
          </p:nvSpPr>
          <p:spPr>
            <a:xfrm>
              <a:off x="4628900" y="1760300"/>
              <a:ext cx="403100" cy="177825"/>
            </a:xfrm>
            <a:custGeom>
              <a:avLst/>
              <a:gdLst/>
              <a:ahLst/>
              <a:cxnLst/>
              <a:rect l="l" t="t" r="r" b="b"/>
              <a:pathLst>
                <a:path w="16124" h="7113" fill="none" extrusionOk="0">
                  <a:moveTo>
                    <a:pt x="14663" y="7112"/>
                  </a:moveTo>
                  <a:lnTo>
                    <a:pt x="16124" y="2095"/>
                  </a:lnTo>
                  <a:lnTo>
                    <a:pt x="16124" y="2095"/>
                  </a:lnTo>
                  <a:lnTo>
                    <a:pt x="16002" y="2046"/>
                  </a:lnTo>
                  <a:lnTo>
                    <a:pt x="15880" y="1973"/>
                  </a:lnTo>
                  <a:lnTo>
                    <a:pt x="15759" y="1876"/>
                  </a:lnTo>
                  <a:lnTo>
                    <a:pt x="15661" y="1778"/>
                  </a:lnTo>
                  <a:lnTo>
                    <a:pt x="11131" y="3434"/>
                  </a:lnTo>
                  <a:lnTo>
                    <a:pt x="8403" y="0"/>
                  </a:lnTo>
                  <a:lnTo>
                    <a:pt x="8403" y="0"/>
                  </a:lnTo>
                  <a:lnTo>
                    <a:pt x="8233" y="25"/>
                  </a:lnTo>
                  <a:lnTo>
                    <a:pt x="8062" y="25"/>
                  </a:lnTo>
                  <a:lnTo>
                    <a:pt x="8062" y="25"/>
                  </a:lnTo>
                  <a:lnTo>
                    <a:pt x="7892" y="25"/>
                  </a:lnTo>
                  <a:lnTo>
                    <a:pt x="7721" y="0"/>
                  </a:lnTo>
                  <a:lnTo>
                    <a:pt x="4994" y="3434"/>
                  </a:lnTo>
                  <a:lnTo>
                    <a:pt x="464" y="1778"/>
                  </a:lnTo>
                  <a:lnTo>
                    <a:pt x="464" y="1778"/>
                  </a:lnTo>
                  <a:lnTo>
                    <a:pt x="366" y="1876"/>
                  </a:lnTo>
                  <a:lnTo>
                    <a:pt x="244" y="1973"/>
                  </a:lnTo>
                  <a:lnTo>
                    <a:pt x="123" y="2046"/>
                  </a:lnTo>
                  <a:lnTo>
                    <a:pt x="1" y="2095"/>
                  </a:lnTo>
                  <a:lnTo>
                    <a:pt x="1462" y="7112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9"/>
            <p:cNvSpPr/>
            <p:nvPr/>
          </p:nvSpPr>
          <p:spPr>
            <a:xfrm>
              <a:off x="4595425" y="17615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7" y="828"/>
                  </a:lnTo>
                  <a:lnTo>
                    <a:pt x="1657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39"/>
            <p:cNvSpPr/>
            <p:nvPr/>
          </p:nvSpPr>
          <p:spPr>
            <a:xfrm>
              <a:off x="4667275" y="1951475"/>
              <a:ext cx="326375" cy="44475"/>
            </a:xfrm>
            <a:custGeom>
              <a:avLst/>
              <a:gdLst/>
              <a:ahLst/>
              <a:cxnLst/>
              <a:rect l="l" t="t" r="r" b="b"/>
              <a:pathLst>
                <a:path w="13055" h="1779" fill="none" extrusionOk="0">
                  <a:moveTo>
                    <a:pt x="6527" y="1535"/>
                  </a:moveTo>
                  <a:lnTo>
                    <a:pt x="6527" y="1535"/>
                  </a:lnTo>
                  <a:lnTo>
                    <a:pt x="8232" y="1535"/>
                  </a:lnTo>
                  <a:lnTo>
                    <a:pt x="9815" y="1584"/>
                  </a:lnTo>
                  <a:lnTo>
                    <a:pt x="11252" y="1657"/>
                  </a:lnTo>
                  <a:lnTo>
                    <a:pt x="12543" y="1779"/>
                  </a:lnTo>
                  <a:lnTo>
                    <a:pt x="13054" y="1"/>
                  </a:lnTo>
                  <a:lnTo>
                    <a:pt x="0" y="1"/>
                  </a:lnTo>
                  <a:lnTo>
                    <a:pt x="512" y="1779"/>
                  </a:lnTo>
                  <a:lnTo>
                    <a:pt x="512" y="1779"/>
                  </a:lnTo>
                  <a:lnTo>
                    <a:pt x="1803" y="1681"/>
                  </a:lnTo>
                  <a:lnTo>
                    <a:pt x="3239" y="1584"/>
                  </a:lnTo>
                  <a:lnTo>
                    <a:pt x="4823" y="1535"/>
                  </a:lnTo>
                  <a:lnTo>
                    <a:pt x="6527" y="1535"/>
                  </a:lnTo>
                  <a:lnTo>
                    <a:pt x="6527" y="1535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6" name="Google Shape;526;p39"/>
          <p:cNvGrpSpPr/>
          <p:nvPr/>
        </p:nvGrpSpPr>
        <p:grpSpPr>
          <a:xfrm>
            <a:off x="4299013" y="1503416"/>
            <a:ext cx="357234" cy="361310"/>
            <a:chOff x="5290150" y="1636700"/>
            <a:chExt cx="425025" cy="429875"/>
          </a:xfrm>
        </p:grpSpPr>
        <p:sp>
          <p:nvSpPr>
            <p:cNvPr id="527" name="Google Shape;527;p39"/>
            <p:cNvSpPr/>
            <p:nvPr/>
          </p:nvSpPr>
          <p:spPr>
            <a:xfrm>
              <a:off x="5396700" y="1939925"/>
              <a:ext cx="211900" cy="126650"/>
            </a:xfrm>
            <a:custGeom>
              <a:avLst/>
              <a:gdLst/>
              <a:ahLst/>
              <a:cxnLst/>
              <a:rect l="l" t="t" r="r" b="b"/>
              <a:pathLst>
                <a:path w="8476" h="5066" fill="none" extrusionOk="0">
                  <a:moveTo>
                    <a:pt x="3167" y="0"/>
                  </a:moveTo>
                  <a:lnTo>
                    <a:pt x="3167" y="2825"/>
                  </a:lnTo>
                  <a:lnTo>
                    <a:pt x="3167" y="2825"/>
                  </a:lnTo>
                  <a:lnTo>
                    <a:pt x="2606" y="2947"/>
                  </a:lnTo>
                  <a:lnTo>
                    <a:pt x="2071" y="3093"/>
                  </a:lnTo>
                  <a:lnTo>
                    <a:pt x="1584" y="3288"/>
                  </a:lnTo>
                  <a:lnTo>
                    <a:pt x="1145" y="3483"/>
                  </a:lnTo>
                  <a:lnTo>
                    <a:pt x="780" y="3702"/>
                  </a:lnTo>
                  <a:lnTo>
                    <a:pt x="609" y="3848"/>
                  </a:lnTo>
                  <a:lnTo>
                    <a:pt x="463" y="3970"/>
                  </a:lnTo>
                  <a:lnTo>
                    <a:pt x="317" y="4116"/>
                  </a:lnTo>
                  <a:lnTo>
                    <a:pt x="195" y="4262"/>
                  </a:lnTo>
                  <a:lnTo>
                    <a:pt x="74" y="4408"/>
                  </a:lnTo>
                  <a:lnTo>
                    <a:pt x="0" y="4579"/>
                  </a:lnTo>
                  <a:lnTo>
                    <a:pt x="0" y="4579"/>
                  </a:lnTo>
                  <a:lnTo>
                    <a:pt x="171" y="4652"/>
                  </a:lnTo>
                  <a:lnTo>
                    <a:pt x="414" y="4725"/>
                  </a:lnTo>
                  <a:lnTo>
                    <a:pt x="780" y="4822"/>
                  </a:lnTo>
                  <a:lnTo>
                    <a:pt x="1340" y="4895"/>
                  </a:lnTo>
                  <a:lnTo>
                    <a:pt x="2095" y="4993"/>
                  </a:lnTo>
                  <a:lnTo>
                    <a:pt x="3045" y="5042"/>
                  </a:lnTo>
                  <a:lnTo>
                    <a:pt x="4238" y="5066"/>
                  </a:lnTo>
                  <a:lnTo>
                    <a:pt x="4238" y="5066"/>
                  </a:lnTo>
                  <a:lnTo>
                    <a:pt x="5432" y="5042"/>
                  </a:lnTo>
                  <a:lnTo>
                    <a:pt x="6381" y="4993"/>
                  </a:lnTo>
                  <a:lnTo>
                    <a:pt x="7136" y="4895"/>
                  </a:lnTo>
                  <a:lnTo>
                    <a:pt x="7697" y="4822"/>
                  </a:lnTo>
                  <a:lnTo>
                    <a:pt x="8062" y="4725"/>
                  </a:lnTo>
                  <a:lnTo>
                    <a:pt x="8305" y="4652"/>
                  </a:lnTo>
                  <a:lnTo>
                    <a:pt x="8476" y="4579"/>
                  </a:lnTo>
                  <a:lnTo>
                    <a:pt x="8476" y="4579"/>
                  </a:lnTo>
                  <a:lnTo>
                    <a:pt x="8403" y="4408"/>
                  </a:lnTo>
                  <a:lnTo>
                    <a:pt x="8281" y="4262"/>
                  </a:lnTo>
                  <a:lnTo>
                    <a:pt x="8159" y="4116"/>
                  </a:lnTo>
                  <a:lnTo>
                    <a:pt x="8013" y="3970"/>
                  </a:lnTo>
                  <a:lnTo>
                    <a:pt x="7867" y="3848"/>
                  </a:lnTo>
                  <a:lnTo>
                    <a:pt x="7697" y="3702"/>
                  </a:lnTo>
                  <a:lnTo>
                    <a:pt x="7331" y="3483"/>
                  </a:lnTo>
                  <a:lnTo>
                    <a:pt x="6893" y="3288"/>
                  </a:lnTo>
                  <a:lnTo>
                    <a:pt x="6406" y="3093"/>
                  </a:lnTo>
                  <a:lnTo>
                    <a:pt x="5870" y="2947"/>
                  </a:lnTo>
                  <a:lnTo>
                    <a:pt x="5310" y="2825"/>
                  </a:lnTo>
                  <a:lnTo>
                    <a:pt x="531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39"/>
            <p:cNvSpPr/>
            <p:nvPr/>
          </p:nvSpPr>
          <p:spPr>
            <a:xfrm>
              <a:off x="5290150" y="1636700"/>
              <a:ext cx="425025" cy="294100"/>
            </a:xfrm>
            <a:custGeom>
              <a:avLst/>
              <a:gdLst/>
              <a:ahLst/>
              <a:cxnLst/>
              <a:rect l="l" t="t" r="r" b="b"/>
              <a:pathLst>
                <a:path w="17001" h="11764" fill="none" extrusionOk="0">
                  <a:moveTo>
                    <a:pt x="15928" y="1072"/>
                  </a:moveTo>
                  <a:lnTo>
                    <a:pt x="13785" y="1072"/>
                  </a:lnTo>
                  <a:lnTo>
                    <a:pt x="13785" y="1072"/>
                  </a:lnTo>
                  <a:lnTo>
                    <a:pt x="13810" y="487"/>
                  </a:lnTo>
                  <a:lnTo>
                    <a:pt x="13810" y="487"/>
                  </a:lnTo>
                  <a:lnTo>
                    <a:pt x="13785" y="390"/>
                  </a:lnTo>
                  <a:lnTo>
                    <a:pt x="13761" y="293"/>
                  </a:lnTo>
                  <a:lnTo>
                    <a:pt x="13688" y="220"/>
                  </a:lnTo>
                  <a:lnTo>
                    <a:pt x="13639" y="146"/>
                  </a:lnTo>
                  <a:lnTo>
                    <a:pt x="13566" y="98"/>
                  </a:lnTo>
                  <a:lnTo>
                    <a:pt x="13469" y="49"/>
                  </a:lnTo>
                  <a:lnTo>
                    <a:pt x="13371" y="25"/>
                  </a:lnTo>
                  <a:lnTo>
                    <a:pt x="13274" y="0"/>
                  </a:lnTo>
                  <a:lnTo>
                    <a:pt x="8500" y="0"/>
                  </a:lnTo>
                  <a:lnTo>
                    <a:pt x="3727" y="0"/>
                  </a:lnTo>
                  <a:lnTo>
                    <a:pt x="3727" y="0"/>
                  </a:lnTo>
                  <a:lnTo>
                    <a:pt x="3629" y="25"/>
                  </a:lnTo>
                  <a:lnTo>
                    <a:pt x="3532" y="49"/>
                  </a:lnTo>
                  <a:lnTo>
                    <a:pt x="3434" y="98"/>
                  </a:lnTo>
                  <a:lnTo>
                    <a:pt x="3361" y="146"/>
                  </a:lnTo>
                  <a:lnTo>
                    <a:pt x="3313" y="220"/>
                  </a:lnTo>
                  <a:lnTo>
                    <a:pt x="3240" y="293"/>
                  </a:lnTo>
                  <a:lnTo>
                    <a:pt x="3215" y="390"/>
                  </a:lnTo>
                  <a:lnTo>
                    <a:pt x="3191" y="487"/>
                  </a:lnTo>
                  <a:lnTo>
                    <a:pt x="3191" y="487"/>
                  </a:lnTo>
                  <a:lnTo>
                    <a:pt x="3215" y="1072"/>
                  </a:lnTo>
                  <a:lnTo>
                    <a:pt x="1072" y="1072"/>
                  </a:lnTo>
                  <a:lnTo>
                    <a:pt x="1072" y="1072"/>
                  </a:lnTo>
                  <a:lnTo>
                    <a:pt x="853" y="1096"/>
                  </a:lnTo>
                  <a:lnTo>
                    <a:pt x="658" y="1145"/>
                  </a:lnTo>
                  <a:lnTo>
                    <a:pt x="487" y="1242"/>
                  </a:lnTo>
                  <a:lnTo>
                    <a:pt x="317" y="1389"/>
                  </a:lnTo>
                  <a:lnTo>
                    <a:pt x="195" y="1535"/>
                  </a:lnTo>
                  <a:lnTo>
                    <a:pt x="98" y="1730"/>
                  </a:lnTo>
                  <a:lnTo>
                    <a:pt x="25" y="1924"/>
                  </a:lnTo>
                  <a:lnTo>
                    <a:pt x="0" y="2144"/>
                  </a:lnTo>
                  <a:lnTo>
                    <a:pt x="0" y="2144"/>
                  </a:lnTo>
                  <a:lnTo>
                    <a:pt x="25" y="2606"/>
                  </a:lnTo>
                  <a:lnTo>
                    <a:pt x="49" y="3069"/>
                  </a:lnTo>
                  <a:lnTo>
                    <a:pt x="98" y="3507"/>
                  </a:lnTo>
                  <a:lnTo>
                    <a:pt x="171" y="3946"/>
                  </a:lnTo>
                  <a:lnTo>
                    <a:pt x="268" y="4336"/>
                  </a:lnTo>
                  <a:lnTo>
                    <a:pt x="366" y="4725"/>
                  </a:lnTo>
                  <a:lnTo>
                    <a:pt x="487" y="5115"/>
                  </a:lnTo>
                  <a:lnTo>
                    <a:pt x="634" y="5480"/>
                  </a:lnTo>
                  <a:lnTo>
                    <a:pt x="780" y="5821"/>
                  </a:lnTo>
                  <a:lnTo>
                    <a:pt x="926" y="6138"/>
                  </a:lnTo>
                  <a:lnTo>
                    <a:pt x="1096" y="6454"/>
                  </a:lnTo>
                  <a:lnTo>
                    <a:pt x="1291" y="6747"/>
                  </a:lnTo>
                  <a:lnTo>
                    <a:pt x="1462" y="7039"/>
                  </a:lnTo>
                  <a:lnTo>
                    <a:pt x="1656" y="7307"/>
                  </a:lnTo>
                  <a:lnTo>
                    <a:pt x="2071" y="7794"/>
                  </a:lnTo>
                  <a:lnTo>
                    <a:pt x="2509" y="8232"/>
                  </a:lnTo>
                  <a:lnTo>
                    <a:pt x="2923" y="8598"/>
                  </a:lnTo>
                  <a:lnTo>
                    <a:pt x="3337" y="8914"/>
                  </a:lnTo>
                  <a:lnTo>
                    <a:pt x="3751" y="9158"/>
                  </a:lnTo>
                  <a:lnTo>
                    <a:pt x="4141" y="9353"/>
                  </a:lnTo>
                  <a:lnTo>
                    <a:pt x="4506" y="9499"/>
                  </a:lnTo>
                  <a:lnTo>
                    <a:pt x="4823" y="9596"/>
                  </a:lnTo>
                  <a:lnTo>
                    <a:pt x="5091" y="9645"/>
                  </a:lnTo>
                  <a:lnTo>
                    <a:pt x="5091" y="9645"/>
                  </a:lnTo>
                  <a:lnTo>
                    <a:pt x="5407" y="10108"/>
                  </a:lnTo>
                  <a:lnTo>
                    <a:pt x="5748" y="10546"/>
                  </a:lnTo>
                  <a:lnTo>
                    <a:pt x="5919" y="10717"/>
                  </a:lnTo>
                  <a:lnTo>
                    <a:pt x="6113" y="10887"/>
                  </a:lnTo>
                  <a:lnTo>
                    <a:pt x="6308" y="11057"/>
                  </a:lnTo>
                  <a:lnTo>
                    <a:pt x="6527" y="11204"/>
                  </a:lnTo>
                  <a:lnTo>
                    <a:pt x="6747" y="11325"/>
                  </a:lnTo>
                  <a:lnTo>
                    <a:pt x="6966" y="11447"/>
                  </a:lnTo>
                  <a:lnTo>
                    <a:pt x="7209" y="11545"/>
                  </a:lnTo>
                  <a:lnTo>
                    <a:pt x="7453" y="11618"/>
                  </a:lnTo>
                  <a:lnTo>
                    <a:pt x="7697" y="11691"/>
                  </a:lnTo>
                  <a:lnTo>
                    <a:pt x="7964" y="11739"/>
                  </a:lnTo>
                  <a:lnTo>
                    <a:pt x="8232" y="11764"/>
                  </a:lnTo>
                  <a:lnTo>
                    <a:pt x="8500" y="11764"/>
                  </a:lnTo>
                  <a:lnTo>
                    <a:pt x="8500" y="11764"/>
                  </a:lnTo>
                  <a:lnTo>
                    <a:pt x="8768" y="11764"/>
                  </a:lnTo>
                  <a:lnTo>
                    <a:pt x="9036" y="11739"/>
                  </a:lnTo>
                  <a:lnTo>
                    <a:pt x="9304" y="11691"/>
                  </a:lnTo>
                  <a:lnTo>
                    <a:pt x="9547" y="11618"/>
                  </a:lnTo>
                  <a:lnTo>
                    <a:pt x="9791" y="11545"/>
                  </a:lnTo>
                  <a:lnTo>
                    <a:pt x="10035" y="11447"/>
                  </a:lnTo>
                  <a:lnTo>
                    <a:pt x="10254" y="11325"/>
                  </a:lnTo>
                  <a:lnTo>
                    <a:pt x="10473" y="11204"/>
                  </a:lnTo>
                  <a:lnTo>
                    <a:pt x="10692" y="11057"/>
                  </a:lnTo>
                  <a:lnTo>
                    <a:pt x="10887" y="10887"/>
                  </a:lnTo>
                  <a:lnTo>
                    <a:pt x="11082" y="10717"/>
                  </a:lnTo>
                  <a:lnTo>
                    <a:pt x="11252" y="10546"/>
                  </a:lnTo>
                  <a:lnTo>
                    <a:pt x="11593" y="10108"/>
                  </a:lnTo>
                  <a:lnTo>
                    <a:pt x="11910" y="9645"/>
                  </a:lnTo>
                  <a:lnTo>
                    <a:pt x="11910" y="9645"/>
                  </a:lnTo>
                  <a:lnTo>
                    <a:pt x="12178" y="9596"/>
                  </a:lnTo>
                  <a:lnTo>
                    <a:pt x="12494" y="9523"/>
                  </a:lnTo>
                  <a:lnTo>
                    <a:pt x="12860" y="9377"/>
                  </a:lnTo>
                  <a:lnTo>
                    <a:pt x="13249" y="9182"/>
                  </a:lnTo>
                  <a:lnTo>
                    <a:pt x="13663" y="8939"/>
                  </a:lnTo>
                  <a:lnTo>
                    <a:pt x="14077" y="8622"/>
                  </a:lnTo>
                  <a:lnTo>
                    <a:pt x="14516" y="8257"/>
                  </a:lnTo>
                  <a:lnTo>
                    <a:pt x="14930" y="7843"/>
                  </a:lnTo>
                  <a:lnTo>
                    <a:pt x="15344" y="7356"/>
                  </a:lnTo>
                  <a:lnTo>
                    <a:pt x="15539" y="7088"/>
                  </a:lnTo>
                  <a:lnTo>
                    <a:pt x="15709" y="6795"/>
                  </a:lnTo>
                  <a:lnTo>
                    <a:pt x="15904" y="6503"/>
                  </a:lnTo>
                  <a:lnTo>
                    <a:pt x="16075" y="6186"/>
                  </a:lnTo>
                  <a:lnTo>
                    <a:pt x="16221" y="5870"/>
                  </a:lnTo>
                  <a:lnTo>
                    <a:pt x="16367" y="5505"/>
                  </a:lnTo>
                  <a:lnTo>
                    <a:pt x="16513" y="5164"/>
                  </a:lnTo>
                  <a:lnTo>
                    <a:pt x="16635" y="4774"/>
                  </a:lnTo>
                  <a:lnTo>
                    <a:pt x="16732" y="4384"/>
                  </a:lnTo>
                  <a:lnTo>
                    <a:pt x="16830" y="3970"/>
                  </a:lnTo>
                  <a:lnTo>
                    <a:pt x="16903" y="3532"/>
                  </a:lnTo>
                  <a:lnTo>
                    <a:pt x="16951" y="3093"/>
                  </a:lnTo>
                  <a:lnTo>
                    <a:pt x="16976" y="2606"/>
                  </a:lnTo>
                  <a:lnTo>
                    <a:pt x="17000" y="2144"/>
                  </a:lnTo>
                  <a:lnTo>
                    <a:pt x="17000" y="2144"/>
                  </a:lnTo>
                  <a:lnTo>
                    <a:pt x="16976" y="1924"/>
                  </a:lnTo>
                  <a:lnTo>
                    <a:pt x="16903" y="1730"/>
                  </a:lnTo>
                  <a:lnTo>
                    <a:pt x="16805" y="1535"/>
                  </a:lnTo>
                  <a:lnTo>
                    <a:pt x="16683" y="1389"/>
                  </a:lnTo>
                  <a:lnTo>
                    <a:pt x="16513" y="1242"/>
                  </a:lnTo>
                  <a:lnTo>
                    <a:pt x="16343" y="1145"/>
                  </a:lnTo>
                  <a:lnTo>
                    <a:pt x="16148" y="1096"/>
                  </a:lnTo>
                  <a:lnTo>
                    <a:pt x="15928" y="1072"/>
                  </a:lnTo>
                  <a:lnTo>
                    <a:pt x="15928" y="1072"/>
                  </a:lnTo>
                  <a:close/>
                  <a:moveTo>
                    <a:pt x="1072" y="2144"/>
                  </a:moveTo>
                  <a:lnTo>
                    <a:pt x="3240" y="2144"/>
                  </a:lnTo>
                  <a:lnTo>
                    <a:pt x="3240" y="2144"/>
                  </a:lnTo>
                  <a:lnTo>
                    <a:pt x="3288" y="3118"/>
                  </a:lnTo>
                  <a:lnTo>
                    <a:pt x="3361" y="4019"/>
                  </a:lnTo>
                  <a:lnTo>
                    <a:pt x="3483" y="4823"/>
                  </a:lnTo>
                  <a:lnTo>
                    <a:pt x="3605" y="5602"/>
                  </a:lnTo>
                  <a:lnTo>
                    <a:pt x="3775" y="6333"/>
                  </a:lnTo>
                  <a:lnTo>
                    <a:pt x="3995" y="7039"/>
                  </a:lnTo>
                  <a:lnTo>
                    <a:pt x="4214" y="7745"/>
                  </a:lnTo>
                  <a:lnTo>
                    <a:pt x="4506" y="8451"/>
                  </a:lnTo>
                  <a:lnTo>
                    <a:pt x="4506" y="8451"/>
                  </a:lnTo>
                  <a:lnTo>
                    <a:pt x="4262" y="8378"/>
                  </a:lnTo>
                  <a:lnTo>
                    <a:pt x="4043" y="8281"/>
                  </a:lnTo>
                  <a:lnTo>
                    <a:pt x="3824" y="8159"/>
                  </a:lnTo>
                  <a:lnTo>
                    <a:pt x="3629" y="8037"/>
                  </a:lnTo>
                  <a:lnTo>
                    <a:pt x="3434" y="7891"/>
                  </a:lnTo>
                  <a:lnTo>
                    <a:pt x="3240" y="7745"/>
                  </a:lnTo>
                  <a:lnTo>
                    <a:pt x="2899" y="7404"/>
                  </a:lnTo>
                  <a:lnTo>
                    <a:pt x="2582" y="7015"/>
                  </a:lnTo>
                  <a:lnTo>
                    <a:pt x="2290" y="6601"/>
                  </a:lnTo>
                  <a:lnTo>
                    <a:pt x="2046" y="6186"/>
                  </a:lnTo>
                  <a:lnTo>
                    <a:pt x="1827" y="5724"/>
                  </a:lnTo>
                  <a:lnTo>
                    <a:pt x="1632" y="5237"/>
                  </a:lnTo>
                  <a:lnTo>
                    <a:pt x="1486" y="4774"/>
                  </a:lnTo>
                  <a:lnTo>
                    <a:pt x="1340" y="4287"/>
                  </a:lnTo>
                  <a:lnTo>
                    <a:pt x="1242" y="3824"/>
                  </a:lnTo>
                  <a:lnTo>
                    <a:pt x="1169" y="3361"/>
                  </a:lnTo>
                  <a:lnTo>
                    <a:pt x="1121" y="2923"/>
                  </a:lnTo>
                  <a:lnTo>
                    <a:pt x="1072" y="2509"/>
                  </a:lnTo>
                  <a:lnTo>
                    <a:pt x="1072" y="2144"/>
                  </a:lnTo>
                  <a:lnTo>
                    <a:pt x="1072" y="2144"/>
                  </a:lnTo>
                  <a:close/>
                  <a:moveTo>
                    <a:pt x="10595" y="4628"/>
                  </a:moveTo>
                  <a:lnTo>
                    <a:pt x="9718" y="5407"/>
                  </a:lnTo>
                  <a:lnTo>
                    <a:pt x="9718" y="5407"/>
                  </a:lnTo>
                  <a:lnTo>
                    <a:pt x="9669" y="5480"/>
                  </a:lnTo>
                  <a:lnTo>
                    <a:pt x="9621" y="5578"/>
                  </a:lnTo>
                  <a:lnTo>
                    <a:pt x="9596" y="5675"/>
                  </a:lnTo>
                  <a:lnTo>
                    <a:pt x="9596" y="5772"/>
                  </a:lnTo>
                  <a:lnTo>
                    <a:pt x="9864" y="6941"/>
                  </a:lnTo>
                  <a:lnTo>
                    <a:pt x="9864" y="6941"/>
                  </a:lnTo>
                  <a:lnTo>
                    <a:pt x="9864" y="7015"/>
                  </a:lnTo>
                  <a:lnTo>
                    <a:pt x="9840" y="7063"/>
                  </a:lnTo>
                  <a:lnTo>
                    <a:pt x="9791" y="7063"/>
                  </a:lnTo>
                  <a:lnTo>
                    <a:pt x="9718" y="7039"/>
                  </a:lnTo>
                  <a:lnTo>
                    <a:pt x="8695" y="6454"/>
                  </a:lnTo>
                  <a:lnTo>
                    <a:pt x="8695" y="6454"/>
                  </a:lnTo>
                  <a:lnTo>
                    <a:pt x="8598" y="6406"/>
                  </a:lnTo>
                  <a:lnTo>
                    <a:pt x="8500" y="6406"/>
                  </a:lnTo>
                  <a:lnTo>
                    <a:pt x="8403" y="6406"/>
                  </a:lnTo>
                  <a:lnTo>
                    <a:pt x="8305" y="6454"/>
                  </a:lnTo>
                  <a:lnTo>
                    <a:pt x="7282" y="7039"/>
                  </a:lnTo>
                  <a:lnTo>
                    <a:pt x="7282" y="7039"/>
                  </a:lnTo>
                  <a:lnTo>
                    <a:pt x="7209" y="7063"/>
                  </a:lnTo>
                  <a:lnTo>
                    <a:pt x="7161" y="7063"/>
                  </a:lnTo>
                  <a:lnTo>
                    <a:pt x="7136" y="7015"/>
                  </a:lnTo>
                  <a:lnTo>
                    <a:pt x="7136" y="6941"/>
                  </a:lnTo>
                  <a:lnTo>
                    <a:pt x="7404" y="5772"/>
                  </a:lnTo>
                  <a:lnTo>
                    <a:pt x="7404" y="5772"/>
                  </a:lnTo>
                  <a:lnTo>
                    <a:pt x="7404" y="5675"/>
                  </a:lnTo>
                  <a:lnTo>
                    <a:pt x="7380" y="5578"/>
                  </a:lnTo>
                  <a:lnTo>
                    <a:pt x="7331" y="5480"/>
                  </a:lnTo>
                  <a:lnTo>
                    <a:pt x="7282" y="5407"/>
                  </a:lnTo>
                  <a:lnTo>
                    <a:pt x="6406" y="4628"/>
                  </a:lnTo>
                  <a:lnTo>
                    <a:pt x="6406" y="4628"/>
                  </a:lnTo>
                  <a:lnTo>
                    <a:pt x="6357" y="4579"/>
                  </a:lnTo>
                  <a:lnTo>
                    <a:pt x="6333" y="4506"/>
                  </a:lnTo>
                  <a:lnTo>
                    <a:pt x="6381" y="4482"/>
                  </a:lnTo>
                  <a:lnTo>
                    <a:pt x="6454" y="4457"/>
                  </a:lnTo>
                  <a:lnTo>
                    <a:pt x="7623" y="4336"/>
                  </a:lnTo>
                  <a:lnTo>
                    <a:pt x="7623" y="4336"/>
                  </a:lnTo>
                  <a:lnTo>
                    <a:pt x="7721" y="4311"/>
                  </a:lnTo>
                  <a:lnTo>
                    <a:pt x="7818" y="4262"/>
                  </a:lnTo>
                  <a:lnTo>
                    <a:pt x="7891" y="4189"/>
                  </a:lnTo>
                  <a:lnTo>
                    <a:pt x="7940" y="4116"/>
                  </a:lnTo>
                  <a:lnTo>
                    <a:pt x="8403" y="3045"/>
                  </a:lnTo>
                  <a:lnTo>
                    <a:pt x="8403" y="3045"/>
                  </a:lnTo>
                  <a:lnTo>
                    <a:pt x="8452" y="2972"/>
                  </a:lnTo>
                  <a:lnTo>
                    <a:pt x="8500" y="2947"/>
                  </a:lnTo>
                  <a:lnTo>
                    <a:pt x="8549" y="2972"/>
                  </a:lnTo>
                  <a:lnTo>
                    <a:pt x="8598" y="3045"/>
                  </a:lnTo>
                  <a:lnTo>
                    <a:pt x="9060" y="4116"/>
                  </a:lnTo>
                  <a:lnTo>
                    <a:pt x="9060" y="4116"/>
                  </a:lnTo>
                  <a:lnTo>
                    <a:pt x="9109" y="4189"/>
                  </a:lnTo>
                  <a:lnTo>
                    <a:pt x="9182" y="4262"/>
                  </a:lnTo>
                  <a:lnTo>
                    <a:pt x="9280" y="4311"/>
                  </a:lnTo>
                  <a:lnTo>
                    <a:pt x="9377" y="4336"/>
                  </a:lnTo>
                  <a:lnTo>
                    <a:pt x="10546" y="4457"/>
                  </a:lnTo>
                  <a:lnTo>
                    <a:pt x="10546" y="4457"/>
                  </a:lnTo>
                  <a:lnTo>
                    <a:pt x="10619" y="4482"/>
                  </a:lnTo>
                  <a:lnTo>
                    <a:pt x="10668" y="4506"/>
                  </a:lnTo>
                  <a:lnTo>
                    <a:pt x="10643" y="4579"/>
                  </a:lnTo>
                  <a:lnTo>
                    <a:pt x="10595" y="4628"/>
                  </a:lnTo>
                  <a:lnTo>
                    <a:pt x="10595" y="4628"/>
                  </a:lnTo>
                  <a:close/>
                  <a:moveTo>
                    <a:pt x="12494" y="8451"/>
                  </a:moveTo>
                  <a:lnTo>
                    <a:pt x="12494" y="8451"/>
                  </a:lnTo>
                  <a:lnTo>
                    <a:pt x="12787" y="7745"/>
                  </a:lnTo>
                  <a:lnTo>
                    <a:pt x="13006" y="7039"/>
                  </a:lnTo>
                  <a:lnTo>
                    <a:pt x="13225" y="6333"/>
                  </a:lnTo>
                  <a:lnTo>
                    <a:pt x="13396" y="5602"/>
                  </a:lnTo>
                  <a:lnTo>
                    <a:pt x="13517" y="4823"/>
                  </a:lnTo>
                  <a:lnTo>
                    <a:pt x="13639" y="4019"/>
                  </a:lnTo>
                  <a:lnTo>
                    <a:pt x="13712" y="3118"/>
                  </a:lnTo>
                  <a:lnTo>
                    <a:pt x="13761" y="2144"/>
                  </a:lnTo>
                  <a:lnTo>
                    <a:pt x="15928" y="2144"/>
                  </a:lnTo>
                  <a:lnTo>
                    <a:pt x="15928" y="2144"/>
                  </a:lnTo>
                  <a:lnTo>
                    <a:pt x="15928" y="2509"/>
                  </a:lnTo>
                  <a:lnTo>
                    <a:pt x="15880" y="2923"/>
                  </a:lnTo>
                  <a:lnTo>
                    <a:pt x="15831" y="3361"/>
                  </a:lnTo>
                  <a:lnTo>
                    <a:pt x="15758" y="3824"/>
                  </a:lnTo>
                  <a:lnTo>
                    <a:pt x="15661" y="4287"/>
                  </a:lnTo>
                  <a:lnTo>
                    <a:pt x="15514" y="4774"/>
                  </a:lnTo>
                  <a:lnTo>
                    <a:pt x="15368" y="5237"/>
                  </a:lnTo>
                  <a:lnTo>
                    <a:pt x="15173" y="5724"/>
                  </a:lnTo>
                  <a:lnTo>
                    <a:pt x="14954" y="6186"/>
                  </a:lnTo>
                  <a:lnTo>
                    <a:pt x="14711" y="6601"/>
                  </a:lnTo>
                  <a:lnTo>
                    <a:pt x="14418" y="7015"/>
                  </a:lnTo>
                  <a:lnTo>
                    <a:pt x="14102" y="7404"/>
                  </a:lnTo>
                  <a:lnTo>
                    <a:pt x="13761" y="7745"/>
                  </a:lnTo>
                  <a:lnTo>
                    <a:pt x="13566" y="7891"/>
                  </a:lnTo>
                  <a:lnTo>
                    <a:pt x="13371" y="8037"/>
                  </a:lnTo>
                  <a:lnTo>
                    <a:pt x="13176" y="8159"/>
                  </a:lnTo>
                  <a:lnTo>
                    <a:pt x="12957" y="8281"/>
                  </a:lnTo>
                  <a:lnTo>
                    <a:pt x="12738" y="8378"/>
                  </a:lnTo>
                  <a:lnTo>
                    <a:pt x="12494" y="8451"/>
                  </a:lnTo>
                  <a:lnTo>
                    <a:pt x="12494" y="845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9" name="Google Shape;529;p39"/>
          <p:cNvGrpSpPr/>
          <p:nvPr/>
        </p:nvGrpSpPr>
        <p:grpSpPr>
          <a:xfrm>
            <a:off x="4862967" y="1492657"/>
            <a:ext cx="359272" cy="376691"/>
            <a:chOff x="5961125" y="1623900"/>
            <a:chExt cx="427450" cy="448175"/>
          </a:xfrm>
        </p:grpSpPr>
        <p:sp>
          <p:nvSpPr>
            <p:cNvPr id="530" name="Google Shape;530;p39"/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l" t="t" r="r" b="b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9"/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l" t="t" r="r" b="b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9"/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9"/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l" t="t" r="r" b="b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9"/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l" t="t" r="r" b="b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9"/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l" t="t" r="r" b="b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9"/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l" t="t" r="r" b="b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7" name="Google Shape;537;p39"/>
          <p:cNvGrpSpPr/>
          <p:nvPr/>
        </p:nvGrpSpPr>
        <p:grpSpPr>
          <a:xfrm>
            <a:off x="5415659" y="1502386"/>
            <a:ext cx="383835" cy="363369"/>
            <a:chOff x="6618700" y="1635475"/>
            <a:chExt cx="456675" cy="432325"/>
          </a:xfrm>
        </p:grpSpPr>
        <p:sp>
          <p:nvSpPr>
            <p:cNvPr id="538" name="Google Shape;538;p39"/>
            <p:cNvSpPr/>
            <p:nvPr/>
          </p:nvSpPr>
          <p:spPr>
            <a:xfrm>
              <a:off x="6663775" y="1904000"/>
              <a:ext cx="117525" cy="163800"/>
            </a:xfrm>
            <a:custGeom>
              <a:avLst/>
              <a:gdLst/>
              <a:ahLst/>
              <a:cxnLst/>
              <a:rect l="l" t="t" r="r" b="b"/>
              <a:pathLst>
                <a:path w="4701" h="6552" fill="none" extrusionOk="0">
                  <a:moveTo>
                    <a:pt x="0" y="0"/>
                  </a:moveTo>
                  <a:lnTo>
                    <a:pt x="512" y="6016"/>
                  </a:lnTo>
                  <a:lnTo>
                    <a:pt x="512" y="6016"/>
                  </a:lnTo>
                  <a:lnTo>
                    <a:pt x="536" y="6138"/>
                  </a:lnTo>
                  <a:lnTo>
                    <a:pt x="585" y="6235"/>
                  </a:lnTo>
                  <a:lnTo>
                    <a:pt x="633" y="6332"/>
                  </a:lnTo>
                  <a:lnTo>
                    <a:pt x="706" y="6406"/>
                  </a:lnTo>
                  <a:lnTo>
                    <a:pt x="804" y="6454"/>
                  </a:lnTo>
                  <a:lnTo>
                    <a:pt x="877" y="6503"/>
                  </a:lnTo>
                  <a:lnTo>
                    <a:pt x="999" y="6552"/>
                  </a:lnTo>
                  <a:lnTo>
                    <a:pt x="1096" y="6552"/>
                  </a:lnTo>
                  <a:lnTo>
                    <a:pt x="4116" y="6552"/>
                  </a:lnTo>
                  <a:lnTo>
                    <a:pt x="4116" y="6552"/>
                  </a:lnTo>
                  <a:lnTo>
                    <a:pt x="4238" y="6527"/>
                  </a:lnTo>
                  <a:lnTo>
                    <a:pt x="4360" y="6503"/>
                  </a:lnTo>
                  <a:lnTo>
                    <a:pt x="4457" y="6430"/>
                  </a:lnTo>
                  <a:lnTo>
                    <a:pt x="4554" y="6332"/>
                  </a:lnTo>
                  <a:lnTo>
                    <a:pt x="4554" y="6332"/>
                  </a:lnTo>
                  <a:lnTo>
                    <a:pt x="4628" y="6235"/>
                  </a:lnTo>
                  <a:lnTo>
                    <a:pt x="4676" y="6113"/>
                  </a:lnTo>
                  <a:lnTo>
                    <a:pt x="4701" y="5991"/>
                  </a:lnTo>
                  <a:lnTo>
                    <a:pt x="4676" y="5845"/>
                  </a:lnTo>
                  <a:lnTo>
                    <a:pt x="3678" y="98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9"/>
            <p:cNvSpPr/>
            <p:nvPr/>
          </p:nvSpPr>
          <p:spPr>
            <a:xfrm>
              <a:off x="7046125" y="1775525"/>
              <a:ext cx="29250" cy="99275"/>
            </a:xfrm>
            <a:custGeom>
              <a:avLst/>
              <a:gdLst/>
              <a:ahLst/>
              <a:cxnLst/>
              <a:rect l="l" t="t" r="r" b="b"/>
              <a:pathLst>
                <a:path w="1170" h="3971" fill="none" extrusionOk="0">
                  <a:moveTo>
                    <a:pt x="1" y="3970"/>
                  </a:moveTo>
                  <a:lnTo>
                    <a:pt x="1" y="3970"/>
                  </a:lnTo>
                  <a:lnTo>
                    <a:pt x="245" y="3824"/>
                  </a:lnTo>
                  <a:lnTo>
                    <a:pt x="488" y="3629"/>
                  </a:lnTo>
                  <a:lnTo>
                    <a:pt x="683" y="3410"/>
                  </a:lnTo>
                  <a:lnTo>
                    <a:pt x="853" y="3166"/>
                  </a:lnTo>
                  <a:lnTo>
                    <a:pt x="1000" y="2898"/>
                  </a:lnTo>
                  <a:lnTo>
                    <a:pt x="1097" y="2606"/>
                  </a:lnTo>
                  <a:lnTo>
                    <a:pt x="1170" y="2314"/>
                  </a:lnTo>
                  <a:lnTo>
                    <a:pt x="1170" y="1997"/>
                  </a:lnTo>
                  <a:lnTo>
                    <a:pt x="1170" y="1997"/>
                  </a:lnTo>
                  <a:lnTo>
                    <a:pt x="1170" y="1681"/>
                  </a:lnTo>
                  <a:lnTo>
                    <a:pt x="1097" y="1364"/>
                  </a:lnTo>
                  <a:lnTo>
                    <a:pt x="1000" y="1096"/>
                  </a:lnTo>
                  <a:lnTo>
                    <a:pt x="853" y="828"/>
                  </a:lnTo>
                  <a:lnTo>
                    <a:pt x="683" y="585"/>
                  </a:lnTo>
                  <a:lnTo>
                    <a:pt x="488" y="366"/>
                  </a:lnTo>
                  <a:lnTo>
                    <a:pt x="245" y="171"/>
                  </a:ln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9"/>
            <p:cNvSpPr/>
            <p:nvPr/>
          </p:nvSpPr>
          <p:spPr>
            <a:xfrm>
              <a:off x="6618700" y="1751775"/>
              <a:ext cx="96850" cy="146750"/>
            </a:xfrm>
            <a:custGeom>
              <a:avLst/>
              <a:gdLst/>
              <a:ahLst/>
              <a:cxnLst/>
              <a:rect l="l" t="t" r="r" b="b"/>
              <a:pathLst>
                <a:path w="3874" h="5870" fill="none" extrusionOk="0">
                  <a:moveTo>
                    <a:pt x="3873" y="0"/>
                  </a:moveTo>
                  <a:lnTo>
                    <a:pt x="3873" y="0"/>
                  </a:lnTo>
                  <a:lnTo>
                    <a:pt x="2704" y="0"/>
                  </a:lnTo>
                  <a:lnTo>
                    <a:pt x="1730" y="0"/>
                  </a:lnTo>
                  <a:lnTo>
                    <a:pt x="1730" y="0"/>
                  </a:lnTo>
                  <a:lnTo>
                    <a:pt x="1560" y="25"/>
                  </a:lnTo>
                  <a:lnTo>
                    <a:pt x="1413" y="49"/>
                  </a:lnTo>
                  <a:lnTo>
                    <a:pt x="1243" y="98"/>
                  </a:lnTo>
                  <a:lnTo>
                    <a:pt x="1097" y="147"/>
                  </a:lnTo>
                  <a:lnTo>
                    <a:pt x="926" y="244"/>
                  </a:lnTo>
                  <a:lnTo>
                    <a:pt x="780" y="317"/>
                  </a:lnTo>
                  <a:lnTo>
                    <a:pt x="658" y="439"/>
                  </a:lnTo>
                  <a:lnTo>
                    <a:pt x="537" y="536"/>
                  </a:lnTo>
                  <a:lnTo>
                    <a:pt x="415" y="682"/>
                  </a:lnTo>
                  <a:lnTo>
                    <a:pt x="293" y="804"/>
                  </a:lnTo>
                  <a:lnTo>
                    <a:pt x="220" y="950"/>
                  </a:lnTo>
                  <a:lnTo>
                    <a:pt x="147" y="1096"/>
                  </a:lnTo>
                  <a:lnTo>
                    <a:pt x="74" y="1267"/>
                  </a:lnTo>
                  <a:lnTo>
                    <a:pt x="25" y="1437"/>
                  </a:lnTo>
                  <a:lnTo>
                    <a:pt x="1" y="1583"/>
                  </a:lnTo>
                  <a:lnTo>
                    <a:pt x="1" y="1754"/>
                  </a:lnTo>
                  <a:lnTo>
                    <a:pt x="1" y="4092"/>
                  </a:lnTo>
                  <a:lnTo>
                    <a:pt x="1" y="4092"/>
                  </a:lnTo>
                  <a:lnTo>
                    <a:pt x="1" y="4263"/>
                  </a:lnTo>
                  <a:lnTo>
                    <a:pt x="25" y="4433"/>
                  </a:lnTo>
                  <a:lnTo>
                    <a:pt x="74" y="4579"/>
                  </a:lnTo>
                  <a:lnTo>
                    <a:pt x="147" y="4750"/>
                  </a:lnTo>
                  <a:lnTo>
                    <a:pt x="220" y="4896"/>
                  </a:lnTo>
                  <a:lnTo>
                    <a:pt x="293" y="5042"/>
                  </a:lnTo>
                  <a:lnTo>
                    <a:pt x="415" y="5188"/>
                  </a:lnTo>
                  <a:lnTo>
                    <a:pt x="537" y="5310"/>
                  </a:lnTo>
                  <a:lnTo>
                    <a:pt x="658" y="5407"/>
                  </a:lnTo>
                  <a:lnTo>
                    <a:pt x="780" y="5529"/>
                  </a:lnTo>
                  <a:lnTo>
                    <a:pt x="926" y="5626"/>
                  </a:lnTo>
                  <a:lnTo>
                    <a:pt x="1097" y="5699"/>
                  </a:lnTo>
                  <a:lnTo>
                    <a:pt x="1243" y="5748"/>
                  </a:lnTo>
                  <a:lnTo>
                    <a:pt x="1413" y="5797"/>
                  </a:lnTo>
                  <a:lnTo>
                    <a:pt x="1560" y="5821"/>
                  </a:lnTo>
                  <a:lnTo>
                    <a:pt x="1730" y="5846"/>
                  </a:lnTo>
                  <a:lnTo>
                    <a:pt x="1730" y="5846"/>
                  </a:lnTo>
                  <a:lnTo>
                    <a:pt x="2704" y="5846"/>
                  </a:lnTo>
                  <a:lnTo>
                    <a:pt x="3873" y="587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9"/>
            <p:cNvSpPr/>
            <p:nvPr/>
          </p:nvSpPr>
          <p:spPr>
            <a:xfrm>
              <a:off x="6721600" y="1660450"/>
              <a:ext cx="278900" cy="329425"/>
            </a:xfrm>
            <a:custGeom>
              <a:avLst/>
              <a:gdLst/>
              <a:ahLst/>
              <a:cxnLst/>
              <a:rect l="l" t="t" r="r" b="b"/>
              <a:pathLst>
                <a:path w="11156" h="13177" fill="none" extrusionOk="0">
                  <a:moveTo>
                    <a:pt x="11155" y="0"/>
                  </a:moveTo>
                  <a:lnTo>
                    <a:pt x="11155" y="0"/>
                  </a:lnTo>
                  <a:lnTo>
                    <a:pt x="10766" y="317"/>
                  </a:lnTo>
                  <a:lnTo>
                    <a:pt x="10352" y="609"/>
                  </a:lnTo>
                  <a:lnTo>
                    <a:pt x="9938" y="901"/>
                  </a:lnTo>
                  <a:lnTo>
                    <a:pt x="9524" y="1169"/>
                  </a:lnTo>
                  <a:lnTo>
                    <a:pt x="9085" y="1413"/>
                  </a:lnTo>
                  <a:lnTo>
                    <a:pt x="8671" y="1632"/>
                  </a:lnTo>
                  <a:lnTo>
                    <a:pt x="7843" y="2046"/>
                  </a:lnTo>
                  <a:lnTo>
                    <a:pt x="7015" y="2387"/>
                  </a:lnTo>
                  <a:lnTo>
                    <a:pt x="6211" y="2679"/>
                  </a:lnTo>
                  <a:lnTo>
                    <a:pt x="5456" y="2898"/>
                  </a:lnTo>
                  <a:lnTo>
                    <a:pt x="4774" y="3093"/>
                  </a:lnTo>
                  <a:lnTo>
                    <a:pt x="4774" y="3093"/>
                  </a:lnTo>
                  <a:lnTo>
                    <a:pt x="4239" y="3215"/>
                  </a:lnTo>
                  <a:lnTo>
                    <a:pt x="3678" y="3312"/>
                  </a:lnTo>
                  <a:lnTo>
                    <a:pt x="3070" y="3410"/>
                  </a:lnTo>
                  <a:lnTo>
                    <a:pt x="2461" y="3459"/>
                  </a:lnTo>
                  <a:lnTo>
                    <a:pt x="1219" y="3580"/>
                  </a:lnTo>
                  <a:lnTo>
                    <a:pt x="1" y="3629"/>
                  </a:lnTo>
                  <a:lnTo>
                    <a:pt x="1" y="9523"/>
                  </a:lnTo>
                  <a:lnTo>
                    <a:pt x="1" y="9523"/>
                  </a:lnTo>
                  <a:lnTo>
                    <a:pt x="1219" y="9596"/>
                  </a:lnTo>
                  <a:lnTo>
                    <a:pt x="2461" y="9693"/>
                  </a:lnTo>
                  <a:lnTo>
                    <a:pt x="3070" y="9767"/>
                  </a:lnTo>
                  <a:lnTo>
                    <a:pt x="3678" y="9840"/>
                  </a:lnTo>
                  <a:lnTo>
                    <a:pt x="4239" y="9937"/>
                  </a:lnTo>
                  <a:lnTo>
                    <a:pt x="4774" y="10059"/>
                  </a:lnTo>
                  <a:lnTo>
                    <a:pt x="4774" y="10059"/>
                  </a:lnTo>
                  <a:lnTo>
                    <a:pt x="5456" y="10254"/>
                  </a:lnTo>
                  <a:lnTo>
                    <a:pt x="6211" y="10497"/>
                  </a:lnTo>
                  <a:lnTo>
                    <a:pt x="7015" y="10765"/>
                  </a:lnTo>
                  <a:lnTo>
                    <a:pt x="7843" y="11130"/>
                  </a:lnTo>
                  <a:lnTo>
                    <a:pt x="8671" y="11520"/>
                  </a:lnTo>
                  <a:lnTo>
                    <a:pt x="9085" y="11764"/>
                  </a:lnTo>
                  <a:lnTo>
                    <a:pt x="9524" y="12007"/>
                  </a:lnTo>
                  <a:lnTo>
                    <a:pt x="9938" y="12251"/>
                  </a:lnTo>
                  <a:lnTo>
                    <a:pt x="10352" y="12543"/>
                  </a:lnTo>
                  <a:lnTo>
                    <a:pt x="10766" y="12835"/>
                  </a:lnTo>
                  <a:lnTo>
                    <a:pt x="11155" y="13176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9"/>
            <p:cNvSpPr/>
            <p:nvPr/>
          </p:nvSpPr>
          <p:spPr>
            <a:xfrm>
              <a:off x="7006550" y="1635475"/>
              <a:ext cx="34750" cy="378750"/>
            </a:xfrm>
            <a:custGeom>
              <a:avLst/>
              <a:gdLst/>
              <a:ahLst/>
              <a:cxnLst/>
              <a:rect l="l" t="t" r="r" b="b"/>
              <a:pathLst>
                <a:path w="1390" h="15150" fill="none" extrusionOk="0">
                  <a:moveTo>
                    <a:pt x="1024" y="49"/>
                  </a:moveTo>
                  <a:lnTo>
                    <a:pt x="1024" y="49"/>
                  </a:lnTo>
                  <a:lnTo>
                    <a:pt x="902" y="1"/>
                  </a:lnTo>
                  <a:lnTo>
                    <a:pt x="805" y="1"/>
                  </a:lnTo>
                  <a:lnTo>
                    <a:pt x="805" y="1"/>
                  </a:lnTo>
                  <a:lnTo>
                    <a:pt x="683" y="1"/>
                  </a:lnTo>
                  <a:lnTo>
                    <a:pt x="585" y="49"/>
                  </a:lnTo>
                  <a:lnTo>
                    <a:pt x="464" y="98"/>
                  </a:lnTo>
                  <a:lnTo>
                    <a:pt x="391" y="171"/>
                  </a:lnTo>
                  <a:lnTo>
                    <a:pt x="391" y="171"/>
                  </a:lnTo>
                  <a:lnTo>
                    <a:pt x="1" y="536"/>
                  </a:lnTo>
                  <a:lnTo>
                    <a:pt x="1" y="14638"/>
                  </a:lnTo>
                  <a:lnTo>
                    <a:pt x="1" y="14638"/>
                  </a:lnTo>
                  <a:lnTo>
                    <a:pt x="391" y="14979"/>
                  </a:lnTo>
                  <a:lnTo>
                    <a:pt x="391" y="14979"/>
                  </a:lnTo>
                  <a:lnTo>
                    <a:pt x="464" y="15052"/>
                  </a:lnTo>
                  <a:lnTo>
                    <a:pt x="585" y="15101"/>
                  </a:lnTo>
                  <a:lnTo>
                    <a:pt x="683" y="15149"/>
                  </a:lnTo>
                  <a:lnTo>
                    <a:pt x="805" y="15149"/>
                  </a:lnTo>
                  <a:lnTo>
                    <a:pt x="805" y="15149"/>
                  </a:lnTo>
                  <a:lnTo>
                    <a:pt x="902" y="15149"/>
                  </a:lnTo>
                  <a:lnTo>
                    <a:pt x="1024" y="15101"/>
                  </a:lnTo>
                  <a:lnTo>
                    <a:pt x="1024" y="15101"/>
                  </a:lnTo>
                  <a:lnTo>
                    <a:pt x="1170" y="15028"/>
                  </a:lnTo>
                  <a:lnTo>
                    <a:pt x="1292" y="14906"/>
                  </a:lnTo>
                  <a:lnTo>
                    <a:pt x="1365" y="14735"/>
                  </a:lnTo>
                  <a:lnTo>
                    <a:pt x="1389" y="14565"/>
                  </a:lnTo>
                  <a:lnTo>
                    <a:pt x="1389" y="585"/>
                  </a:lnTo>
                  <a:lnTo>
                    <a:pt x="1389" y="585"/>
                  </a:lnTo>
                  <a:lnTo>
                    <a:pt x="1365" y="415"/>
                  </a:lnTo>
                  <a:lnTo>
                    <a:pt x="1292" y="269"/>
                  </a:lnTo>
                  <a:lnTo>
                    <a:pt x="1170" y="122"/>
                  </a:lnTo>
                  <a:lnTo>
                    <a:pt x="1024" y="49"/>
                  </a:lnTo>
                  <a:lnTo>
                    <a:pt x="1024" y="49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3" name="Google Shape;543;p39"/>
          <p:cNvGrpSpPr/>
          <p:nvPr/>
        </p:nvGrpSpPr>
        <p:grpSpPr>
          <a:xfrm>
            <a:off x="370747" y="2085798"/>
            <a:ext cx="304009" cy="326513"/>
            <a:chOff x="616425" y="2329600"/>
            <a:chExt cx="361700" cy="388475"/>
          </a:xfrm>
        </p:grpSpPr>
        <p:sp>
          <p:nvSpPr>
            <p:cNvPr id="544" name="Google Shape;544;p39"/>
            <p:cNvSpPr/>
            <p:nvPr/>
          </p:nvSpPr>
          <p:spPr>
            <a:xfrm>
              <a:off x="616425" y="2329600"/>
              <a:ext cx="361700" cy="388475"/>
            </a:xfrm>
            <a:custGeom>
              <a:avLst/>
              <a:gdLst/>
              <a:ahLst/>
              <a:cxnLst/>
              <a:rect l="l" t="t" r="r" b="b"/>
              <a:pathLst>
                <a:path w="14468" h="15539" fill="none" extrusionOk="0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9"/>
            <p:cNvSpPr/>
            <p:nvPr/>
          </p:nvSpPr>
          <p:spPr>
            <a:xfrm>
              <a:off x="704725" y="2545750"/>
              <a:ext cx="185125" cy="25"/>
            </a:xfrm>
            <a:custGeom>
              <a:avLst/>
              <a:gdLst/>
              <a:ahLst/>
              <a:cxnLst/>
              <a:rect l="l" t="t" r="r" b="b"/>
              <a:pathLst>
                <a:path w="7405" h="1" fill="none" extrusionOk="0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9"/>
            <p:cNvSpPr/>
            <p:nvPr/>
          </p:nvSpPr>
          <p:spPr>
            <a:xfrm>
              <a:off x="811875" y="2626125"/>
              <a:ext cx="31075" cy="31075"/>
            </a:xfrm>
            <a:custGeom>
              <a:avLst/>
              <a:gdLst/>
              <a:ahLst/>
              <a:cxnLst/>
              <a:rect l="l" t="t" r="r" b="b"/>
              <a:pathLst>
                <a:path w="1243" h="1243" fill="none" extrusionOk="0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9"/>
            <p:cNvSpPr/>
            <p:nvPr/>
          </p:nvSpPr>
          <p:spPr>
            <a:xfrm>
              <a:off x="751000" y="2568275"/>
              <a:ext cx="54200" cy="53600"/>
            </a:xfrm>
            <a:custGeom>
              <a:avLst/>
              <a:gdLst/>
              <a:ahLst/>
              <a:cxnLst/>
              <a:rect l="l" t="t" r="r" b="b"/>
              <a:pathLst>
                <a:path w="2168" h="2144" fill="none" extrusionOk="0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9"/>
            <p:cNvSpPr/>
            <p:nvPr/>
          </p:nvSpPr>
          <p:spPr>
            <a:xfrm>
              <a:off x="769875" y="2662650"/>
              <a:ext cx="23775" cy="23775"/>
            </a:xfrm>
            <a:custGeom>
              <a:avLst/>
              <a:gdLst/>
              <a:ahLst/>
              <a:cxnLst/>
              <a:rect l="l" t="t" r="r" b="b"/>
              <a:pathLst>
                <a:path w="951" h="951" fill="none" extrusionOk="0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9"/>
            <p:cNvSpPr/>
            <p:nvPr/>
          </p:nvSpPr>
          <p:spPr>
            <a:xfrm>
              <a:off x="799700" y="2503125"/>
              <a:ext cx="24375" cy="23775"/>
            </a:xfrm>
            <a:custGeom>
              <a:avLst/>
              <a:gdLst/>
              <a:ahLst/>
              <a:cxnLst/>
              <a:rect l="l" t="t" r="r" b="b"/>
              <a:pathLst>
                <a:path w="975" h="951" fill="none" extrusionOk="0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9"/>
            <p:cNvSpPr/>
            <p:nvPr/>
          </p:nvSpPr>
          <p:spPr>
            <a:xfrm>
              <a:off x="766825" y="2388050"/>
              <a:ext cx="60925" cy="25"/>
            </a:xfrm>
            <a:custGeom>
              <a:avLst/>
              <a:gdLst/>
              <a:ahLst/>
              <a:cxnLst/>
              <a:rect l="l" t="t" r="r" b="b"/>
              <a:pathLst>
                <a:path w="2437" h="1" fill="none" extrusionOk="0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9"/>
            <p:cNvSpPr/>
            <p:nvPr/>
          </p:nvSpPr>
          <p:spPr>
            <a:xfrm>
              <a:off x="769875" y="2456250"/>
              <a:ext cx="31075" cy="31075"/>
            </a:xfrm>
            <a:custGeom>
              <a:avLst/>
              <a:gdLst/>
              <a:ahLst/>
              <a:cxnLst/>
              <a:rect l="l" t="t" r="r" b="b"/>
              <a:pathLst>
                <a:path w="1243" h="1243" fill="none" extrusionOk="0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2" name="Google Shape;552;p39"/>
          <p:cNvGrpSpPr/>
          <p:nvPr/>
        </p:nvGrpSpPr>
        <p:grpSpPr>
          <a:xfrm>
            <a:off x="927557" y="2088866"/>
            <a:ext cx="320378" cy="320378"/>
            <a:chOff x="1278900" y="2333250"/>
            <a:chExt cx="381175" cy="381175"/>
          </a:xfrm>
        </p:grpSpPr>
        <p:sp>
          <p:nvSpPr>
            <p:cNvPr id="553" name="Google Shape;553;p39"/>
            <p:cNvSpPr/>
            <p:nvPr/>
          </p:nvSpPr>
          <p:spPr>
            <a:xfrm>
              <a:off x="1278900" y="2333250"/>
              <a:ext cx="381175" cy="381175"/>
            </a:xfrm>
            <a:custGeom>
              <a:avLst/>
              <a:gdLst/>
              <a:ahLst/>
              <a:cxnLst/>
              <a:rect l="l" t="t" r="r" b="b"/>
              <a:pathLst>
                <a:path w="15247" h="15247" fill="none" extrusionOk="0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9"/>
            <p:cNvSpPr/>
            <p:nvPr/>
          </p:nvSpPr>
          <p:spPr>
            <a:xfrm>
              <a:off x="15254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39"/>
            <p:cNvSpPr/>
            <p:nvPr/>
          </p:nvSpPr>
          <p:spPr>
            <a:xfrm>
              <a:off x="13696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39"/>
            <p:cNvSpPr/>
            <p:nvPr/>
          </p:nvSpPr>
          <p:spPr>
            <a:xfrm>
              <a:off x="1369600" y="2604200"/>
              <a:ext cx="199750" cy="40825"/>
            </a:xfrm>
            <a:custGeom>
              <a:avLst/>
              <a:gdLst/>
              <a:ahLst/>
              <a:cxnLst/>
              <a:rect l="l" t="t" r="r" b="b"/>
              <a:pathLst>
                <a:path w="7990" h="1633" fill="none" extrusionOk="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7" name="Google Shape;557;p39"/>
          <p:cNvGrpSpPr/>
          <p:nvPr/>
        </p:nvGrpSpPr>
        <p:grpSpPr>
          <a:xfrm>
            <a:off x="1492520" y="2088866"/>
            <a:ext cx="320399" cy="320378"/>
            <a:chOff x="1951075" y="2333250"/>
            <a:chExt cx="381200" cy="381175"/>
          </a:xfrm>
        </p:grpSpPr>
        <p:sp>
          <p:nvSpPr>
            <p:cNvPr id="558" name="Google Shape;558;p39"/>
            <p:cNvSpPr/>
            <p:nvPr/>
          </p:nvSpPr>
          <p:spPr>
            <a:xfrm>
              <a:off x="1951075" y="2333250"/>
              <a:ext cx="381200" cy="381175"/>
            </a:xfrm>
            <a:custGeom>
              <a:avLst/>
              <a:gdLst/>
              <a:ahLst/>
              <a:cxnLst/>
              <a:rect l="l" t="t" r="r" b="b"/>
              <a:pathLst>
                <a:path w="15248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5" y="49"/>
                  </a:lnTo>
                  <a:lnTo>
                    <a:pt x="6455" y="98"/>
                  </a:lnTo>
                  <a:lnTo>
                    <a:pt x="6090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70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2" y="2241"/>
                  </a:lnTo>
                  <a:lnTo>
                    <a:pt x="1974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4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50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50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4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4" y="12738"/>
                  </a:lnTo>
                  <a:lnTo>
                    <a:pt x="2242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70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90" y="15100"/>
                  </a:lnTo>
                  <a:lnTo>
                    <a:pt x="6455" y="15149"/>
                  </a:lnTo>
                  <a:lnTo>
                    <a:pt x="6845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1" y="13517"/>
                  </a:lnTo>
                  <a:lnTo>
                    <a:pt x="12739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2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4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4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2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9" y="1973"/>
                  </a:lnTo>
                  <a:lnTo>
                    <a:pt x="12471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9"/>
            <p:cNvSpPr/>
            <p:nvPr/>
          </p:nvSpPr>
          <p:spPr>
            <a:xfrm>
              <a:off x="21976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9"/>
            <p:cNvSpPr/>
            <p:nvPr/>
          </p:nvSpPr>
          <p:spPr>
            <a:xfrm>
              <a:off x="20418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9"/>
            <p:cNvSpPr/>
            <p:nvPr/>
          </p:nvSpPr>
          <p:spPr>
            <a:xfrm>
              <a:off x="2041800" y="2584100"/>
              <a:ext cx="199750" cy="41425"/>
            </a:xfrm>
            <a:custGeom>
              <a:avLst/>
              <a:gdLst/>
              <a:ahLst/>
              <a:cxnLst/>
              <a:rect l="l" t="t" r="r" b="b"/>
              <a:pathLst>
                <a:path w="7990" h="1657" fill="none" extrusionOk="0">
                  <a:moveTo>
                    <a:pt x="1" y="1657"/>
                  </a:moveTo>
                  <a:lnTo>
                    <a:pt x="1" y="1657"/>
                  </a:lnTo>
                  <a:lnTo>
                    <a:pt x="415" y="1291"/>
                  </a:lnTo>
                  <a:lnTo>
                    <a:pt x="853" y="950"/>
                  </a:lnTo>
                  <a:lnTo>
                    <a:pt x="1340" y="683"/>
                  </a:lnTo>
                  <a:lnTo>
                    <a:pt x="1827" y="439"/>
                  </a:lnTo>
                  <a:lnTo>
                    <a:pt x="2363" y="244"/>
                  </a:lnTo>
                  <a:lnTo>
                    <a:pt x="2875" y="122"/>
                  </a:lnTo>
                  <a:lnTo>
                    <a:pt x="3435" y="49"/>
                  </a:lnTo>
                  <a:lnTo>
                    <a:pt x="3995" y="1"/>
                  </a:lnTo>
                  <a:lnTo>
                    <a:pt x="3995" y="1"/>
                  </a:lnTo>
                  <a:lnTo>
                    <a:pt x="4555" y="49"/>
                  </a:lnTo>
                  <a:lnTo>
                    <a:pt x="5115" y="122"/>
                  </a:lnTo>
                  <a:lnTo>
                    <a:pt x="5627" y="244"/>
                  </a:lnTo>
                  <a:lnTo>
                    <a:pt x="6163" y="439"/>
                  </a:lnTo>
                  <a:lnTo>
                    <a:pt x="6650" y="683"/>
                  </a:lnTo>
                  <a:lnTo>
                    <a:pt x="7137" y="950"/>
                  </a:lnTo>
                  <a:lnTo>
                    <a:pt x="7575" y="1291"/>
                  </a:lnTo>
                  <a:lnTo>
                    <a:pt x="7989" y="1657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2" name="Google Shape;562;p39"/>
          <p:cNvGrpSpPr/>
          <p:nvPr/>
        </p:nvGrpSpPr>
        <p:grpSpPr>
          <a:xfrm>
            <a:off x="2057504" y="2088866"/>
            <a:ext cx="320378" cy="320378"/>
            <a:chOff x="2623275" y="2333250"/>
            <a:chExt cx="381175" cy="381175"/>
          </a:xfrm>
        </p:grpSpPr>
        <p:sp>
          <p:nvSpPr>
            <p:cNvPr id="563" name="Google Shape;563;p39"/>
            <p:cNvSpPr/>
            <p:nvPr/>
          </p:nvSpPr>
          <p:spPr>
            <a:xfrm>
              <a:off x="2623275" y="2333250"/>
              <a:ext cx="381175" cy="381175"/>
            </a:xfrm>
            <a:custGeom>
              <a:avLst/>
              <a:gdLst/>
              <a:ahLst/>
              <a:cxnLst/>
              <a:rect l="l" t="t" r="r" b="b"/>
              <a:pathLst>
                <a:path w="15247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4" y="49"/>
                  </a:lnTo>
                  <a:lnTo>
                    <a:pt x="6455" y="98"/>
                  </a:lnTo>
                  <a:lnTo>
                    <a:pt x="6089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3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49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49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3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89" y="15100"/>
                  </a:lnTo>
                  <a:lnTo>
                    <a:pt x="6455" y="15149"/>
                  </a:lnTo>
                  <a:lnTo>
                    <a:pt x="6844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1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3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3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1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9"/>
            <p:cNvSpPr/>
            <p:nvPr/>
          </p:nvSpPr>
          <p:spPr>
            <a:xfrm>
              <a:off x="28698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4" y="171"/>
                  </a:lnTo>
                  <a:lnTo>
                    <a:pt x="1510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0" y="1632"/>
                  </a:lnTo>
                  <a:lnTo>
                    <a:pt x="1364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0" y="950"/>
                  </a:lnTo>
                  <a:lnTo>
                    <a:pt x="0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9"/>
            <p:cNvSpPr/>
            <p:nvPr/>
          </p:nvSpPr>
          <p:spPr>
            <a:xfrm>
              <a:off x="27140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1900"/>
                  </a:move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9"/>
            <p:cNvSpPr/>
            <p:nvPr/>
          </p:nvSpPr>
          <p:spPr>
            <a:xfrm>
              <a:off x="2810200" y="2595675"/>
              <a:ext cx="99875" cy="31075"/>
            </a:xfrm>
            <a:custGeom>
              <a:avLst/>
              <a:gdLst/>
              <a:ahLst/>
              <a:cxnLst/>
              <a:rect l="l" t="t" r="r" b="b"/>
              <a:pathLst>
                <a:path w="3995" h="1243" fill="none" extrusionOk="0">
                  <a:moveTo>
                    <a:pt x="1" y="1242"/>
                  </a:moveTo>
                  <a:lnTo>
                    <a:pt x="3995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7" name="Google Shape;567;p39"/>
          <p:cNvGrpSpPr/>
          <p:nvPr/>
        </p:nvGrpSpPr>
        <p:grpSpPr>
          <a:xfrm>
            <a:off x="2697209" y="2033603"/>
            <a:ext cx="170937" cy="426827"/>
            <a:chOff x="3384375" y="2267500"/>
            <a:chExt cx="203375" cy="507825"/>
          </a:xfrm>
        </p:grpSpPr>
        <p:sp>
          <p:nvSpPr>
            <p:cNvPr id="568" name="Google Shape;568;p39"/>
            <p:cNvSpPr/>
            <p:nvPr/>
          </p:nvSpPr>
          <p:spPr>
            <a:xfrm>
              <a:off x="3384375" y="2373425"/>
              <a:ext cx="203375" cy="401900"/>
            </a:xfrm>
            <a:custGeom>
              <a:avLst/>
              <a:gdLst/>
              <a:ahLst/>
              <a:cxnLst/>
              <a:rect l="l" t="t" r="r" b="b"/>
              <a:pathLst>
                <a:path w="8135" h="16076" fill="none" extrusionOk="0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9"/>
            <p:cNvSpPr/>
            <p:nvPr/>
          </p:nvSpPr>
          <p:spPr>
            <a:xfrm>
              <a:off x="3443425" y="2267500"/>
              <a:ext cx="85275" cy="93775"/>
            </a:xfrm>
            <a:custGeom>
              <a:avLst/>
              <a:gdLst/>
              <a:ahLst/>
              <a:cxnLst/>
              <a:rect l="l" t="t" r="r" b="b"/>
              <a:pathLst>
                <a:path w="3411" h="3751" fill="none" extrusionOk="0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0" name="Google Shape;570;p39"/>
          <p:cNvGrpSpPr/>
          <p:nvPr/>
        </p:nvGrpSpPr>
        <p:grpSpPr>
          <a:xfrm>
            <a:off x="3842516" y="2087836"/>
            <a:ext cx="140237" cy="318339"/>
            <a:chOff x="4747025" y="2332025"/>
            <a:chExt cx="166850" cy="378750"/>
          </a:xfrm>
        </p:grpSpPr>
        <p:sp>
          <p:nvSpPr>
            <p:cNvPr id="571" name="Google Shape;571;p39"/>
            <p:cNvSpPr/>
            <p:nvPr/>
          </p:nvSpPr>
          <p:spPr>
            <a:xfrm>
              <a:off x="4747025" y="2427025"/>
              <a:ext cx="166850" cy="283750"/>
            </a:xfrm>
            <a:custGeom>
              <a:avLst/>
              <a:gdLst/>
              <a:ahLst/>
              <a:cxnLst/>
              <a:rect l="l" t="t" r="r" b="b"/>
              <a:pathLst>
                <a:path w="6674" h="11350" fill="none" extrusionOk="0">
                  <a:moveTo>
                    <a:pt x="4019" y="0"/>
                  </a:moveTo>
                  <a:lnTo>
                    <a:pt x="4019" y="0"/>
                  </a:lnTo>
                  <a:lnTo>
                    <a:pt x="3873" y="73"/>
                  </a:lnTo>
                  <a:lnTo>
                    <a:pt x="3703" y="122"/>
                  </a:lnTo>
                  <a:lnTo>
                    <a:pt x="3508" y="171"/>
                  </a:lnTo>
                  <a:lnTo>
                    <a:pt x="3337" y="171"/>
                  </a:lnTo>
                  <a:lnTo>
                    <a:pt x="3337" y="171"/>
                  </a:lnTo>
                  <a:lnTo>
                    <a:pt x="3167" y="171"/>
                  </a:lnTo>
                  <a:lnTo>
                    <a:pt x="2996" y="146"/>
                  </a:lnTo>
                  <a:lnTo>
                    <a:pt x="2826" y="73"/>
                  </a:lnTo>
                  <a:lnTo>
                    <a:pt x="2655" y="24"/>
                  </a:lnTo>
                  <a:lnTo>
                    <a:pt x="2655" y="24"/>
                  </a:lnTo>
                  <a:lnTo>
                    <a:pt x="2412" y="24"/>
                  </a:lnTo>
                  <a:lnTo>
                    <a:pt x="2168" y="97"/>
                  </a:lnTo>
                  <a:lnTo>
                    <a:pt x="1949" y="171"/>
                  </a:lnTo>
                  <a:lnTo>
                    <a:pt x="1706" y="317"/>
                  </a:lnTo>
                  <a:lnTo>
                    <a:pt x="1486" y="487"/>
                  </a:lnTo>
                  <a:lnTo>
                    <a:pt x="1243" y="682"/>
                  </a:lnTo>
                  <a:lnTo>
                    <a:pt x="1048" y="926"/>
                  </a:lnTo>
                  <a:lnTo>
                    <a:pt x="853" y="1193"/>
                  </a:lnTo>
                  <a:lnTo>
                    <a:pt x="658" y="1510"/>
                  </a:lnTo>
                  <a:lnTo>
                    <a:pt x="512" y="1851"/>
                  </a:lnTo>
                  <a:lnTo>
                    <a:pt x="366" y="2216"/>
                  </a:lnTo>
                  <a:lnTo>
                    <a:pt x="244" y="2630"/>
                  </a:lnTo>
                  <a:lnTo>
                    <a:pt x="123" y="3093"/>
                  </a:lnTo>
                  <a:lnTo>
                    <a:pt x="49" y="3580"/>
                  </a:lnTo>
                  <a:lnTo>
                    <a:pt x="1" y="4092"/>
                  </a:lnTo>
                  <a:lnTo>
                    <a:pt x="1" y="4652"/>
                  </a:lnTo>
                  <a:lnTo>
                    <a:pt x="1" y="4652"/>
                  </a:lnTo>
                  <a:lnTo>
                    <a:pt x="1" y="4774"/>
                  </a:lnTo>
                  <a:lnTo>
                    <a:pt x="25" y="4895"/>
                  </a:lnTo>
                  <a:lnTo>
                    <a:pt x="74" y="4993"/>
                  </a:lnTo>
                  <a:lnTo>
                    <a:pt x="147" y="5090"/>
                  </a:lnTo>
                  <a:lnTo>
                    <a:pt x="220" y="5163"/>
                  </a:lnTo>
                  <a:lnTo>
                    <a:pt x="317" y="5236"/>
                  </a:lnTo>
                  <a:lnTo>
                    <a:pt x="415" y="5261"/>
                  </a:lnTo>
                  <a:lnTo>
                    <a:pt x="537" y="5285"/>
                  </a:lnTo>
                  <a:lnTo>
                    <a:pt x="537" y="5285"/>
                  </a:lnTo>
                  <a:lnTo>
                    <a:pt x="658" y="5261"/>
                  </a:lnTo>
                  <a:lnTo>
                    <a:pt x="756" y="5236"/>
                  </a:lnTo>
                  <a:lnTo>
                    <a:pt x="853" y="5163"/>
                  </a:lnTo>
                  <a:lnTo>
                    <a:pt x="926" y="5090"/>
                  </a:lnTo>
                  <a:lnTo>
                    <a:pt x="999" y="4993"/>
                  </a:lnTo>
                  <a:lnTo>
                    <a:pt x="1024" y="4895"/>
                  </a:lnTo>
                  <a:lnTo>
                    <a:pt x="1048" y="4774"/>
                  </a:lnTo>
                  <a:lnTo>
                    <a:pt x="1072" y="4652"/>
                  </a:lnTo>
                  <a:lnTo>
                    <a:pt x="1072" y="4652"/>
                  </a:lnTo>
                  <a:lnTo>
                    <a:pt x="1097" y="4189"/>
                  </a:lnTo>
                  <a:lnTo>
                    <a:pt x="1145" y="3726"/>
                  </a:lnTo>
                  <a:lnTo>
                    <a:pt x="1218" y="3312"/>
                  </a:lnTo>
                  <a:lnTo>
                    <a:pt x="1316" y="2923"/>
                  </a:lnTo>
                  <a:lnTo>
                    <a:pt x="1438" y="2582"/>
                  </a:lnTo>
                  <a:lnTo>
                    <a:pt x="1535" y="2338"/>
                  </a:lnTo>
                  <a:lnTo>
                    <a:pt x="1633" y="2168"/>
                  </a:lnTo>
                  <a:lnTo>
                    <a:pt x="1681" y="2143"/>
                  </a:lnTo>
                  <a:lnTo>
                    <a:pt x="1706" y="2143"/>
                  </a:lnTo>
                  <a:lnTo>
                    <a:pt x="1706" y="2143"/>
                  </a:lnTo>
                  <a:lnTo>
                    <a:pt x="1730" y="2241"/>
                  </a:lnTo>
                  <a:lnTo>
                    <a:pt x="1730" y="2509"/>
                  </a:lnTo>
                  <a:lnTo>
                    <a:pt x="1681" y="3483"/>
                  </a:lnTo>
                  <a:lnTo>
                    <a:pt x="1608" y="4822"/>
                  </a:lnTo>
                  <a:lnTo>
                    <a:pt x="1486" y="6357"/>
                  </a:lnTo>
                  <a:lnTo>
                    <a:pt x="1243" y="9231"/>
                  </a:lnTo>
                  <a:lnTo>
                    <a:pt x="1145" y="10521"/>
                  </a:lnTo>
                  <a:lnTo>
                    <a:pt x="1145" y="10521"/>
                  </a:lnTo>
                  <a:lnTo>
                    <a:pt x="1145" y="10668"/>
                  </a:lnTo>
                  <a:lnTo>
                    <a:pt x="1145" y="10814"/>
                  </a:lnTo>
                  <a:lnTo>
                    <a:pt x="1194" y="10935"/>
                  </a:lnTo>
                  <a:lnTo>
                    <a:pt x="1267" y="11057"/>
                  </a:lnTo>
                  <a:lnTo>
                    <a:pt x="1340" y="11155"/>
                  </a:lnTo>
                  <a:lnTo>
                    <a:pt x="1462" y="11252"/>
                  </a:lnTo>
                  <a:lnTo>
                    <a:pt x="1584" y="11325"/>
                  </a:lnTo>
                  <a:lnTo>
                    <a:pt x="1706" y="11349"/>
                  </a:lnTo>
                  <a:lnTo>
                    <a:pt x="1706" y="11349"/>
                  </a:lnTo>
                  <a:lnTo>
                    <a:pt x="1827" y="11349"/>
                  </a:lnTo>
                  <a:lnTo>
                    <a:pt x="1827" y="11349"/>
                  </a:lnTo>
                  <a:lnTo>
                    <a:pt x="1949" y="11349"/>
                  </a:lnTo>
                  <a:lnTo>
                    <a:pt x="2071" y="11325"/>
                  </a:lnTo>
                  <a:lnTo>
                    <a:pt x="2168" y="11252"/>
                  </a:lnTo>
                  <a:lnTo>
                    <a:pt x="2266" y="11179"/>
                  </a:lnTo>
                  <a:lnTo>
                    <a:pt x="2339" y="11106"/>
                  </a:lnTo>
                  <a:lnTo>
                    <a:pt x="2412" y="11008"/>
                  </a:lnTo>
                  <a:lnTo>
                    <a:pt x="2461" y="10887"/>
                  </a:lnTo>
                  <a:lnTo>
                    <a:pt x="2509" y="10765"/>
                  </a:lnTo>
                  <a:lnTo>
                    <a:pt x="3045" y="7014"/>
                  </a:lnTo>
                  <a:lnTo>
                    <a:pt x="3045" y="7014"/>
                  </a:lnTo>
                  <a:lnTo>
                    <a:pt x="3045" y="6966"/>
                  </a:lnTo>
                  <a:lnTo>
                    <a:pt x="3094" y="6868"/>
                  </a:lnTo>
                  <a:lnTo>
                    <a:pt x="3143" y="6819"/>
                  </a:lnTo>
                  <a:lnTo>
                    <a:pt x="3191" y="6771"/>
                  </a:lnTo>
                  <a:lnTo>
                    <a:pt x="3264" y="6746"/>
                  </a:lnTo>
                  <a:lnTo>
                    <a:pt x="3337" y="6722"/>
                  </a:lnTo>
                  <a:lnTo>
                    <a:pt x="3337" y="6722"/>
                  </a:lnTo>
                  <a:lnTo>
                    <a:pt x="3410" y="6746"/>
                  </a:lnTo>
                  <a:lnTo>
                    <a:pt x="3484" y="6771"/>
                  </a:lnTo>
                  <a:lnTo>
                    <a:pt x="3532" y="6819"/>
                  </a:lnTo>
                  <a:lnTo>
                    <a:pt x="3581" y="6868"/>
                  </a:lnTo>
                  <a:lnTo>
                    <a:pt x="3630" y="6966"/>
                  </a:lnTo>
                  <a:lnTo>
                    <a:pt x="3630" y="7014"/>
                  </a:lnTo>
                  <a:lnTo>
                    <a:pt x="4165" y="10765"/>
                  </a:lnTo>
                  <a:lnTo>
                    <a:pt x="4165" y="10765"/>
                  </a:lnTo>
                  <a:lnTo>
                    <a:pt x="4214" y="10887"/>
                  </a:lnTo>
                  <a:lnTo>
                    <a:pt x="4263" y="11008"/>
                  </a:lnTo>
                  <a:lnTo>
                    <a:pt x="4336" y="11106"/>
                  </a:lnTo>
                  <a:lnTo>
                    <a:pt x="4409" y="11179"/>
                  </a:lnTo>
                  <a:lnTo>
                    <a:pt x="4506" y="11252"/>
                  </a:lnTo>
                  <a:lnTo>
                    <a:pt x="4604" y="11325"/>
                  </a:lnTo>
                  <a:lnTo>
                    <a:pt x="4726" y="11349"/>
                  </a:lnTo>
                  <a:lnTo>
                    <a:pt x="4847" y="11349"/>
                  </a:lnTo>
                  <a:lnTo>
                    <a:pt x="4847" y="11349"/>
                  </a:lnTo>
                  <a:lnTo>
                    <a:pt x="4969" y="11349"/>
                  </a:lnTo>
                  <a:lnTo>
                    <a:pt x="4969" y="11349"/>
                  </a:lnTo>
                  <a:lnTo>
                    <a:pt x="5091" y="11325"/>
                  </a:lnTo>
                  <a:lnTo>
                    <a:pt x="5213" y="11252"/>
                  </a:lnTo>
                  <a:lnTo>
                    <a:pt x="5334" y="11155"/>
                  </a:lnTo>
                  <a:lnTo>
                    <a:pt x="5408" y="11057"/>
                  </a:lnTo>
                  <a:lnTo>
                    <a:pt x="5481" y="10935"/>
                  </a:lnTo>
                  <a:lnTo>
                    <a:pt x="5529" y="10814"/>
                  </a:lnTo>
                  <a:lnTo>
                    <a:pt x="5529" y="10668"/>
                  </a:lnTo>
                  <a:lnTo>
                    <a:pt x="5529" y="10521"/>
                  </a:lnTo>
                  <a:lnTo>
                    <a:pt x="5529" y="10521"/>
                  </a:lnTo>
                  <a:lnTo>
                    <a:pt x="5188" y="6381"/>
                  </a:lnTo>
                  <a:lnTo>
                    <a:pt x="4994" y="3507"/>
                  </a:lnTo>
                  <a:lnTo>
                    <a:pt x="4945" y="2533"/>
                  </a:lnTo>
                  <a:lnTo>
                    <a:pt x="4945" y="2241"/>
                  </a:lnTo>
                  <a:lnTo>
                    <a:pt x="4969" y="2143"/>
                  </a:lnTo>
                  <a:lnTo>
                    <a:pt x="4969" y="2143"/>
                  </a:lnTo>
                  <a:lnTo>
                    <a:pt x="4994" y="2143"/>
                  </a:lnTo>
                  <a:lnTo>
                    <a:pt x="5042" y="2168"/>
                  </a:lnTo>
                  <a:lnTo>
                    <a:pt x="5140" y="2314"/>
                  </a:lnTo>
                  <a:lnTo>
                    <a:pt x="5237" y="2557"/>
                  </a:lnTo>
                  <a:lnTo>
                    <a:pt x="5334" y="2898"/>
                  </a:lnTo>
                  <a:lnTo>
                    <a:pt x="5432" y="3288"/>
                  </a:lnTo>
                  <a:lnTo>
                    <a:pt x="5529" y="3726"/>
                  </a:lnTo>
                  <a:lnTo>
                    <a:pt x="5578" y="4189"/>
                  </a:lnTo>
                  <a:lnTo>
                    <a:pt x="5602" y="4652"/>
                  </a:lnTo>
                  <a:lnTo>
                    <a:pt x="5602" y="4652"/>
                  </a:lnTo>
                  <a:lnTo>
                    <a:pt x="5627" y="4774"/>
                  </a:lnTo>
                  <a:lnTo>
                    <a:pt x="5651" y="4895"/>
                  </a:lnTo>
                  <a:lnTo>
                    <a:pt x="5675" y="4993"/>
                  </a:lnTo>
                  <a:lnTo>
                    <a:pt x="5749" y="5090"/>
                  </a:lnTo>
                  <a:lnTo>
                    <a:pt x="5822" y="5163"/>
                  </a:lnTo>
                  <a:lnTo>
                    <a:pt x="5919" y="5236"/>
                  </a:lnTo>
                  <a:lnTo>
                    <a:pt x="6016" y="5261"/>
                  </a:lnTo>
                  <a:lnTo>
                    <a:pt x="6138" y="5285"/>
                  </a:lnTo>
                  <a:lnTo>
                    <a:pt x="6138" y="5285"/>
                  </a:lnTo>
                  <a:lnTo>
                    <a:pt x="6260" y="5261"/>
                  </a:lnTo>
                  <a:lnTo>
                    <a:pt x="6357" y="5236"/>
                  </a:lnTo>
                  <a:lnTo>
                    <a:pt x="6455" y="5163"/>
                  </a:lnTo>
                  <a:lnTo>
                    <a:pt x="6528" y="5090"/>
                  </a:lnTo>
                  <a:lnTo>
                    <a:pt x="6601" y="4993"/>
                  </a:lnTo>
                  <a:lnTo>
                    <a:pt x="6650" y="4895"/>
                  </a:lnTo>
                  <a:lnTo>
                    <a:pt x="6674" y="4774"/>
                  </a:lnTo>
                  <a:lnTo>
                    <a:pt x="6674" y="4652"/>
                  </a:lnTo>
                  <a:lnTo>
                    <a:pt x="6674" y="4652"/>
                  </a:lnTo>
                  <a:lnTo>
                    <a:pt x="6674" y="4092"/>
                  </a:lnTo>
                  <a:lnTo>
                    <a:pt x="6625" y="3556"/>
                  </a:lnTo>
                  <a:lnTo>
                    <a:pt x="6552" y="3069"/>
                  </a:lnTo>
                  <a:lnTo>
                    <a:pt x="6455" y="2630"/>
                  </a:lnTo>
                  <a:lnTo>
                    <a:pt x="6357" y="2216"/>
                  </a:lnTo>
                  <a:lnTo>
                    <a:pt x="6211" y="1827"/>
                  </a:lnTo>
                  <a:lnTo>
                    <a:pt x="6065" y="1486"/>
                  </a:lnTo>
                  <a:lnTo>
                    <a:pt x="5895" y="1169"/>
                  </a:lnTo>
                  <a:lnTo>
                    <a:pt x="5700" y="901"/>
                  </a:lnTo>
                  <a:lnTo>
                    <a:pt x="5505" y="658"/>
                  </a:lnTo>
                  <a:lnTo>
                    <a:pt x="5286" y="463"/>
                  </a:lnTo>
                  <a:lnTo>
                    <a:pt x="5042" y="292"/>
                  </a:lnTo>
                  <a:lnTo>
                    <a:pt x="4799" y="171"/>
                  </a:lnTo>
                  <a:lnTo>
                    <a:pt x="4555" y="73"/>
                  </a:lnTo>
                  <a:lnTo>
                    <a:pt x="4287" y="24"/>
                  </a:lnTo>
                  <a:lnTo>
                    <a:pt x="4019" y="0"/>
                  </a:lnTo>
                  <a:lnTo>
                    <a:pt x="4019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9"/>
            <p:cNvSpPr/>
            <p:nvPr/>
          </p:nvSpPr>
          <p:spPr>
            <a:xfrm>
              <a:off x="4792100" y="2332025"/>
              <a:ext cx="76725" cy="84050"/>
            </a:xfrm>
            <a:custGeom>
              <a:avLst/>
              <a:gdLst/>
              <a:ahLst/>
              <a:cxnLst/>
              <a:rect l="l" t="t" r="r" b="b"/>
              <a:pathLst>
                <a:path w="3069" h="3362" fill="none" extrusionOk="0">
                  <a:moveTo>
                    <a:pt x="0" y="1511"/>
                  </a:moveTo>
                  <a:lnTo>
                    <a:pt x="0" y="1511"/>
                  </a:lnTo>
                  <a:lnTo>
                    <a:pt x="24" y="1340"/>
                  </a:lnTo>
                  <a:lnTo>
                    <a:pt x="49" y="1170"/>
                  </a:lnTo>
                  <a:lnTo>
                    <a:pt x="73" y="1024"/>
                  </a:lnTo>
                  <a:lnTo>
                    <a:pt x="122" y="877"/>
                  </a:lnTo>
                  <a:lnTo>
                    <a:pt x="195" y="756"/>
                  </a:lnTo>
                  <a:lnTo>
                    <a:pt x="268" y="634"/>
                  </a:lnTo>
                  <a:lnTo>
                    <a:pt x="365" y="512"/>
                  </a:lnTo>
                  <a:lnTo>
                    <a:pt x="463" y="415"/>
                  </a:lnTo>
                  <a:lnTo>
                    <a:pt x="682" y="220"/>
                  </a:lnTo>
                  <a:lnTo>
                    <a:pt x="950" y="98"/>
                  </a:lnTo>
                  <a:lnTo>
                    <a:pt x="1218" y="25"/>
                  </a:lnTo>
                  <a:lnTo>
                    <a:pt x="1534" y="1"/>
                  </a:lnTo>
                  <a:lnTo>
                    <a:pt x="1534" y="1"/>
                  </a:lnTo>
                  <a:lnTo>
                    <a:pt x="1851" y="25"/>
                  </a:lnTo>
                  <a:lnTo>
                    <a:pt x="2119" y="98"/>
                  </a:lnTo>
                  <a:lnTo>
                    <a:pt x="2387" y="220"/>
                  </a:lnTo>
                  <a:lnTo>
                    <a:pt x="2606" y="415"/>
                  </a:lnTo>
                  <a:lnTo>
                    <a:pt x="2703" y="512"/>
                  </a:lnTo>
                  <a:lnTo>
                    <a:pt x="2801" y="634"/>
                  </a:lnTo>
                  <a:lnTo>
                    <a:pt x="2874" y="756"/>
                  </a:lnTo>
                  <a:lnTo>
                    <a:pt x="2947" y="877"/>
                  </a:lnTo>
                  <a:lnTo>
                    <a:pt x="2996" y="1024"/>
                  </a:lnTo>
                  <a:lnTo>
                    <a:pt x="3020" y="1170"/>
                  </a:lnTo>
                  <a:lnTo>
                    <a:pt x="3044" y="1340"/>
                  </a:lnTo>
                  <a:lnTo>
                    <a:pt x="3069" y="1511"/>
                  </a:lnTo>
                  <a:lnTo>
                    <a:pt x="3069" y="1511"/>
                  </a:lnTo>
                  <a:lnTo>
                    <a:pt x="3044" y="1681"/>
                  </a:lnTo>
                  <a:lnTo>
                    <a:pt x="3020" y="1852"/>
                  </a:lnTo>
                  <a:lnTo>
                    <a:pt x="2947" y="2193"/>
                  </a:lnTo>
                  <a:lnTo>
                    <a:pt x="2801" y="2509"/>
                  </a:lnTo>
                  <a:lnTo>
                    <a:pt x="2606" y="2777"/>
                  </a:lnTo>
                  <a:lnTo>
                    <a:pt x="2509" y="2899"/>
                  </a:lnTo>
                  <a:lnTo>
                    <a:pt x="2387" y="3021"/>
                  </a:lnTo>
                  <a:lnTo>
                    <a:pt x="2265" y="3118"/>
                  </a:lnTo>
                  <a:lnTo>
                    <a:pt x="2119" y="3191"/>
                  </a:lnTo>
                  <a:lnTo>
                    <a:pt x="1997" y="3264"/>
                  </a:lnTo>
                  <a:lnTo>
                    <a:pt x="1851" y="3313"/>
                  </a:lnTo>
                  <a:lnTo>
                    <a:pt x="1681" y="3337"/>
                  </a:lnTo>
                  <a:lnTo>
                    <a:pt x="1534" y="3362"/>
                  </a:lnTo>
                  <a:lnTo>
                    <a:pt x="1534" y="3362"/>
                  </a:lnTo>
                  <a:lnTo>
                    <a:pt x="1388" y="3337"/>
                  </a:lnTo>
                  <a:lnTo>
                    <a:pt x="1218" y="3313"/>
                  </a:lnTo>
                  <a:lnTo>
                    <a:pt x="1072" y="3264"/>
                  </a:lnTo>
                  <a:lnTo>
                    <a:pt x="950" y="3191"/>
                  </a:lnTo>
                  <a:lnTo>
                    <a:pt x="804" y="3118"/>
                  </a:lnTo>
                  <a:lnTo>
                    <a:pt x="682" y="3021"/>
                  </a:lnTo>
                  <a:lnTo>
                    <a:pt x="560" y="2899"/>
                  </a:lnTo>
                  <a:lnTo>
                    <a:pt x="463" y="2777"/>
                  </a:lnTo>
                  <a:lnTo>
                    <a:pt x="268" y="2509"/>
                  </a:lnTo>
                  <a:lnTo>
                    <a:pt x="122" y="2193"/>
                  </a:lnTo>
                  <a:lnTo>
                    <a:pt x="49" y="1852"/>
                  </a:lnTo>
                  <a:lnTo>
                    <a:pt x="24" y="1681"/>
                  </a:lnTo>
                  <a:lnTo>
                    <a:pt x="0" y="1511"/>
                  </a:lnTo>
                  <a:lnTo>
                    <a:pt x="0" y="151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3" name="Google Shape;573;p39"/>
          <p:cNvGrpSpPr/>
          <p:nvPr/>
        </p:nvGrpSpPr>
        <p:grpSpPr>
          <a:xfrm>
            <a:off x="3274990" y="2035641"/>
            <a:ext cx="145343" cy="422729"/>
            <a:chOff x="4071800" y="2269925"/>
            <a:chExt cx="172925" cy="502950"/>
          </a:xfrm>
        </p:grpSpPr>
        <p:sp>
          <p:nvSpPr>
            <p:cNvPr id="574" name="Google Shape;574;p39"/>
            <p:cNvSpPr/>
            <p:nvPr/>
          </p:nvSpPr>
          <p:spPr>
            <a:xfrm>
              <a:off x="4118075" y="2269925"/>
              <a:ext cx="80375" cy="91350"/>
            </a:xfrm>
            <a:custGeom>
              <a:avLst/>
              <a:gdLst/>
              <a:ahLst/>
              <a:cxnLst/>
              <a:rect l="l" t="t" r="r" b="b"/>
              <a:pathLst>
                <a:path w="3215" h="3654" fill="none" extrusionOk="0">
                  <a:moveTo>
                    <a:pt x="0" y="1657"/>
                  </a:moveTo>
                  <a:lnTo>
                    <a:pt x="0" y="1657"/>
                  </a:lnTo>
                  <a:lnTo>
                    <a:pt x="0" y="1462"/>
                  </a:lnTo>
                  <a:lnTo>
                    <a:pt x="24" y="1291"/>
                  </a:lnTo>
                  <a:lnTo>
                    <a:pt x="73" y="1121"/>
                  </a:lnTo>
                  <a:lnTo>
                    <a:pt x="122" y="975"/>
                  </a:lnTo>
                  <a:lnTo>
                    <a:pt x="195" y="829"/>
                  </a:lnTo>
                  <a:lnTo>
                    <a:pt x="268" y="682"/>
                  </a:lnTo>
                  <a:lnTo>
                    <a:pt x="365" y="561"/>
                  </a:lnTo>
                  <a:lnTo>
                    <a:pt x="463" y="439"/>
                  </a:lnTo>
                  <a:lnTo>
                    <a:pt x="585" y="341"/>
                  </a:lnTo>
                  <a:lnTo>
                    <a:pt x="706" y="244"/>
                  </a:lnTo>
                  <a:lnTo>
                    <a:pt x="853" y="171"/>
                  </a:lnTo>
                  <a:lnTo>
                    <a:pt x="974" y="122"/>
                  </a:lnTo>
                  <a:lnTo>
                    <a:pt x="1120" y="74"/>
                  </a:lnTo>
                  <a:lnTo>
                    <a:pt x="1291" y="25"/>
                  </a:lnTo>
                  <a:lnTo>
                    <a:pt x="1437" y="0"/>
                  </a:lnTo>
                  <a:lnTo>
                    <a:pt x="1608" y="0"/>
                  </a:lnTo>
                  <a:lnTo>
                    <a:pt x="1608" y="0"/>
                  </a:lnTo>
                  <a:lnTo>
                    <a:pt x="1778" y="0"/>
                  </a:lnTo>
                  <a:lnTo>
                    <a:pt x="1924" y="25"/>
                  </a:lnTo>
                  <a:lnTo>
                    <a:pt x="2095" y="74"/>
                  </a:lnTo>
                  <a:lnTo>
                    <a:pt x="2241" y="122"/>
                  </a:lnTo>
                  <a:lnTo>
                    <a:pt x="2363" y="171"/>
                  </a:lnTo>
                  <a:lnTo>
                    <a:pt x="2509" y="244"/>
                  </a:lnTo>
                  <a:lnTo>
                    <a:pt x="2630" y="341"/>
                  </a:lnTo>
                  <a:lnTo>
                    <a:pt x="2752" y="439"/>
                  </a:lnTo>
                  <a:lnTo>
                    <a:pt x="2850" y="561"/>
                  </a:lnTo>
                  <a:lnTo>
                    <a:pt x="2947" y="682"/>
                  </a:lnTo>
                  <a:lnTo>
                    <a:pt x="3020" y="829"/>
                  </a:lnTo>
                  <a:lnTo>
                    <a:pt x="3093" y="975"/>
                  </a:lnTo>
                  <a:lnTo>
                    <a:pt x="3142" y="1121"/>
                  </a:lnTo>
                  <a:lnTo>
                    <a:pt x="3191" y="1291"/>
                  </a:lnTo>
                  <a:lnTo>
                    <a:pt x="3215" y="1462"/>
                  </a:lnTo>
                  <a:lnTo>
                    <a:pt x="3215" y="1657"/>
                  </a:lnTo>
                  <a:lnTo>
                    <a:pt x="3215" y="1657"/>
                  </a:lnTo>
                  <a:lnTo>
                    <a:pt x="3215" y="1827"/>
                  </a:lnTo>
                  <a:lnTo>
                    <a:pt x="3191" y="2022"/>
                  </a:lnTo>
                  <a:lnTo>
                    <a:pt x="3142" y="2217"/>
                  </a:lnTo>
                  <a:lnTo>
                    <a:pt x="3093" y="2387"/>
                  </a:lnTo>
                  <a:lnTo>
                    <a:pt x="3020" y="2558"/>
                  </a:lnTo>
                  <a:lnTo>
                    <a:pt x="2947" y="2728"/>
                  </a:lnTo>
                  <a:lnTo>
                    <a:pt x="2850" y="2874"/>
                  </a:lnTo>
                  <a:lnTo>
                    <a:pt x="2752" y="3020"/>
                  </a:lnTo>
                  <a:lnTo>
                    <a:pt x="2630" y="3167"/>
                  </a:lnTo>
                  <a:lnTo>
                    <a:pt x="2509" y="3288"/>
                  </a:lnTo>
                  <a:lnTo>
                    <a:pt x="2363" y="3386"/>
                  </a:lnTo>
                  <a:lnTo>
                    <a:pt x="2241" y="3483"/>
                  </a:lnTo>
                  <a:lnTo>
                    <a:pt x="2095" y="3556"/>
                  </a:lnTo>
                  <a:lnTo>
                    <a:pt x="1924" y="3605"/>
                  </a:lnTo>
                  <a:lnTo>
                    <a:pt x="1778" y="3629"/>
                  </a:lnTo>
                  <a:lnTo>
                    <a:pt x="1608" y="3654"/>
                  </a:lnTo>
                  <a:lnTo>
                    <a:pt x="1608" y="3654"/>
                  </a:lnTo>
                  <a:lnTo>
                    <a:pt x="1437" y="3629"/>
                  </a:lnTo>
                  <a:lnTo>
                    <a:pt x="1291" y="3605"/>
                  </a:lnTo>
                  <a:lnTo>
                    <a:pt x="1120" y="3556"/>
                  </a:lnTo>
                  <a:lnTo>
                    <a:pt x="974" y="3483"/>
                  </a:lnTo>
                  <a:lnTo>
                    <a:pt x="853" y="3386"/>
                  </a:lnTo>
                  <a:lnTo>
                    <a:pt x="706" y="3288"/>
                  </a:lnTo>
                  <a:lnTo>
                    <a:pt x="585" y="3167"/>
                  </a:lnTo>
                  <a:lnTo>
                    <a:pt x="463" y="3020"/>
                  </a:lnTo>
                  <a:lnTo>
                    <a:pt x="365" y="2874"/>
                  </a:lnTo>
                  <a:lnTo>
                    <a:pt x="268" y="2728"/>
                  </a:lnTo>
                  <a:lnTo>
                    <a:pt x="195" y="2558"/>
                  </a:lnTo>
                  <a:lnTo>
                    <a:pt x="122" y="2387"/>
                  </a:lnTo>
                  <a:lnTo>
                    <a:pt x="73" y="2217"/>
                  </a:lnTo>
                  <a:lnTo>
                    <a:pt x="24" y="2022"/>
                  </a:lnTo>
                  <a:lnTo>
                    <a:pt x="0" y="1827"/>
                  </a:lnTo>
                  <a:lnTo>
                    <a:pt x="0" y="1657"/>
                  </a:lnTo>
                  <a:lnTo>
                    <a:pt x="0" y="1657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9"/>
            <p:cNvSpPr/>
            <p:nvPr/>
          </p:nvSpPr>
          <p:spPr>
            <a:xfrm>
              <a:off x="4071800" y="2372825"/>
              <a:ext cx="172925" cy="400050"/>
            </a:xfrm>
            <a:custGeom>
              <a:avLst/>
              <a:gdLst/>
              <a:ahLst/>
              <a:cxnLst/>
              <a:rect l="l" t="t" r="r" b="b"/>
              <a:pathLst>
                <a:path w="6917" h="16002" fill="none" extrusionOk="0">
                  <a:moveTo>
                    <a:pt x="4189" y="0"/>
                  </a:moveTo>
                  <a:lnTo>
                    <a:pt x="4189" y="0"/>
                  </a:lnTo>
                  <a:lnTo>
                    <a:pt x="4019" y="98"/>
                  </a:lnTo>
                  <a:lnTo>
                    <a:pt x="3848" y="147"/>
                  </a:lnTo>
                  <a:lnTo>
                    <a:pt x="3653" y="195"/>
                  </a:lnTo>
                  <a:lnTo>
                    <a:pt x="3459" y="220"/>
                  </a:lnTo>
                  <a:lnTo>
                    <a:pt x="3459" y="220"/>
                  </a:lnTo>
                  <a:lnTo>
                    <a:pt x="3264" y="195"/>
                  </a:lnTo>
                  <a:lnTo>
                    <a:pt x="3069" y="147"/>
                  </a:lnTo>
                  <a:lnTo>
                    <a:pt x="2898" y="98"/>
                  </a:lnTo>
                  <a:lnTo>
                    <a:pt x="2728" y="0"/>
                  </a:lnTo>
                  <a:lnTo>
                    <a:pt x="2728" y="0"/>
                  </a:lnTo>
                  <a:lnTo>
                    <a:pt x="2533" y="49"/>
                  </a:lnTo>
                  <a:lnTo>
                    <a:pt x="2338" y="122"/>
                  </a:lnTo>
                  <a:lnTo>
                    <a:pt x="2168" y="195"/>
                  </a:lnTo>
                  <a:lnTo>
                    <a:pt x="2022" y="293"/>
                  </a:lnTo>
                  <a:lnTo>
                    <a:pt x="1705" y="488"/>
                  </a:lnTo>
                  <a:lnTo>
                    <a:pt x="1437" y="755"/>
                  </a:lnTo>
                  <a:lnTo>
                    <a:pt x="1169" y="1072"/>
                  </a:lnTo>
                  <a:lnTo>
                    <a:pt x="950" y="1413"/>
                  </a:lnTo>
                  <a:lnTo>
                    <a:pt x="755" y="1803"/>
                  </a:lnTo>
                  <a:lnTo>
                    <a:pt x="585" y="2217"/>
                  </a:lnTo>
                  <a:lnTo>
                    <a:pt x="439" y="2704"/>
                  </a:lnTo>
                  <a:lnTo>
                    <a:pt x="317" y="3191"/>
                  </a:lnTo>
                  <a:lnTo>
                    <a:pt x="219" y="3727"/>
                  </a:lnTo>
                  <a:lnTo>
                    <a:pt x="146" y="4311"/>
                  </a:lnTo>
                  <a:lnTo>
                    <a:pt x="73" y="4896"/>
                  </a:lnTo>
                  <a:lnTo>
                    <a:pt x="24" y="5529"/>
                  </a:lnTo>
                  <a:lnTo>
                    <a:pt x="0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4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4"/>
                  </a:lnTo>
                  <a:lnTo>
                    <a:pt x="244" y="7502"/>
                  </a:lnTo>
                  <a:lnTo>
                    <a:pt x="317" y="7575"/>
                  </a:lnTo>
                  <a:lnTo>
                    <a:pt x="414" y="7624"/>
                  </a:lnTo>
                  <a:lnTo>
                    <a:pt x="487" y="7624"/>
                  </a:lnTo>
                  <a:lnTo>
                    <a:pt x="487" y="7624"/>
                  </a:lnTo>
                  <a:lnTo>
                    <a:pt x="633" y="7624"/>
                  </a:lnTo>
                  <a:lnTo>
                    <a:pt x="731" y="7575"/>
                  </a:lnTo>
                  <a:lnTo>
                    <a:pt x="804" y="7502"/>
                  </a:lnTo>
                  <a:lnTo>
                    <a:pt x="877" y="7404"/>
                  </a:lnTo>
                  <a:lnTo>
                    <a:pt x="926" y="7307"/>
                  </a:lnTo>
                  <a:lnTo>
                    <a:pt x="950" y="7161"/>
                  </a:lnTo>
                  <a:lnTo>
                    <a:pt x="974" y="6869"/>
                  </a:lnTo>
                  <a:lnTo>
                    <a:pt x="974" y="6869"/>
                  </a:lnTo>
                  <a:lnTo>
                    <a:pt x="999" y="6503"/>
                  </a:lnTo>
                  <a:lnTo>
                    <a:pt x="1023" y="6089"/>
                  </a:lnTo>
                  <a:lnTo>
                    <a:pt x="1145" y="5091"/>
                  </a:lnTo>
                  <a:lnTo>
                    <a:pt x="1291" y="4092"/>
                  </a:lnTo>
                  <a:lnTo>
                    <a:pt x="1364" y="3654"/>
                  </a:lnTo>
                  <a:lnTo>
                    <a:pt x="1461" y="3288"/>
                  </a:lnTo>
                  <a:lnTo>
                    <a:pt x="1461" y="3288"/>
                  </a:lnTo>
                  <a:lnTo>
                    <a:pt x="1413" y="3094"/>
                  </a:lnTo>
                  <a:lnTo>
                    <a:pt x="1388" y="2899"/>
                  </a:lnTo>
                  <a:lnTo>
                    <a:pt x="1388" y="2704"/>
                  </a:lnTo>
                  <a:lnTo>
                    <a:pt x="1413" y="2533"/>
                  </a:lnTo>
                  <a:lnTo>
                    <a:pt x="1437" y="2387"/>
                  </a:lnTo>
                  <a:lnTo>
                    <a:pt x="1510" y="2241"/>
                  </a:lnTo>
                  <a:lnTo>
                    <a:pt x="1583" y="2119"/>
                  </a:lnTo>
                  <a:lnTo>
                    <a:pt x="1656" y="2046"/>
                  </a:lnTo>
                  <a:lnTo>
                    <a:pt x="1656" y="2046"/>
                  </a:lnTo>
                  <a:lnTo>
                    <a:pt x="1583" y="2144"/>
                  </a:lnTo>
                  <a:lnTo>
                    <a:pt x="1534" y="2290"/>
                  </a:lnTo>
                  <a:lnTo>
                    <a:pt x="1486" y="2485"/>
                  </a:lnTo>
                  <a:lnTo>
                    <a:pt x="1486" y="2680"/>
                  </a:lnTo>
                  <a:lnTo>
                    <a:pt x="1510" y="2874"/>
                  </a:lnTo>
                  <a:lnTo>
                    <a:pt x="1559" y="3069"/>
                  </a:lnTo>
                  <a:lnTo>
                    <a:pt x="1608" y="3167"/>
                  </a:lnTo>
                  <a:lnTo>
                    <a:pt x="1681" y="3264"/>
                  </a:lnTo>
                  <a:lnTo>
                    <a:pt x="1754" y="3337"/>
                  </a:lnTo>
                  <a:lnTo>
                    <a:pt x="1851" y="3410"/>
                  </a:lnTo>
                  <a:lnTo>
                    <a:pt x="1851" y="3410"/>
                  </a:lnTo>
                  <a:lnTo>
                    <a:pt x="1900" y="3775"/>
                  </a:lnTo>
                  <a:lnTo>
                    <a:pt x="1924" y="3970"/>
                  </a:lnTo>
                  <a:lnTo>
                    <a:pt x="1949" y="4190"/>
                  </a:lnTo>
                  <a:lnTo>
                    <a:pt x="1924" y="4433"/>
                  </a:lnTo>
                  <a:lnTo>
                    <a:pt x="1900" y="4725"/>
                  </a:lnTo>
                  <a:lnTo>
                    <a:pt x="1827" y="5018"/>
                  </a:lnTo>
                  <a:lnTo>
                    <a:pt x="1705" y="5383"/>
                  </a:lnTo>
                  <a:lnTo>
                    <a:pt x="1705" y="5383"/>
                  </a:lnTo>
                  <a:lnTo>
                    <a:pt x="1510" y="5894"/>
                  </a:lnTo>
                  <a:lnTo>
                    <a:pt x="1364" y="6381"/>
                  </a:lnTo>
                  <a:lnTo>
                    <a:pt x="1267" y="6820"/>
                  </a:lnTo>
                  <a:lnTo>
                    <a:pt x="1218" y="7210"/>
                  </a:lnTo>
                  <a:lnTo>
                    <a:pt x="1169" y="7599"/>
                  </a:lnTo>
                  <a:lnTo>
                    <a:pt x="1169" y="7989"/>
                  </a:lnTo>
                  <a:lnTo>
                    <a:pt x="1194" y="8793"/>
                  </a:lnTo>
                  <a:lnTo>
                    <a:pt x="1194" y="8793"/>
                  </a:lnTo>
                  <a:lnTo>
                    <a:pt x="1242" y="9962"/>
                  </a:lnTo>
                  <a:lnTo>
                    <a:pt x="1291" y="11131"/>
                  </a:lnTo>
                  <a:lnTo>
                    <a:pt x="1315" y="13201"/>
                  </a:lnTo>
                  <a:lnTo>
                    <a:pt x="1340" y="14686"/>
                  </a:lnTo>
                  <a:lnTo>
                    <a:pt x="1340" y="15271"/>
                  </a:lnTo>
                  <a:lnTo>
                    <a:pt x="1340" y="15271"/>
                  </a:lnTo>
                  <a:lnTo>
                    <a:pt x="1364" y="15490"/>
                  </a:lnTo>
                  <a:lnTo>
                    <a:pt x="1413" y="15661"/>
                  </a:lnTo>
                  <a:lnTo>
                    <a:pt x="1486" y="15782"/>
                  </a:lnTo>
                  <a:lnTo>
                    <a:pt x="1583" y="15880"/>
                  </a:lnTo>
                  <a:lnTo>
                    <a:pt x="1656" y="15953"/>
                  </a:lnTo>
                  <a:lnTo>
                    <a:pt x="1729" y="15977"/>
                  </a:lnTo>
                  <a:lnTo>
                    <a:pt x="1827" y="16002"/>
                  </a:lnTo>
                  <a:lnTo>
                    <a:pt x="1827" y="16002"/>
                  </a:lnTo>
                  <a:lnTo>
                    <a:pt x="1949" y="16002"/>
                  </a:lnTo>
                  <a:lnTo>
                    <a:pt x="2070" y="15953"/>
                  </a:lnTo>
                  <a:lnTo>
                    <a:pt x="2168" y="15904"/>
                  </a:lnTo>
                  <a:lnTo>
                    <a:pt x="2241" y="15831"/>
                  </a:lnTo>
                  <a:lnTo>
                    <a:pt x="2314" y="15758"/>
                  </a:lnTo>
                  <a:lnTo>
                    <a:pt x="2387" y="15636"/>
                  </a:lnTo>
                  <a:lnTo>
                    <a:pt x="2411" y="15490"/>
                  </a:lnTo>
                  <a:lnTo>
                    <a:pt x="2460" y="15344"/>
                  </a:lnTo>
                  <a:lnTo>
                    <a:pt x="3142" y="8525"/>
                  </a:lnTo>
                  <a:lnTo>
                    <a:pt x="3142" y="8525"/>
                  </a:lnTo>
                  <a:lnTo>
                    <a:pt x="3142" y="8427"/>
                  </a:lnTo>
                  <a:lnTo>
                    <a:pt x="3191" y="8257"/>
                  </a:lnTo>
                  <a:lnTo>
                    <a:pt x="3239" y="8159"/>
                  </a:lnTo>
                  <a:lnTo>
                    <a:pt x="3288" y="8062"/>
                  </a:lnTo>
                  <a:lnTo>
                    <a:pt x="3361" y="7989"/>
                  </a:lnTo>
                  <a:lnTo>
                    <a:pt x="3459" y="7965"/>
                  </a:lnTo>
                  <a:lnTo>
                    <a:pt x="3459" y="7965"/>
                  </a:lnTo>
                  <a:lnTo>
                    <a:pt x="3556" y="7989"/>
                  </a:lnTo>
                  <a:lnTo>
                    <a:pt x="3629" y="8062"/>
                  </a:lnTo>
                  <a:lnTo>
                    <a:pt x="3678" y="8159"/>
                  </a:lnTo>
                  <a:lnTo>
                    <a:pt x="3726" y="8257"/>
                  </a:lnTo>
                  <a:lnTo>
                    <a:pt x="3775" y="8427"/>
                  </a:lnTo>
                  <a:lnTo>
                    <a:pt x="3775" y="8525"/>
                  </a:lnTo>
                  <a:lnTo>
                    <a:pt x="4457" y="15344"/>
                  </a:lnTo>
                  <a:lnTo>
                    <a:pt x="4457" y="15344"/>
                  </a:lnTo>
                  <a:lnTo>
                    <a:pt x="4506" y="15490"/>
                  </a:lnTo>
                  <a:lnTo>
                    <a:pt x="4530" y="15636"/>
                  </a:lnTo>
                  <a:lnTo>
                    <a:pt x="4603" y="15758"/>
                  </a:lnTo>
                  <a:lnTo>
                    <a:pt x="4676" y="15831"/>
                  </a:lnTo>
                  <a:lnTo>
                    <a:pt x="4749" y="15904"/>
                  </a:lnTo>
                  <a:lnTo>
                    <a:pt x="4847" y="15953"/>
                  </a:lnTo>
                  <a:lnTo>
                    <a:pt x="4969" y="16002"/>
                  </a:lnTo>
                  <a:lnTo>
                    <a:pt x="5090" y="16002"/>
                  </a:lnTo>
                  <a:lnTo>
                    <a:pt x="5090" y="16002"/>
                  </a:lnTo>
                  <a:lnTo>
                    <a:pt x="5188" y="15977"/>
                  </a:lnTo>
                  <a:lnTo>
                    <a:pt x="5261" y="15953"/>
                  </a:lnTo>
                  <a:lnTo>
                    <a:pt x="5334" y="15880"/>
                  </a:lnTo>
                  <a:lnTo>
                    <a:pt x="5431" y="15782"/>
                  </a:lnTo>
                  <a:lnTo>
                    <a:pt x="5504" y="15661"/>
                  </a:lnTo>
                  <a:lnTo>
                    <a:pt x="5553" y="15490"/>
                  </a:lnTo>
                  <a:lnTo>
                    <a:pt x="5577" y="15271"/>
                  </a:lnTo>
                  <a:lnTo>
                    <a:pt x="5577" y="15271"/>
                  </a:lnTo>
                  <a:lnTo>
                    <a:pt x="5577" y="14686"/>
                  </a:lnTo>
                  <a:lnTo>
                    <a:pt x="5602" y="13201"/>
                  </a:lnTo>
                  <a:lnTo>
                    <a:pt x="5626" y="11131"/>
                  </a:lnTo>
                  <a:lnTo>
                    <a:pt x="5675" y="9962"/>
                  </a:lnTo>
                  <a:lnTo>
                    <a:pt x="5724" y="8793"/>
                  </a:lnTo>
                  <a:lnTo>
                    <a:pt x="5724" y="8793"/>
                  </a:lnTo>
                  <a:lnTo>
                    <a:pt x="5748" y="7989"/>
                  </a:lnTo>
                  <a:lnTo>
                    <a:pt x="5748" y="7599"/>
                  </a:lnTo>
                  <a:lnTo>
                    <a:pt x="5699" y="7210"/>
                  </a:lnTo>
                  <a:lnTo>
                    <a:pt x="5650" y="6820"/>
                  </a:lnTo>
                  <a:lnTo>
                    <a:pt x="5553" y="6381"/>
                  </a:lnTo>
                  <a:lnTo>
                    <a:pt x="5407" y="5894"/>
                  </a:lnTo>
                  <a:lnTo>
                    <a:pt x="5212" y="5383"/>
                  </a:lnTo>
                  <a:lnTo>
                    <a:pt x="5212" y="5383"/>
                  </a:lnTo>
                  <a:lnTo>
                    <a:pt x="5090" y="5018"/>
                  </a:lnTo>
                  <a:lnTo>
                    <a:pt x="5017" y="4725"/>
                  </a:lnTo>
                  <a:lnTo>
                    <a:pt x="4993" y="4433"/>
                  </a:lnTo>
                  <a:lnTo>
                    <a:pt x="4969" y="4190"/>
                  </a:lnTo>
                  <a:lnTo>
                    <a:pt x="4993" y="3970"/>
                  </a:lnTo>
                  <a:lnTo>
                    <a:pt x="5017" y="3775"/>
                  </a:lnTo>
                  <a:lnTo>
                    <a:pt x="5066" y="3410"/>
                  </a:lnTo>
                  <a:lnTo>
                    <a:pt x="5066" y="3410"/>
                  </a:lnTo>
                  <a:lnTo>
                    <a:pt x="5163" y="3337"/>
                  </a:lnTo>
                  <a:lnTo>
                    <a:pt x="5236" y="3264"/>
                  </a:lnTo>
                  <a:lnTo>
                    <a:pt x="5310" y="3167"/>
                  </a:lnTo>
                  <a:lnTo>
                    <a:pt x="5358" y="3069"/>
                  </a:lnTo>
                  <a:lnTo>
                    <a:pt x="5407" y="2874"/>
                  </a:lnTo>
                  <a:lnTo>
                    <a:pt x="5431" y="2680"/>
                  </a:lnTo>
                  <a:lnTo>
                    <a:pt x="5431" y="2485"/>
                  </a:lnTo>
                  <a:lnTo>
                    <a:pt x="5383" y="2290"/>
                  </a:lnTo>
                  <a:lnTo>
                    <a:pt x="5334" y="2144"/>
                  </a:lnTo>
                  <a:lnTo>
                    <a:pt x="5261" y="2046"/>
                  </a:lnTo>
                  <a:lnTo>
                    <a:pt x="5261" y="2046"/>
                  </a:lnTo>
                  <a:lnTo>
                    <a:pt x="5334" y="2119"/>
                  </a:lnTo>
                  <a:lnTo>
                    <a:pt x="5407" y="2241"/>
                  </a:lnTo>
                  <a:lnTo>
                    <a:pt x="5480" y="2387"/>
                  </a:lnTo>
                  <a:lnTo>
                    <a:pt x="5504" y="2533"/>
                  </a:lnTo>
                  <a:lnTo>
                    <a:pt x="5529" y="2704"/>
                  </a:lnTo>
                  <a:lnTo>
                    <a:pt x="5529" y="2899"/>
                  </a:lnTo>
                  <a:lnTo>
                    <a:pt x="5504" y="3094"/>
                  </a:lnTo>
                  <a:lnTo>
                    <a:pt x="5456" y="3288"/>
                  </a:lnTo>
                  <a:lnTo>
                    <a:pt x="5456" y="3288"/>
                  </a:lnTo>
                  <a:lnTo>
                    <a:pt x="5553" y="3654"/>
                  </a:lnTo>
                  <a:lnTo>
                    <a:pt x="5626" y="4092"/>
                  </a:lnTo>
                  <a:lnTo>
                    <a:pt x="5772" y="5091"/>
                  </a:lnTo>
                  <a:lnTo>
                    <a:pt x="5894" y="6089"/>
                  </a:lnTo>
                  <a:lnTo>
                    <a:pt x="5918" y="6503"/>
                  </a:lnTo>
                  <a:lnTo>
                    <a:pt x="5943" y="6869"/>
                  </a:lnTo>
                  <a:lnTo>
                    <a:pt x="5943" y="6869"/>
                  </a:lnTo>
                  <a:lnTo>
                    <a:pt x="5967" y="7161"/>
                  </a:lnTo>
                  <a:lnTo>
                    <a:pt x="5991" y="7307"/>
                  </a:lnTo>
                  <a:lnTo>
                    <a:pt x="6040" y="7404"/>
                  </a:lnTo>
                  <a:lnTo>
                    <a:pt x="6113" y="7502"/>
                  </a:lnTo>
                  <a:lnTo>
                    <a:pt x="6186" y="7575"/>
                  </a:lnTo>
                  <a:lnTo>
                    <a:pt x="6284" y="7624"/>
                  </a:lnTo>
                  <a:lnTo>
                    <a:pt x="6430" y="7624"/>
                  </a:lnTo>
                  <a:lnTo>
                    <a:pt x="6430" y="7624"/>
                  </a:lnTo>
                  <a:lnTo>
                    <a:pt x="6503" y="7624"/>
                  </a:lnTo>
                  <a:lnTo>
                    <a:pt x="6600" y="7575"/>
                  </a:lnTo>
                  <a:lnTo>
                    <a:pt x="6673" y="7502"/>
                  </a:lnTo>
                  <a:lnTo>
                    <a:pt x="6746" y="7404"/>
                  </a:lnTo>
                  <a:lnTo>
                    <a:pt x="6820" y="7307"/>
                  </a:lnTo>
                  <a:lnTo>
                    <a:pt x="6868" y="7161"/>
                  </a:lnTo>
                  <a:lnTo>
                    <a:pt x="6893" y="7015"/>
                  </a:lnTo>
                  <a:lnTo>
                    <a:pt x="6917" y="6869"/>
                  </a:lnTo>
                  <a:lnTo>
                    <a:pt x="6917" y="6869"/>
                  </a:lnTo>
                  <a:lnTo>
                    <a:pt x="6917" y="6187"/>
                  </a:lnTo>
                  <a:lnTo>
                    <a:pt x="6893" y="5529"/>
                  </a:lnTo>
                  <a:lnTo>
                    <a:pt x="6844" y="4896"/>
                  </a:lnTo>
                  <a:lnTo>
                    <a:pt x="6771" y="4311"/>
                  </a:lnTo>
                  <a:lnTo>
                    <a:pt x="6698" y="3727"/>
                  </a:lnTo>
                  <a:lnTo>
                    <a:pt x="6600" y="3191"/>
                  </a:lnTo>
                  <a:lnTo>
                    <a:pt x="6479" y="2704"/>
                  </a:lnTo>
                  <a:lnTo>
                    <a:pt x="6332" y="2217"/>
                  </a:lnTo>
                  <a:lnTo>
                    <a:pt x="6162" y="1803"/>
                  </a:lnTo>
                  <a:lnTo>
                    <a:pt x="5967" y="1413"/>
                  </a:lnTo>
                  <a:lnTo>
                    <a:pt x="5748" y="1072"/>
                  </a:lnTo>
                  <a:lnTo>
                    <a:pt x="5480" y="755"/>
                  </a:lnTo>
                  <a:lnTo>
                    <a:pt x="5212" y="488"/>
                  </a:lnTo>
                  <a:lnTo>
                    <a:pt x="4895" y="293"/>
                  </a:lnTo>
                  <a:lnTo>
                    <a:pt x="4749" y="195"/>
                  </a:lnTo>
                  <a:lnTo>
                    <a:pt x="4579" y="122"/>
                  </a:lnTo>
                  <a:lnTo>
                    <a:pt x="4384" y="49"/>
                  </a:lnTo>
                  <a:lnTo>
                    <a:pt x="4189" y="0"/>
                  </a:lnTo>
                  <a:lnTo>
                    <a:pt x="4189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6" name="Google Shape;576;p39"/>
          <p:cNvSpPr/>
          <p:nvPr/>
        </p:nvSpPr>
        <p:spPr>
          <a:xfrm>
            <a:off x="4317611" y="2080241"/>
            <a:ext cx="320378" cy="337776"/>
          </a:xfrm>
          <a:custGeom>
            <a:avLst/>
            <a:gdLst/>
            <a:ahLst/>
            <a:cxnLst/>
            <a:rect l="l" t="t" r="r" b="b"/>
            <a:pathLst>
              <a:path w="15247" h="16075" fill="none" extrusionOk="0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7" name="Google Shape;577;p39"/>
          <p:cNvGrpSpPr/>
          <p:nvPr/>
        </p:nvGrpSpPr>
        <p:grpSpPr>
          <a:xfrm>
            <a:off x="4872696" y="2086302"/>
            <a:ext cx="345971" cy="325505"/>
            <a:chOff x="5972700" y="2330200"/>
            <a:chExt cx="411625" cy="387275"/>
          </a:xfrm>
        </p:grpSpPr>
        <p:sp>
          <p:nvSpPr>
            <p:cNvPr id="578" name="Google Shape;578;p39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9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0" name="Google Shape;580;p39"/>
          <p:cNvGrpSpPr/>
          <p:nvPr/>
        </p:nvGrpSpPr>
        <p:grpSpPr>
          <a:xfrm>
            <a:off x="467993" y="2614431"/>
            <a:ext cx="109538" cy="399195"/>
            <a:chOff x="732125" y="2958550"/>
            <a:chExt cx="130325" cy="474950"/>
          </a:xfrm>
        </p:grpSpPr>
        <p:sp>
          <p:nvSpPr>
            <p:cNvPr id="581" name="Google Shape;581;p39"/>
            <p:cNvSpPr/>
            <p:nvPr/>
          </p:nvSpPr>
          <p:spPr>
            <a:xfrm>
              <a:off x="732125" y="2958550"/>
              <a:ext cx="130325" cy="474950"/>
            </a:xfrm>
            <a:custGeom>
              <a:avLst/>
              <a:gdLst/>
              <a:ahLst/>
              <a:cxnLst/>
              <a:rect l="l" t="t" r="r" b="b"/>
              <a:pathLst>
                <a:path w="5213" h="18998" fill="none" extrusionOk="0">
                  <a:moveTo>
                    <a:pt x="4336" y="14443"/>
                  </a:moveTo>
                  <a:lnTo>
                    <a:pt x="4336" y="1754"/>
                  </a:lnTo>
                  <a:lnTo>
                    <a:pt x="4336" y="1754"/>
                  </a:lnTo>
                  <a:lnTo>
                    <a:pt x="4336" y="1584"/>
                  </a:lnTo>
                  <a:lnTo>
                    <a:pt x="4311" y="1389"/>
                  </a:lnTo>
                  <a:lnTo>
                    <a:pt x="4262" y="1243"/>
                  </a:lnTo>
                  <a:lnTo>
                    <a:pt x="4214" y="1073"/>
                  </a:lnTo>
                  <a:lnTo>
                    <a:pt x="4141" y="926"/>
                  </a:lnTo>
                  <a:lnTo>
                    <a:pt x="4043" y="780"/>
                  </a:lnTo>
                  <a:lnTo>
                    <a:pt x="3946" y="634"/>
                  </a:lnTo>
                  <a:lnTo>
                    <a:pt x="3824" y="512"/>
                  </a:lnTo>
                  <a:lnTo>
                    <a:pt x="3702" y="415"/>
                  </a:lnTo>
                  <a:lnTo>
                    <a:pt x="3580" y="318"/>
                  </a:lnTo>
                  <a:lnTo>
                    <a:pt x="3434" y="220"/>
                  </a:lnTo>
                  <a:lnTo>
                    <a:pt x="3288" y="147"/>
                  </a:lnTo>
                  <a:lnTo>
                    <a:pt x="3118" y="98"/>
                  </a:lnTo>
                  <a:lnTo>
                    <a:pt x="2947" y="50"/>
                  </a:lnTo>
                  <a:lnTo>
                    <a:pt x="2777" y="25"/>
                  </a:lnTo>
                  <a:lnTo>
                    <a:pt x="2606" y="1"/>
                  </a:lnTo>
                  <a:lnTo>
                    <a:pt x="2606" y="1"/>
                  </a:lnTo>
                  <a:lnTo>
                    <a:pt x="2436" y="25"/>
                  </a:lnTo>
                  <a:lnTo>
                    <a:pt x="2265" y="50"/>
                  </a:lnTo>
                  <a:lnTo>
                    <a:pt x="2095" y="98"/>
                  </a:lnTo>
                  <a:lnTo>
                    <a:pt x="1924" y="147"/>
                  </a:lnTo>
                  <a:lnTo>
                    <a:pt x="1778" y="220"/>
                  </a:lnTo>
                  <a:lnTo>
                    <a:pt x="1632" y="318"/>
                  </a:lnTo>
                  <a:lnTo>
                    <a:pt x="1510" y="415"/>
                  </a:lnTo>
                  <a:lnTo>
                    <a:pt x="1389" y="512"/>
                  </a:lnTo>
                  <a:lnTo>
                    <a:pt x="1267" y="634"/>
                  </a:lnTo>
                  <a:lnTo>
                    <a:pt x="1169" y="780"/>
                  </a:lnTo>
                  <a:lnTo>
                    <a:pt x="1072" y="926"/>
                  </a:lnTo>
                  <a:lnTo>
                    <a:pt x="999" y="1073"/>
                  </a:lnTo>
                  <a:lnTo>
                    <a:pt x="950" y="1243"/>
                  </a:lnTo>
                  <a:lnTo>
                    <a:pt x="901" y="1389"/>
                  </a:lnTo>
                  <a:lnTo>
                    <a:pt x="877" y="1584"/>
                  </a:lnTo>
                  <a:lnTo>
                    <a:pt x="877" y="1754"/>
                  </a:lnTo>
                  <a:lnTo>
                    <a:pt x="877" y="14443"/>
                  </a:lnTo>
                  <a:lnTo>
                    <a:pt x="877" y="14443"/>
                  </a:lnTo>
                  <a:lnTo>
                    <a:pt x="682" y="14638"/>
                  </a:lnTo>
                  <a:lnTo>
                    <a:pt x="512" y="14833"/>
                  </a:lnTo>
                  <a:lnTo>
                    <a:pt x="366" y="15052"/>
                  </a:lnTo>
                  <a:lnTo>
                    <a:pt x="244" y="15296"/>
                  </a:lnTo>
                  <a:lnTo>
                    <a:pt x="146" y="15564"/>
                  </a:lnTo>
                  <a:lnTo>
                    <a:pt x="73" y="15832"/>
                  </a:lnTo>
                  <a:lnTo>
                    <a:pt x="25" y="16100"/>
                  </a:lnTo>
                  <a:lnTo>
                    <a:pt x="0" y="16392"/>
                  </a:lnTo>
                  <a:lnTo>
                    <a:pt x="0" y="16392"/>
                  </a:lnTo>
                  <a:lnTo>
                    <a:pt x="25" y="16635"/>
                  </a:lnTo>
                  <a:lnTo>
                    <a:pt x="49" y="16903"/>
                  </a:lnTo>
                  <a:lnTo>
                    <a:pt x="122" y="17147"/>
                  </a:lnTo>
                  <a:lnTo>
                    <a:pt x="195" y="17390"/>
                  </a:lnTo>
                  <a:lnTo>
                    <a:pt x="317" y="17634"/>
                  </a:lnTo>
                  <a:lnTo>
                    <a:pt x="439" y="17829"/>
                  </a:lnTo>
                  <a:lnTo>
                    <a:pt x="609" y="18048"/>
                  </a:lnTo>
                  <a:lnTo>
                    <a:pt x="755" y="18218"/>
                  </a:lnTo>
                  <a:lnTo>
                    <a:pt x="950" y="18389"/>
                  </a:lnTo>
                  <a:lnTo>
                    <a:pt x="1145" y="18535"/>
                  </a:lnTo>
                  <a:lnTo>
                    <a:pt x="1364" y="18681"/>
                  </a:lnTo>
                  <a:lnTo>
                    <a:pt x="1583" y="18779"/>
                  </a:lnTo>
                  <a:lnTo>
                    <a:pt x="1827" y="18876"/>
                  </a:lnTo>
                  <a:lnTo>
                    <a:pt x="2070" y="18925"/>
                  </a:lnTo>
                  <a:lnTo>
                    <a:pt x="2338" y="18973"/>
                  </a:lnTo>
                  <a:lnTo>
                    <a:pt x="2606" y="18998"/>
                  </a:lnTo>
                  <a:lnTo>
                    <a:pt x="2606" y="18998"/>
                  </a:lnTo>
                  <a:lnTo>
                    <a:pt x="2874" y="18973"/>
                  </a:lnTo>
                  <a:lnTo>
                    <a:pt x="3142" y="18925"/>
                  </a:lnTo>
                  <a:lnTo>
                    <a:pt x="3386" y="18876"/>
                  </a:lnTo>
                  <a:lnTo>
                    <a:pt x="3629" y="18779"/>
                  </a:lnTo>
                  <a:lnTo>
                    <a:pt x="3848" y="18681"/>
                  </a:lnTo>
                  <a:lnTo>
                    <a:pt x="4068" y="18535"/>
                  </a:lnTo>
                  <a:lnTo>
                    <a:pt x="4262" y="18389"/>
                  </a:lnTo>
                  <a:lnTo>
                    <a:pt x="4457" y="18218"/>
                  </a:lnTo>
                  <a:lnTo>
                    <a:pt x="4603" y="18048"/>
                  </a:lnTo>
                  <a:lnTo>
                    <a:pt x="4774" y="17829"/>
                  </a:lnTo>
                  <a:lnTo>
                    <a:pt x="4896" y="17634"/>
                  </a:lnTo>
                  <a:lnTo>
                    <a:pt x="5017" y="17390"/>
                  </a:lnTo>
                  <a:lnTo>
                    <a:pt x="5091" y="17147"/>
                  </a:lnTo>
                  <a:lnTo>
                    <a:pt x="5164" y="16903"/>
                  </a:lnTo>
                  <a:lnTo>
                    <a:pt x="5188" y="16635"/>
                  </a:lnTo>
                  <a:lnTo>
                    <a:pt x="5212" y="16392"/>
                  </a:lnTo>
                  <a:lnTo>
                    <a:pt x="5212" y="16392"/>
                  </a:lnTo>
                  <a:lnTo>
                    <a:pt x="5188" y="16100"/>
                  </a:lnTo>
                  <a:lnTo>
                    <a:pt x="5139" y="15832"/>
                  </a:lnTo>
                  <a:lnTo>
                    <a:pt x="5066" y="15564"/>
                  </a:lnTo>
                  <a:lnTo>
                    <a:pt x="4969" y="15296"/>
                  </a:lnTo>
                  <a:lnTo>
                    <a:pt x="4847" y="15052"/>
                  </a:lnTo>
                  <a:lnTo>
                    <a:pt x="4701" y="14833"/>
                  </a:lnTo>
                  <a:lnTo>
                    <a:pt x="4530" y="14638"/>
                  </a:lnTo>
                  <a:lnTo>
                    <a:pt x="4336" y="14443"/>
                  </a:lnTo>
                  <a:lnTo>
                    <a:pt x="4336" y="14443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9"/>
            <p:cNvSpPr/>
            <p:nvPr/>
          </p:nvSpPr>
          <p:spPr>
            <a:xfrm>
              <a:off x="756475" y="3090675"/>
              <a:ext cx="81625" cy="318475"/>
            </a:xfrm>
            <a:custGeom>
              <a:avLst/>
              <a:gdLst/>
              <a:ahLst/>
              <a:cxnLst/>
              <a:rect l="l" t="t" r="r" b="b"/>
              <a:pathLst>
                <a:path w="3265" h="12739" fill="none" extrusionOk="0">
                  <a:moveTo>
                    <a:pt x="2387" y="1"/>
                  </a:moveTo>
                  <a:lnTo>
                    <a:pt x="877" y="1"/>
                  </a:lnTo>
                  <a:lnTo>
                    <a:pt x="877" y="9158"/>
                  </a:lnTo>
                  <a:lnTo>
                    <a:pt x="877" y="9158"/>
                  </a:lnTo>
                  <a:lnTo>
                    <a:pt x="853" y="9353"/>
                  </a:lnTo>
                  <a:lnTo>
                    <a:pt x="780" y="9548"/>
                  </a:lnTo>
                  <a:lnTo>
                    <a:pt x="682" y="9719"/>
                  </a:lnTo>
                  <a:lnTo>
                    <a:pt x="536" y="9889"/>
                  </a:lnTo>
                  <a:lnTo>
                    <a:pt x="536" y="9889"/>
                  </a:lnTo>
                  <a:lnTo>
                    <a:pt x="415" y="10011"/>
                  </a:lnTo>
                  <a:lnTo>
                    <a:pt x="317" y="10133"/>
                  </a:lnTo>
                  <a:lnTo>
                    <a:pt x="220" y="10279"/>
                  </a:lnTo>
                  <a:lnTo>
                    <a:pt x="147" y="10425"/>
                  </a:lnTo>
                  <a:lnTo>
                    <a:pt x="74" y="10595"/>
                  </a:lnTo>
                  <a:lnTo>
                    <a:pt x="49" y="10766"/>
                  </a:lnTo>
                  <a:lnTo>
                    <a:pt x="1" y="10936"/>
                  </a:lnTo>
                  <a:lnTo>
                    <a:pt x="1" y="11107"/>
                  </a:lnTo>
                  <a:lnTo>
                    <a:pt x="1" y="11107"/>
                  </a:lnTo>
                  <a:lnTo>
                    <a:pt x="1" y="11253"/>
                  </a:lnTo>
                  <a:lnTo>
                    <a:pt x="25" y="11423"/>
                  </a:lnTo>
                  <a:lnTo>
                    <a:pt x="74" y="11570"/>
                  </a:lnTo>
                  <a:lnTo>
                    <a:pt x="122" y="11740"/>
                  </a:lnTo>
                  <a:lnTo>
                    <a:pt x="195" y="11862"/>
                  </a:lnTo>
                  <a:lnTo>
                    <a:pt x="293" y="12008"/>
                  </a:lnTo>
                  <a:lnTo>
                    <a:pt x="366" y="12130"/>
                  </a:lnTo>
                  <a:lnTo>
                    <a:pt x="488" y="12251"/>
                  </a:lnTo>
                  <a:lnTo>
                    <a:pt x="585" y="12349"/>
                  </a:lnTo>
                  <a:lnTo>
                    <a:pt x="731" y="12446"/>
                  </a:lnTo>
                  <a:lnTo>
                    <a:pt x="853" y="12519"/>
                  </a:lnTo>
                  <a:lnTo>
                    <a:pt x="999" y="12592"/>
                  </a:lnTo>
                  <a:lnTo>
                    <a:pt x="1145" y="12666"/>
                  </a:lnTo>
                  <a:lnTo>
                    <a:pt x="1316" y="12690"/>
                  </a:lnTo>
                  <a:lnTo>
                    <a:pt x="1462" y="12714"/>
                  </a:lnTo>
                  <a:lnTo>
                    <a:pt x="1632" y="12739"/>
                  </a:lnTo>
                  <a:lnTo>
                    <a:pt x="1632" y="12739"/>
                  </a:lnTo>
                  <a:lnTo>
                    <a:pt x="1803" y="12714"/>
                  </a:lnTo>
                  <a:lnTo>
                    <a:pt x="1949" y="12690"/>
                  </a:lnTo>
                  <a:lnTo>
                    <a:pt x="2119" y="12666"/>
                  </a:lnTo>
                  <a:lnTo>
                    <a:pt x="2266" y="12592"/>
                  </a:lnTo>
                  <a:lnTo>
                    <a:pt x="2412" y="12519"/>
                  </a:lnTo>
                  <a:lnTo>
                    <a:pt x="2533" y="12446"/>
                  </a:lnTo>
                  <a:lnTo>
                    <a:pt x="2680" y="12349"/>
                  </a:lnTo>
                  <a:lnTo>
                    <a:pt x="2777" y="12251"/>
                  </a:lnTo>
                  <a:lnTo>
                    <a:pt x="2899" y="12130"/>
                  </a:lnTo>
                  <a:lnTo>
                    <a:pt x="2972" y="12008"/>
                  </a:lnTo>
                  <a:lnTo>
                    <a:pt x="3069" y="11862"/>
                  </a:lnTo>
                  <a:lnTo>
                    <a:pt x="3142" y="11740"/>
                  </a:lnTo>
                  <a:lnTo>
                    <a:pt x="3191" y="11570"/>
                  </a:lnTo>
                  <a:lnTo>
                    <a:pt x="3240" y="11423"/>
                  </a:lnTo>
                  <a:lnTo>
                    <a:pt x="3264" y="11253"/>
                  </a:lnTo>
                  <a:lnTo>
                    <a:pt x="3264" y="11107"/>
                  </a:lnTo>
                  <a:lnTo>
                    <a:pt x="3264" y="11107"/>
                  </a:lnTo>
                  <a:lnTo>
                    <a:pt x="3264" y="10936"/>
                  </a:lnTo>
                  <a:lnTo>
                    <a:pt x="3215" y="10766"/>
                  </a:lnTo>
                  <a:lnTo>
                    <a:pt x="3191" y="10595"/>
                  </a:lnTo>
                  <a:lnTo>
                    <a:pt x="3118" y="10425"/>
                  </a:lnTo>
                  <a:lnTo>
                    <a:pt x="3045" y="10279"/>
                  </a:lnTo>
                  <a:lnTo>
                    <a:pt x="2947" y="10133"/>
                  </a:lnTo>
                  <a:lnTo>
                    <a:pt x="2850" y="10011"/>
                  </a:lnTo>
                  <a:lnTo>
                    <a:pt x="2728" y="9889"/>
                  </a:lnTo>
                  <a:lnTo>
                    <a:pt x="2728" y="9889"/>
                  </a:lnTo>
                  <a:lnTo>
                    <a:pt x="2582" y="9719"/>
                  </a:lnTo>
                  <a:lnTo>
                    <a:pt x="2485" y="9548"/>
                  </a:lnTo>
                  <a:lnTo>
                    <a:pt x="2412" y="9353"/>
                  </a:lnTo>
                  <a:lnTo>
                    <a:pt x="2387" y="9158"/>
                  </a:lnTo>
                  <a:lnTo>
                    <a:pt x="2387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9"/>
            <p:cNvSpPr/>
            <p:nvPr/>
          </p:nvSpPr>
          <p:spPr>
            <a:xfrm>
              <a:off x="802750" y="312905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9"/>
            <p:cNvSpPr/>
            <p:nvPr/>
          </p:nvSpPr>
          <p:spPr>
            <a:xfrm>
              <a:off x="802750" y="316252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9"/>
            <p:cNvSpPr/>
            <p:nvPr/>
          </p:nvSpPr>
          <p:spPr>
            <a:xfrm>
              <a:off x="802750" y="319602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9"/>
            <p:cNvSpPr/>
            <p:nvPr/>
          </p:nvSpPr>
          <p:spPr>
            <a:xfrm>
              <a:off x="802750" y="322950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9"/>
            <p:cNvSpPr/>
            <p:nvPr/>
          </p:nvSpPr>
          <p:spPr>
            <a:xfrm>
              <a:off x="802750" y="326300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9"/>
            <p:cNvSpPr/>
            <p:nvPr/>
          </p:nvSpPr>
          <p:spPr>
            <a:xfrm>
              <a:off x="802750" y="329647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89" name="Google Shape;589;p39"/>
          <p:cNvSpPr/>
          <p:nvPr/>
        </p:nvSpPr>
        <p:spPr>
          <a:xfrm>
            <a:off x="1484913" y="2598660"/>
            <a:ext cx="335738" cy="430924"/>
          </a:xfrm>
          <a:custGeom>
            <a:avLst/>
            <a:gdLst/>
            <a:ahLst/>
            <a:cxnLst/>
            <a:rect l="l" t="t" r="r" b="b"/>
            <a:pathLst>
              <a:path w="15978" h="20508" fill="none" extrusionOk="0">
                <a:moveTo>
                  <a:pt x="15977" y="1292"/>
                </a:moveTo>
                <a:lnTo>
                  <a:pt x="15977" y="19217"/>
                </a:lnTo>
                <a:lnTo>
                  <a:pt x="15977" y="19217"/>
                </a:lnTo>
                <a:lnTo>
                  <a:pt x="15953" y="19485"/>
                </a:lnTo>
                <a:lnTo>
                  <a:pt x="15880" y="19728"/>
                </a:lnTo>
                <a:lnTo>
                  <a:pt x="15758" y="19948"/>
                </a:lnTo>
                <a:lnTo>
                  <a:pt x="15612" y="20142"/>
                </a:lnTo>
                <a:lnTo>
                  <a:pt x="15417" y="20289"/>
                </a:lnTo>
                <a:lnTo>
                  <a:pt x="15198" y="20410"/>
                </a:lnTo>
                <a:lnTo>
                  <a:pt x="14955" y="20483"/>
                </a:lnTo>
                <a:lnTo>
                  <a:pt x="14711" y="20508"/>
                </a:lnTo>
                <a:lnTo>
                  <a:pt x="1267" y="20508"/>
                </a:lnTo>
                <a:lnTo>
                  <a:pt x="1267" y="20508"/>
                </a:lnTo>
                <a:lnTo>
                  <a:pt x="1023" y="20483"/>
                </a:lnTo>
                <a:lnTo>
                  <a:pt x="780" y="20410"/>
                </a:lnTo>
                <a:lnTo>
                  <a:pt x="561" y="20289"/>
                </a:lnTo>
                <a:lnTo>
                  <a:pt x="366" y="20142"/>
                </a:lnTo>
                <a:lnTo>
                  <a:pt x="220" y="19948"/>
                </a:lnTo>
                <a:lnTo>
                  <a:pt x="98" y="19728"/>
                </a:lnTo>
                <a:lnTo>
                  <a:pt x="25" y="19485"/>
                </a:lnTo>
                <a:lnTo>
                  <a:pt x="1" y="19217"/>
                </a:lnTo>
                <a:lnTo>
                  <a:pt x="1" y="1292"/>
                </a:lnTo>
                <a:lnTo>
                  <a:pt x="1" y="1292"/>
                </a:lnTo>
                <a:lnTo>
                  <a:pt x="25" y="1024"/>
                </a:lnTo>
                <a:lnTo>
                  <a:pt x="98" y="780"/>
                </a:lnTo>
                <a:lnTo>
                  <a:pt x="220" y="561"/>
                </a:lnTo>
                <a:lnTo>
                  <a:pt x="366" y="366"/>
                </a:lnTo>
                <a:lnTo>
                  <a:pt x="561" y="220"/>
                </a:lnTo>
                <a:lnTo>
                  <a:pt x="780" y="98"/>
                </a:lnTo>
                <a:lnTo>
                  <a:pt x="1023" y="25"/>
                </a:lnTo>
                <a:lnTo>
                  <a:pt x="1267" y="1"/>
                </a:lnTo>
                <a:lnTo>
                  <a:pt x="14711" y="1"/>
                </a:lnTo>
                <a:lnTo>
                  <a:pt x="14711" y="1"/>
                </a:lnTo>
                <a:lnTo>
                  <a:pt x="14955" y="25"/>
                </a:lnTo>
                <a:lnTo>
                  <a:pt x="15198" y="98"/>
                </a:lnTo>
                <a:lnTo>
                  <a:pt x="15417" y="220"/>
                </a:lnTo>
                <a:lnTo>
                  <a:pt x="15612" y="366"/>
                </a:lnTo>
                <a:lnTo>
                  <a:pt x="15758" y="561"/>
                </a:lnTo>
                <a:lnTo>
                  <a:pt x="15880" y="780"/>
                </a:lnTo>
                <a:lnTo>
                  <a:pt x="15953" y="1024"/>
                </a:lnTo>
                <a:lnTo>
                  <a:pt x="15977" y="1292"/>
                </a:lnTo>
                <a:lnTo>
                  <a:pt x="15977" y="1292"/>
                </a:lnTo>
                <a:close/>
                <a:moveTo>
                  <a:pt x="7989" y="19899"/>
                </a:moveTo>
                <a:lnTo>
                  <a:pt x="7989" y="19899"/>
                </a:lnTo>
                <a:lnTo>
                  <a:pt x="8159" y="19875"/>
                </a:lnTo>
                <a:lnTo>
                  <a:pt x="8306" y="19826"/>
                </a:lnTo>
                <a:lnTo>
                  <a:pt x="8452" y="19753"/>
                </a:lnTo>
                <a:lnTo>
                  <a:pt x="8574" y="19655"/>
                </a:lnTo>
                <a:lnTo>
                  <a:pt x="8671" y="19534"/>
                </a:lnTo>
                <a:lnTo>
                  <a:pt x="8744" y="19387"/>
                </a:lnTo>
                <a:lnTo>
                  <a:pt x="8793" y="19241"/>
                </a:lnTo>
                <a:lnTo>
                  <a:pt x="8817" y="19071"/>
                </a:lnTo>
                <a:lnTo>
                  <a:pt x="8817" y="19071"/>
                </a:lnTo>
                <a:lnTo>
                  <a:pt x="8793" y="18900"/>
                </a:lnTo>
                <a:lnTo>
                  <a:pt x="8744" y="18754"/>
                </a:lnTo>
                <a:lnTo>
                  <a:pt x="8671" y="18608"/>
                </a:lnTo>
                <a:lnTo>
                  <a:pt x="8574" y="18486"/>
                </a:lnTo>
                <a:lnTo>
                  <a:pt x="8452" y="18389"/>
                </a:lnTo>
                <a:lnTo>
                  <a:pt x="8306" y="18316"/>
                </a:lnTo>
                <a:lnTo>
                  <a:pt x="8159" y="18267"/>
                </a:lnTo>
                <a:lnTo>
                  <a:pt x="7989" y="18243"/>
                </a:lnTo>
                <a:lnTo>
                  <a:pt x="7989" y="18243"/>
                </a:lnTo>
                <a:lnTo>
                  <a:pt x="7819" y="18267"/>
                </a:lnTo>
                <a:lnTo>
                  <a:pt x="7672" y="18316"/>
                </a:lnTo>
                <a:lnTo>
                  <a:pt x="7526" y="18389"/>
                </a:lnTo>
                <a:lnTo>
                  <a:pt x="7404" y="18486"/>
                </a:lnTo>
                <a:lnTo>
                  <a:pt x="7307" y="18608"/>
                </a:lnTo>
                <a:lnTo>
                  <a:pt x="7234" y="18754"/>
                </a:lnTo>
                <a:lnTo>
                  <a:pt x="7185" y="18900"/>
                </a:lnTo>
                <a:lnTo>
                  <a:pt x="7161" y="19071"/>
                </a:lnTo>
                <a:lnTo>
                  <a:pt x="7161" y="19071"/>
                </a:lnTo>
                <a:lnTo>
                  <a:pt x="7185" y="19241"/>
                </a:lnTo>
                <a:lnTo>
                  <a:pt x="7234" y="19387"/>
                </a:lnTo>
                <a:lnTo>
                  <a:pt x="7307" y="19534"/>
                </a:lnTo>
                <a:lnTo>
                  <a:pt x="7404" y="19655"/>
                </a:lnTo>
                <a:lnTo>
                  <a:pt x="7526" y="19753"/>
                </a:lnTo>
                <a:lnTo>
                  <a:pt x="7672" y="19826"/>
                </a:lnTo>
                <a:lnTo>
                  <a:pt x="7819" y="19875"/>
                </a:lnTo>
                <a:lnTo>
                  <a:pt x="7989" y="19899"/>
                </a:lnTo>
                <a:lnTo>
                  <a:pt x="7989" y="19899"/>
                </a:lnTo>
                <a:close/>
                <a:moveTo>
                  <a:pt x="14394" y="1584"/>
                </a:moveTo>
                <a:lnTo>
                  <a:pt x="1584" y="1584"/>
                </a:lnTo>
                <a:lnTo>
                  <a:pt x="1584" y="17634"/>
                </a:lnTo>
                <a:lnTo>
                  <a:pt x="14394" y="17634"/>
                </a:lnTo>
                <a:lnTo>
                  <a:pt x="14394" y="1584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0" name="Google Shape;590;p39"/>
          <p:cNvSpPr/>
          <p:nvPr/>
        </p:nvSpPr>
        <p:spPr>
          <a:xfrm>
            <a:off x="963405" y="2598660"/>
            <a:ext cx="248746" cy="430924"/>
          </a:xfrm>
          <a:custGeom>
            <a:avLst/>
            <a:gdLst/>
            <a:ahLst/>
            <a:cxnLst/>
            <a:rect l="l" t="t" r="r" b="b"/>
            <a:pathLst>
              <a:path w="11838" h="20508" fill="none" extrusionOk="0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1" name="Google Shape;591;p39"/>
          <p:cNvGrpSpPr/>
          <p:nvPr/>
        </p:nvGrpSpPr>
        <p:grpSpPr>
          <a:xfrm>
            <a:off x="2023737" y="2627227"/>
            <a:ext cx="387933" cy="367467"/>
            <a:chOff x="2583100" y="2973775"/>
            <a:chExt cx="461550" cy="437200"/>
          </a:xfrm>
        </p:grpSpPr>
        <p:sp>
          <p:nvSpPr>
            <p:cNvPr id="592" name="Google Shape;592;p39"/>
            <p:cNvSpPr/>
            <p:nvPr/>
          </p:nvSpPr>
          <p:spPr>
            <a:xfrm>
              <a:off x="2701225" y="3315975"/>
              <a:ext cx="225300" cy="95000"/>
            </a:xfrm>
            <a:custGeom>
              <a:avLst/>
              <a:gdLst/>
              <a:ahLst/>
              <a:cxnLst/>
              <a:rect l="l" t="t" r="r" b="b"/>
              <a:pathLst>
                <a:path w="9012" h="3800" fill="none" extrusionOk="0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9"/>
            <p:cNvSpPr/>
            <p:nvPr/>
          </p:nvSpPr>
          <p:spPr>
            <a:xfrm>
              <a:off x="2583100" y="2973775"/>
              <a:ext cx="461550" cy="336125"/>
            </a:xfrm>
            <a:custGeom>
              <a:avLst/>
              <a:gdLst/>
              <a:ahLst/>
              <a:cxnLst/>
              <a:rect l="l" t="t" r="r" b="b"/>
              <a:pathLst>
                <a:path w="18462" h="13445" fill="none" extrusionOk="0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4" name="Google Shape;594;p39"/>
          <p:cNvSpPr/>
          <p:nvPr/>
        </p:nvSpPr>
        <p:spPr>
          <a:xfrm>
            <a:off x="3734681" y="2636022"/>
            <a:ext cx="356204" cy="356204"/>
          </a:xfrm>
          <a:custGeom>
            <a:avLst/>
            <a:gdLst/>
            <a:ahLst/>
            <a:cxnLst/>
            <a:rect l="l" t="t" r="r" b="b"/>
            <a:pathLst>
              <a:path w="16952" h="16952" fill="none" extrusionOk="0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5" name="Google Shape;595;p39"/>
          <p:cNvGrpSpPr/>
          <p:nvPr/>
        </p:nvGrpSpPr>
        <p:grpSpPr>
          <a:xfrm>
            <a:off x="4263186" y="2655384"/>
            <a:ext cx="435022" cy="323445"/>
            <a:chOff x="5247525" y="3007275"/>
            <a:chExt cx="517575" cy="384825"/>
          </a:xfrm>
        </p:grpSpPr>
        <p:sp>
          <p:nvSpPr>
            <p:cNvPr id="596" name="Google Shape;596;p39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l" t="t" r="r" b="b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9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l" t="t" r="r" b="b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8" name="Google Shape;598;p39"/>
          <p:cNvGrpSpPr/>
          <p:nvPr/>
        </p:nvGrpSpPr>
        <p:grpSpPr>
          <a:xfrm>
            <a:off x="3174172" y="2636956"/>
            <a:ext cx="342882" cy="350068"/>
            <a:chOff x="3951850" y="2985350"/>
            <a:chExt cx="407950" cy="416500"/>
          </a:xfrm>
        </p:grpSpPr>
        <p:sp>
          <p:nvSpPr>
            <p:cNvPr id="599" name="Google Shape;599;p39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9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9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9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3" name="Google Shape;603;p39"/>
          <p:cNvGrpSpPr/>
          <p:nvPr/>
        </p:nvGrpSpPr>
        <p:grpSpPr>
          <a:xfrm>
            <a:off x="330844" y="3226504"/>
            <a:ext cx="397136" cy="305017"/>
            <a:chOff x="568950" y="3686775"/>
            <a:chExt cx="472500" cy="362900"/>
          </a:xfrm>
        </p:grpSpPr>
        <p:sp>
          <p:nvSpPr>
            <p:cNvPr id="604" name="Google Shape;604;p39"/>
            <p:cNvSpPr/>
            <p:nvPr/>
          </p:nvSpPr>
          <p:spPr>
            <a:xfrm>
              <a:off x="568950" y="3686775"/>
              <a:ext cx="472500" cy="362900"/>
            </a:xfrm>
            <a:custGeom>
              <a:avLst/>
              <a:gdLst/>
              <a:ahLst/>
              <a:cxnLst/>
              <a:rect l="l" t="t" r="r" b="b"/>
              <a:pathLst>
                <a:path w="18900" h="14516" fill="none" extrusionOk="0">
                  <a:moveTo>
                    <a:pt x="18900" y="7989"/>
                  </a:moveTo>
                  <a:lnTo>
                    <a:pt x="18900" y="7989"/>
                  </a:lnTo>
                  <a:lnTo>
                    <a:pt x="18705" y="8111"/>
                  </a:lnTo>
                  <a:lnTo>
                    <a:pt x="18510" y="8184"/>
                  </a:lnTo>
                  <a:lnTo>
                    <a:pt x="18291" y="8232"/>
                  </a:lnTo>
                  <a:lnTo>
                    <a:pt x="18072" y="8232"/>
                  </a:lnTo>
                  <a:lnTo>
                    <a:pt x="17852" y="8184"/>
                  </a:lnTo>
                  <a:lnTo>
                    <a:pt x="17658" y="8111"/>
                  </a:lnTo>
                  <a:lnTo>
                    <a:pt x="17487" y="8013"/>
                  </a:lnTo>
                  <a:lnTo>
                    <a:pt x="17341" y="7891"/>
                  </a:lnTo>
                  <a:lnTo>
                    <a:pt x="17341" y="7891"/>
                  </a:lnTo>
                  <a:lnTo>
                    <a:pt x="17243" y="7745"/>
                  </a:lnTo>
                  <a:lnTo>
                    <a:pt x="17170" y="7575"/>
                  </a:lnTo>
                  <a:lnTo>
                    <a:pt x="17170" y="7404"/>
                  </a:lnTo>
                  <a:lnTo>
                    <a:pt x="17195" y="7234"/>
                  </a:lnTo>
                  <a:lnTo>
                    <a:pt x="17243" y="7088"/>
                  </a:lnTo>
                  <a:lnTo>
                    <a:pt x="17341" y="6942"/>
                  </a:lnTo>
                  <a:lnTo>
                    <a:pt x="17487" y="6844"/>
                  </a:lnTo>
                  <a:lnTo>
                    <a:pt x="17658" y="6795"/>
                  </a:lnTo>
                  <a:lnTo>
                    <a:pt x="17658" y="6795"/>
                  </a:lnTo>
                  <a:lnTo>
                    <a:pt x="17755" y="6771"/>
                  </a:lnTo>
                  <a:lnTo>
                    <a:pt x="17828" y="6771"/>
                  </a:lnTo>
                  <a:lnTo>
                    <a:pt x="17901" y="6795"/>
                  </a:lnTo>
                  <a:lnTo>
                    <a:pt x="17974" y="6820"/>
                  </a:lnTo>
                  <a:lnTo>
                    <a:pt x="18023" y="6869"/>
                  </a:lnTo>
                  <a:lnTo>
                    <a:pt x="18047" y="6917"/>
                  </a:lnTo>
                  <a:lnTo>
                    <a:pt x="18096" y="7063"/>
                  </a:lnTo>
                  <a:lnTo>
                    <a:pt x="18072" y="7210"/>
                  </a:lnTo>
                  <a:lnTo>
                    <a:pt x="18023" y="7356"/>
                  </a:lnTo>
                  <a:lnTo>
                    <a:pt x="17950" y="7477"/>
                  </a:lnTo>
                  <a:lnTo>
                    <a:pt x="17828" y="7599"/>
                  </a:lnTo>
                  <a:lnTo>
                    <a:pt x="17828" y="7599"/>
                  </a:lnTo>
                  <a:lnTo>
                    <a:pt x="17633" y="7697"/>
                  </a:lnTo>
                  <a:lnTo>
                    <a:pt x="17438" y="7770"/>
                  </a:lnTo>
                  <a:lnTo>
                    <a:pt x="17219" y="7794"/>
                  </a:lnTo>
                  <a:lnTo>
                    <a:pt x="17000" y="7794"/>
                  </a:lnTo>
                  <a:lnTo>
                    <a:pt x="17000" y="7794"/>
                  </a:lnTo>
                  <a:lnTo>
                    <a:pt x="16878" y="7794"/>
                  </a:lnTo>
                  <a:lnTo>
                    <a:pt x="16781" y="7770"/>
                  </a:lnTo>
                  <a:lnTo>
                    <a:pt x="16708" y="7745"/>
                  </a:lnTo>
                  <a:lnTo>
                    <a:pt x="16635" y="7697"/>
                  </a:lnTo>
                  <a:lnTo>
                    <a:pt x="16586" y="7648"/>
                  </a:lnTo>
                  <a:lnTo>
                    <a:pt x="16562" y="7550"/>
                  </a:lnTo>
                  <a:lnTo>
                    <a:pt x="16537" y="7331"/>
                  </a:lnTo>
                  <a:lnTo>
                    <a:pt x="16537" y="7331"/>
                  </a:lnTo>
                  <a:lnTo>
                    <a:pt x="16513" y="7015"/>
                  </a:lnTo>
                  <a:lnTo>
                    <a:pt x="16488" y="6698"/>
                  </a:lnTo>
                  <a:lnTo>
                    <a:pt x="16440" y="6381"/>
                  </a:lnTo>
                  <a:lnTo>
                    <a:pt x="16367" y="6065"/>
                  </a:lnTo>
                  <a:lnTo>
                    <a:pt x="16269" y="5748"/>
                  </a:lnTo>
                  <a:lnTo>
                    <a:pt x="16172" y="5456"/>
                  </a:lnTo>
                  <a:lnTo>
                    <a:pt x="16050" y="5164"/>
                  </a:lnTo>
                  <a:lnTo>
                    <a:pt x="15904" y="4871"/>
                  </a:lnTo>
                  <a:lnTo>
                    <a:pt x="15758" y="4604"/>
                  </a:lnTo>
                  <a:lnTo>
                    <a:pt x="15587" y="4311"/>
                  </a:lnTo>
                  <a:lnTo>
                    <a:pt x="15393" y="4068"/>
                  </a:lnTo>
                  <a:lnTo>
                    <a:pt x="15198" y="3800"/>
                  </a:lnTo>
                  <a:lnTo>
                    <a:pt x="14978" y="3556"/>
                  </a:lnTo>
                  <a:lnTo>
                    <a:pt x="14759" y="3313"/>
                  </a:lnTo>
                  <a:lnTo>
                    <a:pt x="14516" y="3094"/>
                  </a:lnTo>
                  <a:lnTo>
                    <a:pt x="14272" y="2874"/>
                  </a:lnTo>
                  <a:lnTo>
                    <a:pt x="14004" y="2655"/>
                  </a:lnTo>
                  <a:lnTo>
                    <a:pt x="13712" y="2460"/>
                  </a:lnTo>
                  <a:lnTo>
                    <a:pt x="13420" y="2265"/>
                  </a:lnTo>
                  <a:lnTo>
                    <a:pt x="13128" y="2095"/>
                  </a:lnTo>
                  <a:lnTo>
                    <a:pt x="12811" y="1924"/>
                  </a:lnTo>
                  <a:lnTo>
                    <a:pt x="12494" y="1778"/>
                  </a:lnTo>
                  <a:lnTo>
                    <a:pt x="12178" y="1632"/>
                  </a:lnTo>
                  <a:lnTo>
                    <a:pt x="11837" y="1510"/>
                  </a:lnTo>
                  <a:lnTo>
                    <a:pt x="11496" y="1389"/>
                  </a:lnTo>
                  <a:lnTo>
                    <a:pt x="11130" y="1291"/>
                  </a:lnTo>
                  <a:lnTo>
                    <a:pt x="10765" y="1218"/>
                  </a:lnTo>
                  <a:lnTo>
                    <a:pt x="10400" y="1145"/>
                  </a:lnTo>
                  <a:lnTo>
                    <a:pt x="10034" y="1096"/>
                  </a:lnTo>
                  <a:lnTo>
                    <a:pt x="9645" y="1048"/>
                  </a:lnTo>
                  <a:lnTo>
                    <a:pt x="9255" y="1023"/>
                  </a:lnTo>
                  <a:lnTo>
                    <a:pt x="8865" y="1023"/>
                  </a:lnTo>
                  <a:lnTo>
                    <a:pt x="8865" y="1023"/>
                  </a:lnTo>
                  <a:lnTo>
                    <a:pt x="8330" y="1023"/>
                  </a:lnTo>
                  <a:lnTo>
                    <a:pt x="7794" y="1072"/>
                  </a:lnTo>
                  <a:lnTo>
                    <a:pt x="7258" y="1145"/>
                  </a:lnTo>
                  <a:lnTo>
                    <a:pt x="6747" y="1267"/>
                  </a:lnTo>
                  <a:lnTo>
                    <a:pt x="6747" y="1267"/>
                  </a:lnTo>
                  <a:lnTo>
                    <a:pt x="6600" y="1048"/>
                  </a:lnTo>
                  <a:lnTo>
                    <a:pt x="6454" y="877"/>
                  </a:lnTo>
                  <a:lnTo>
                    <a:pt x="6284" y="707"/>
                  </a:lnTo>
                  <a:lnTo>
                    <a:pt x="6138" y="561"/>
                  </a:lnTo>
                  <a:lnTo>
                    <a:pt x="5967" y="439"/>
                  </a:lnTo>
                  <a:lnTo>
                    <a:pt x="5821" y="341"/>
                  </a:lnTo>
                  <a:lnTo>
                    <a:pt x="5504" y="195"/>
                  </a:lnTo>
                  <a:lnTo>
                    <a:pt x="5237" y="98"/>
                  </a:lnTo>
                  <a:lnTo>
                    <a:pt x="5017" y="49"/>
                  </a:lnTo>
                  <a:lnTo>
                    <a:pt x="4822" y="0"/>
                  </a:lnTo>
                  <a:lnTo>
                    <a:pt x="4822" y="0"/>
                  </a:lnTo>
                  <a:lnTo>
                    <a:pt x="4725" y="195"/>
                  </a:lnTo>
                  <a:lnTo>
                    <a:pt x="4628" y="390"/>
                  </a:lnTo>
                  <a:lnTo>
                    <a:pt x="4530" y="682"/>
                  </a:lnTo>
                  <a:lnTo>
                    <a:pt x="4433" y="999"/>
                  </a:lnTo>
                  <a:lnTo>
                    <a:pt x="4384" y="1389"/>
                  </a:lnTo>
                  <a:lnTo>
                    <a:pt x="4360" y="1778"/>
                  </a:lnTo>
                  <a:lnTo>
                    <a:pt x="4360" y="1998"/>
                  </a:lnTo>
                  <a:lnTo>
                    <a:pt x="4408" y="2217"/>
                  </a:lnTo>
                  <a:lnTo>
                    <a:pt x="4408" y="2217"/>
                  </a:lnTo>
                  <a:lnTo>
                    <a:pt x="4067" y="2436"/>
                  </a:lnTo>
                  <a:lnTo>
                    <a:pt x="3678" y="2728"/>
                  </a:lnTo>
                  <a:lnTo>
                    <a:pt x="3264" y="3142"/>
                  </a:lnTo>
                  <a:lnTo>
                    <a:pt x="2825" y="3605"/>
                  </a:lnTo>
                  <a:lnTo>
                    <a:pt x="2411" y="4116"/>
                  </a:lnTo>
                  <a:lnTo>
                    <a:pt x="2022" y="4652"/>
                  </a:lnTo>
                  <a:lnTo>
                    <a:pt x="1851" y="4945"/>
                  </a:lnTo>
                  <a:lnTo>
                    <a:pt x="1705" y="5237"/>
                  </a:lnTo>
                  <a:lnTo>
                    <a:pt x="1559" y="5529"/>
                  </a:lnTo>
                  <a:lnTo>
                    <a:pt x="1461" y="5797"/>
                  </a:lnTo>
                  <a:lnTo>
                    <a:pt x="560" y="5797"/>
                  </a:lnTo>
                  <a:lnTo>
                    <a:pt x="560" y="5797"/>
                  </a:lnTo>
                  <a:lnTo>
                    <a:pt x="463" y="5821"/>
                  </a:lnTo>
                  <a:lnTo>
                    <a:pt x="341" y="5846"/>
                  </a:lnTo>
                  <a:lnTo>
                    <a:pt x="244" y="5894"/>
                  </a:lnTo>
                  <a:lnTo>
                    <a:pt x="171" y="5967"/>
                  </a:lnTo>
                  <a:lnTo>
                    <a:pt x="98" y="6040"/>
                  </a:lnTo>
                  <a:lnTo>
                    <a:pt x="49" y="6138"/>
                  </a:lnTo>
                  <a:lnTo>
                    <a:pt x="25" y="6260"/>
                  </a:lnTo>
                  <a:lnTo>
                    <a:pt x="0" y="6357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25" y="8720"/>
                  </a:lnTo>
                  <a:lnTo>
                    <a:pt x="49" y="8817"/>
                  </a:lnTo>
                  <a:lnTo>
                    <a:pt x="98" y="8914"/>
                  </a:lnTo>
                  <a:lnTo>
                    <a:pt x="171" y="8987"/>
                  </a:lnTo>
                  <a:lnTo>
                    <a:pt x="244" y="9060"/>
                  </a:lnTo>
                  <a:lnTo>
                    <a:pt x="341" y="9109"/>
                  </a:lnTo>
                  <a:lnTo>
                    <a:pt x="463" y="9158"/>
                  </a:lnTo>
                  <a:lnTo>
                    <a:pt x="560" y="9158"/>
                  </a:lnTo>
                  <a:lnTo>
                    <a:pt x="1510" y="9158"/>
                  </a:lnTo>
                  <a:lnTo>
                    <a:pt x="1510" y="9158"/>
                  </a:lnTo>
                  <a:lnTo>
                    <a:pt x="1583" y="9353"/>
                  </a:lnTo>
                  <a:lnTo>
                    <a:pt x="1681" y="9572"/>
                  </a:lnTo>
                  <a:lnTo>
                    <a:pt x="1924" y="9986"/>
                  </a:lnTo>
                  <a:lnTo>
                    <a:pt x="2216" y="10376"/>
                  </a:lnTo>
                  <a:lnTo>
                    <a:pt x="2582" y="10765"/>
                  </a:lnTo>
                  <a:lnTo>
                    <a:pt x="2972" y="11131"/>
                  </a:lnTo>
                  <a:lnTo>
                    <a:pt x="3410" y="11472"/>
                  </a:lnTo>
                  <a:lnTo>
                    <a:pt x="3897" y="11788"/>
                  </a:lnTo>
                  <a:lnTo>
                    <a:pt x="4408" y="12032"/>
                  </a:lnTo>
                  <a:lnTo>
                    <a:pt x="4408" y="14516"/>
                  </a:lnTo>
                  <a:lnTo>
                    <a:pt x="5090" y="14516"/>
                  </a:lnTo>
                  <a:lnTo>
                    <a:pt x="6308" y="12860"/>
                  </a:lnTo>
                  <a:lnTo>
                    <a:pt x="6308" y="12860"/>
                  </a:lnTo>
                  <a:lnTo>
                    <a:pt x="6917" y="13030"/>
                  </a:lnTo>
                  <a:lnTo>
                    <a:pt x="7550" y="13128"/>
                  </a:lnTo>
                  <a:lnTo>
                    <a:pt x="8208" y="13201"/>
                  </a:lnTo>
                  <a:lnTo>
                    <a:pt x="8865" y="13225"/>
                  </a:lnTo>
                  <a:lnTo>
                    <a:pt x="8865" y="13225"/>
                  </a:lnTo>
                  <a:lnTo>
                    <a:pt x="9523" y="13201"/>
                  </a:lnTo>
                  <a:lnTo>
                    <a:pt x="10181" y="13128"/>
                  </a:lnTo>
                  <a:lnTo>
                    <a:pt x="10814" y="13030"/>
                  </a:lnTo>
                  <a:lnTo>
                    <a:pt x="11423" y="12860"/>
                  </a:lnTo>
                  <a:lnTo>
                    <a:pt x="12592" y="14516"/>
                  </a:lnTo>
                  <a:lnTo>
                    <a:pt x="13347" y="14516"/>
                  </a:lnTo>
                  <a:lnTo>
                    <a:pt x="13347" y="12032"/>
                  </a:lnTo>
                  <a:lnTo>
                    <a:pt x="13347" y="12032"/>
                  </a:lnTo>
                  <a:lnTo>
                    <a:pt x="13688" y="11886"/>
                  </a:lnTo>
                  <a:lnTo>
                    <a:pt x="14004" y="11715"/>
                  </a:lnTo>
                  <a:lnTo>
                    <a:pt x="14297" y="11545"/>
                  </a:lnTo>
                  <a:lnTo>
                    <a:pt x="14589" y="11350"/>
                  </a:lnTo>
                  <a:lnTo>
                    <a:pt x="14857" y="11131"/>
                  </a:lnTo>
                  <a:lnTo>
                    <a:pt x="15100" y="10911"/>
                  </a:lnTo>
                  <a:lnTo>
                    <a:pt x="15344" y="10668"/>
                  </a:lnTo>
                  <a:lnTo>
                    <a:pt x="15563" y="10400"/>
                  </a:lnTo>
                  <a:lnTo>
                    <a:pt x="15733" y="10132"/>
                  </a:lnTo>
                  <a:lnTo>
                    <a:pt x="15904" y="9864"/>
                  </a:lnTo>
                  <a:lnTo>
                    <a:pt x="16074" y="9572"/>
                  </a:lnTo>
                  <a:lnTo>
                    <a:pt x="16196" y="9255"/>
                  </a:lnTo>
                  <a:lnTo>
                    <a:pt x="16318" y="8939"/>
                  </a:lnTo>
                  <a:lnTo>
                    <a:pt x="16391" y="8598"/>
                  </a:lnTo>
                  <a:lnTo>
                    <a:pt x="16464" y="8257"/>
                  </a:lnTo>
                  <a:lnTo>
                    <a:pt x="16513" y="7916"/>
                  </a:lnTo>
                  <a:lnTo>
                    <a:pt x="16513" y="7916"/>
                  </a:lnTo>
                  <a:lnTo>
                    <a:pt x="16513" y="759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9"/>
            <p:cNvSpPr/>
            <p:nvPr/>
          </p:nvSpPr>
          <p:spPr>
            <a:xfrm>
              <a:off x="645650" y="3820725"/>
              <a:ext cx="34125" cy="34125"/>
            </a:xfrm>
            <a:custGeom>
              <a:avLst/>
              <a:gdLst/>
              <a:ahLst/>
              <a:cxnLst/>
              <a:rect l="l" t="t" r="r" b="b"/>
              <a:pathLst>
                <a:path w="1365" h="1365" fill="none" extrusionOk="0">
                  <a:moveTo>
                    <a:pt x="683" y="1364"/>
                  </a:moveTo>
                  <a:lnTo>
                    <a:pt x="683" y="1364"/>
                  </a:lnTo>
                  <a:lnTo>
                    <a:pt x="537" y="1340"/>
                  </a:lnTo>
                  <a:lnTo>
                    <a:pt x="415" y="1316"/>
                  </a:lnTo>
                  <a:lnTo>
                    <a:pt x="293" y="1243"/>
                  </a:lnTo>
                  <a:lnTo>
                    <a:pt x="196" y="1170"/>
                  </a:lnTo>
                  <a:lnTo>
                    <a:pt x="123" y="1072"/>
                  </a:lnTo>
                  <a:lnTo>
                    <a:pt x="50" y="950"/>
                  </a:lnTo>
                  <a:lnTo>
                    <a:pt x="25" y="829"/>
                  </a:lnTo>
                  <a:lnTo>
                    <a:pt x="1" y="682"/>
                  </a:lnTo>
                  <a:lnTo>
                    <a:pt x="1" y="682"/>
                  </a:lnTo>
                  <a:lnTo>
                    <a:pt x="25" y="536"/>
                  </a:lnTo>
                  <a:lnTo>
                    <a:pt x="50" y="415"/>
                  </a:lnTo>
                  <a:lnTo>
                    <a:pt x="123" y="317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415" y="74"/>
                  </a:lnTo>
                  <a:lnTo>
                    <a:pt x="537" y="25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805" y="25"/>
                  </a:lnTo>
                  <a:lnTo>
                    <a:pt x="951" y="74"/>
                  </a:lnTo>
                  <a:lnTo>
                    <a:pt x="1048" y="122"/>
                  </a:lnTo>
                  <a:lnTo>
                    <a:pt x="1170" y="195"/>
                  </a:lnTo>
                  <a:lnTo>
                    <a:pt x="1243" y="317"/>
                  </a:lnTo>
                  <a:lnTo>
                    <a:pt x="1292" y="415"/>
                  </a:lnTo>
                  <a:lnTo>
                    <a:pt x="1340" y="536"/>
                  </a:lnTo>
                  <a:lnTo>
                    <a:pt x="1365" y="682"/>
                  </a:lnTo>
                  <a:lnTo>
                    <a:pt x="1365" y="682"/>
                  </a:lnTo>
                  <a:lnTo>
                    <a:pt x="1340" y="829"/>
                  </a:lnTo>
                  <a:lnTo>
                    <a:pt x="1292" y="950"/>
                  </a:lnTo>
                  <a:lnTo>
                    <a:pt x="1243" y="1072"/>
                  </a:lnTo>
                  <a:lnTo>
                    <a:pt x="1170" y="1170"/>
                  </a:lnTo>
                  <a:lnTo>
                    <a:pt x="1048" y="1243"/>
                  </a:lnTo>
                  <a:lnTo>
                    <a:pt x="951" y="1316"/>
                  </a:lnTo>
                  <a:lnTo>
                    <a:pt x="805" y="1340"/>
                  </a:lnTo>
                  <a:lnTo>
                    <a:pt x="683" y="1364"/>
                  </a:lnTo>
                  <a:lnTo>
                    <a:pt x="683" y="136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9"/>
            <p:cNvSpPr/>
            <p:nvPr/>
          </p:nvSpPr>
          <p:spPr>
            <a:xfrm>
              <a:off x="747950" y="3753750"/>
              <a:ext cx="85275" cy="12200"/>
            </a:xfrm>
            <a:custGeom>
              <a:avLst/>
              <a:gdLst/>
              <a:ahLst/>
              <a:cxnLst/>
              <a:rect l="l" t="t" r="r" b="b"/>
              <a:pathLst>
                <a:path w="3411" h="488" fill="none" extrusionOk="0">
                  <a:moveTo>
                    <a:pt x="3410" y="488"/>
                  </a:moveTo>
                  <a:lnTo>
                    <a:pt x="3410" y="488"/>
                  </a:lnTo>
                  <a:lnTo>
                    <a:pt x="3215" y="366"/>
                  </a:lnTo>
                  <a:lnTo>
                    <a:pt x="3021" y="268"/>
                  </a:lnTo>
                  <a:lnTo>
                    <a:pt x="2826" y="195"/>
                  </a:lnTo>
                  <a:lnTo>
                    <a:pt x="2607" y="122"/>
                  </a:lnTo>
                  <a:lnTo>
                    <a:pt x="2387" y="74"/>
                  </a:lnTo>
                  <a:lnTo>
                    <a:pt x="2168" y="25"/>
                  </a:lnTo>
                  <a:lnTo>
                    <a:pt x="1925" y="0"/>
                  </a:lnTo>
                  <a:lnTo>
                    <a:pt x="1705" y="0"/>
                  </a:lnTo>
                  <a:lnTo>
                    <a:pt x="1462" y="0"/>
                  </a:lnTo>
                  <a:lnTo>
                    <a:pt x="1243" y="25"/>
                  </a:lnTo>
                  <a:lnTo>
                    <a:pt x="1023" y="74"/>
                  </a:lnTo>
                  <a:lnTo>
                    <a:pt x="804" y="122"/>
                  </a:lnTo>
                  <a:lnTo>
                    <a:pt x="585" y="195"/>
                  </a:lnTo>
                  <a:lnTo>
                    <a:pt x="366" y="268"/>
                  </a:lnTo>
                  <a:lnTo>
                    <a:pt x="171" y="366"/>
                  </a:lnTo>
                  <a:lnTo>
                    <a:pt x="1" y="488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7" name="Google Shape;607;p39"/>
          <p:cNvSpPr/>
          <p:nvPr/>
        </p:nvSpPr>
        <p:spPr>
          <a:xfrm>
            <a:off x="4907686" y="2619652"/>
            <a:ext cx="270221" cy="388962"/>
          </a:xfrm>
          <a:custGeom>
            <a:avLst/>
            <a:gdLst/>
            <a:ahLst/>
            <a:cxnLst/>
            <a:rect l="l" t="t" r="r" b="b"/>
            <a:pathLst>
              <a:path w="12860" h="18511" fill="none" extrusionOk="0">
                <a:moveTo>
                  <a:pt x="12373" y="7526"/>
                </a:moveTo>
                <a:lnTo>
                  <a:pt x="11618" y="7526"/>
                </a:lnTo>
                <a:lnTo>
                  <a:pt x="11618" y="5188"/>
                </a:lnTo>
                <a:lnTo>
                  <a:pt x="11618" y="5188"/>
                </a:lnTo>
                <a:lnTo>
                  <a:pt x="11593" y="4677"/>
                </a:lnTo>
                <a:lnTo>
                  <a:pt x="11520" y="4141"/>
                </a:lnTo>
                <a:lnTo>
                  <a:pt x="11398" y="3654"/>
                </a:lnTo>
                <a:lnTo>
                  <a:pt x="11204" y="3167"/>
                </a:lnTo>
                <a:lnTo>
                  <a:pt x="10984" y="2728"/>
                </a:lnTo>
                <a:lnTo>
                  <a:pt x="10741" y="2290"/>
                </a:lnTo>
                <a:lnTo>
                  <a:pt x="10424" y="1900"/>
                </a:lnTo>
                <a:lnTo>
                  <a:pt x="10108" y="1535"/>
                </a:lnTo>
                <a:lnTo>
                  <a:pt x="9718" y="1194"/>
                </a:lnTo>
                <a:lnTo>
                  <a:pt x="9328" y="902"/>
                </a:lnTo>
                <a:lnTo>
                  <a:pt x="8914" y="634"/>
                </a:lnTo>
                <a:lnTo>
                  <a:pt x="8452" y="415"/>
                </a:lnTo>
                <a:lnTo>
                  <a:pt x="7964" y="244"/>
                </a:lnTo>
                <a:lnTo>
                  <a:pt x="7477" y="122"/>
                </a:lnTo>
                <a:lnTo>
                  <a:pt x="6966" y="25"/>
                </a:lnTo>
                <a:lnTo>
                  <a:pt x="6430" y="0"/>
                </a:lnTo>
                <a:lnTo>
                  <a:pt x="6430" y="0"/>
                </a:lnTo>
                <a:lnTo>
                  <a:pt x="5894" y="25"/>
                </a:lnTo>
                <a:lnTo>
                  <a:pt x="5383" y="122"/>
                </a:lnTo>
                <a:lnTo>
                  <a:pt x="4896" y="244"/>
                </a:lnTo>
                <a:lnTo>
                  <a:pt x="4409" y="415"/>
                </a:lnTo>
                <a:lnTo>
                  <a:pt x="3970" y="634"/>
                </a:lnTo>
                <a:lnTo>
                  <a:pt x="3532" y="902"/>
                </a:lnTo>
                <a:lnTo>
                  <a:pt x="3142" y="1194"/>
                </a:lnTo>
                <a:lnTo>
                  <a:pt x="2752" y="1535"/>
                </a:lnTo>
                <a:lnTo>
                  <a:pt x="2436" y="1900"/>
                </a:lnTo>
                <a:lnTo>
                  <a:pt x="2119" y="2290"/>
                </a:lnTo>
                <a:lnTo>
                  <a:pt x="1876" y="2728"/>
                </a:lnTo>
                <a:lnTo>
                  <a:pt x="1656" y="3167"/>
                </a:lnTo>
                <a:lnTo>
                  <a:pt x="1462" y="3654"/>
                </a:lnTo>
                <a:lnTo>
                  <a:pt x="1340" y="4141"/>
                </a:lnTo>
                <a:lnTo>
                  <a:pt x="1267" y="4677"/>
                </a:lnTo>
                <a:lnTo>
                  <a:pt x="1242" y="5188"/>
                </a:lnTo>
                <a:lnTo>
                  <a:pt x="1242" y="7526"/>
                </a:lnTo>
                <a:lnTo>
                  <a:pt x="487" y="7526"/>
                </a:lnTo>
                <a:lnTo>
                  <a:pt x="487" y="7526"/>
                </a:lnTo>
                <a:lnTo>
                  <a:pt x="390" y="7526"/>
                </a:lnTo>
                <a:lnTo>
                  <a:pt x="293" y="7551"/>
                </a:lnTo>
                <a:lnTo>
                  <a:pt x="220" y="7599"/>
                </a:lnTo>
                <a:lnTo>
                  <a:pt x="146" y="7648"/>
                </a:lnTo>
                <a:lnTo>
                  <a:pt x="73" y="7721"/>
                </a:lnTo>
                <a:lnTo>
                  <a:pt x="49" y="7818"/>
                </a:lnTo>
                <a:lnTo>
                  <a:pt x="0" y="7891"/>
                </a:lnTo>
                <a:lnTo>
                  <a:pt x="0" y="8013"/>
                </a:lnTo>
                <a:lnTo>
                  <a:pt x="0" y="18023"/>
                </a:lnTo>
                <a:lnTo>
                  <a:pt x="0" y="18023"/>
                </a:lnTo>
                <a:lnTo>
                  <a:pt x="0" y="18121"/>
                </a:lnTo>
                <a:lnTo>
                  <a:pt x="49" y="18218"/>
                </a:lnTo>
                <a:lnTo>
                  <a:pt x="73" y="18291"/>
                </a:lnTo>
                <a:lnTo>
                  <a:pt x="146" y="18364"/>
                </a:lnTo>
                <a:lnTo>
                  <a:pt x="220" y="18413"/>
                </a:lnTo>
                <a:lnTo>
                  <a:pt x="293" y="18462"/>
                </a:lnTo>
                <a:lnTo>
                  <a:pt x="390" y="18486"/>
                </a:lnTo>
                <a:lnTo>
                  <a:pt x="487" y="18510"/>
                </a:lnTo>
                <a:lnTo>
                  <a:pt x="12373" y="18510"/>
                </a:lnTo>
                <a:lnTo>
                  <a:pt x="12373" y="18510"/>
                </a:lnTo>
                <a:lnTo>
                  <a:pt x="12470" y="18486"/>
                </a:lnTo>
                <a:lnTo>
                  <a:pt x="12568" y="18462"/>
                </a:lnTo>
                <a:lnTo>
                  <a:pt x="12641" y="18413"/>
                </a:lnTo>
                <a:lnTo>
                  <a:pt x="12714" y="18364"/>
                </a:lnTo>
                <a:lnTo>
                  <a:pt x="12787" y="18291"/>
                </a:lnTo>
                <a:lnTo>
                  <a:pt x="12811" y="18218"/>
                </a:lnTo>
                <a:lnTo>
                  <a:pt x="12860" y="18121"/>
                </a:lnTo>
                <a:lnTo>
                  <a:pt x="12860" y="18023"/>
                </a:lnTo>
                <a:lnTo>
                  <a:pt x="12860" y="8013"/>
                </a:lnTo>
                <a:lnTo>
                  <a:pt x="12860" y="8013"/>
                </a:lnTo>
                <a:lnTo>
                  <a:pt x="12860" y="7891"/>
                </a:lnTo>
                <a:lnTo>
                  <a:pt x="12811" y="7818"/>
                </a:lnTo>
                <a:lnTo>
                  <a:pt x="12787" y="7721"/>
                </a:lnTo>
                <a:lnTo>
                  <a:pt x="12714" y="7648"/>
                </a:lnTo>
                <a:lnTo>
                  <a:pt x="12641" y="7599"/>
                </a:lnTo>
                <a:lnTo>
                  <a:pt x="12568" y="7551"/>
                </a:lnTo>
                <a:lnTo>
                  <a:pt x="12470" y="7526"/>
                </a:lnTo>
                <a:lnTo>
                  <a:pt x="12373" y="7526"/>
                </a:lnTo>
                <a:lnTo>
                  <a:pt x="12373" y="7526"/>
                </a:lnTo>
                <a:close/>
                <a:moveTo>
                  <a:pt x="2801" y="5188"/>
                </a:moveTo>
                <a:lnTo>
                  <a:pt x="2801" y="5188"/>
                </a:lnTo>
                <a:lnTo>
                  <a:pt x="2826" y="4823"/>
                </a:lnTo>
                <a:lnTo>
                  <a:pt x="2874" y="4457"/>
                </a:lnTo>
                <a:lnTo>
                  <a:pt x="2972" y="4116"/>
                </a:lnTo>
                <a:lnTo>
                  <a:pt x="3093" y="3775"/>
                </a:lnTo>
                <a:lnTo>
                  <a:pt x="3240" y="3459"/>
                </a:lnTo>
                <a:lnTo>
                  <a:pt x="3410" y="3167"/>
                </a:lnTo>
                <a:lnTo>
                  <a:pt x="3629" y="2874"/>
                </a:lnTo>
                <a:lnTo>
                  <a:pt x="3873" y="2631"/>
                </a:lnTo>
                <a:lnTo>
                  <a:pt x="4116" y="2387"/>
                </a:lnTo>
                <a:lnTo>
                  <a:pt x="4409" y="2192"/>
                </a:lnTo>
                <a:lnTo>
                  <a:pt x="4701" y="1998"/>
                </a:lnTo>
                <a:lnTo>
                  <a:pt x="5017" y="1851"/>
                </a:lnTo>
                <a:lnTo>
                  <a:pt x="5358" y="1730"/>
                </a:lnTo>
                <a:lnTo>
                  <a:pt x="5699" y="1632"/>
                </a:lnTo>
                <a:lnTo>
                  <a:pt x="6065" y="1584"/>
                </a:lnTo>
                <a:lnTo>
                  <a:pt x="6430" y="1559"/>
                </a:lnTo>
                <a:lnTo>
                  <a:pt x="6430" y="1559"/>
                </a:lnTo>
                <a:lnTo>
                  <a:pt x="6795" y="1584"/>
                </a:lnTo>
                <a:lnTo>
                  <a:pt x="7161" y="1632"/>
                </a:lnTo>
                <a:lnTo>
                  <a:pt x="7502" y="1730"/>
                </a:lnTo>
                <a:lnTo>
                  <a:pt x="7843" y="1851"/>
                </a:lnTo>
                <a:lnTo>
                  <a:pt x="8159" y="1998"/>
                </a:lnTo>
                <a:lnTo>
                  <a:pt x="8452" y="2192"/>
                </a:lnTo>
                <a:lnTo>
                  <a:pt x="8744" y="2387"/>
                </a:lnTo>
                <a:lnTo>
                  <a:pt x="8987" y="2631"/>
                </a:lnTo>
                <a:lnTo>
                  <a:pt x="9231" y="2874"/>
                </a:lnTo>
                <a:lnTo>
                  <a:pt x="9450" y="3167"/>
                </a:lnTo>
                <a:lnTo>
                  <a:pt x="9621" y="3459"/>
                </a:lnTo>
                <a:lnTo>
                  <a:pt x="9767" y="3775"/>
                </a:lnTo>
                <a:lnTo>
                  <a:pt x="9888" y="4116"/>
                </a:lnTo>
                <a:lnTo>
                  <a:pt x="9986" y="4457"/>
                </a:lnTo>
                <a:lnTo>
                  <a:pt x="10035" y="4823"/>
                </a:lnTo>
                <a:lnTo>
                  <a:pt x="10059" y="5188"/>
                </a:lnTo>
                <a:lnTo>
                  <a:pt x="10059" y="7526"/>
                </a:lnTo>
                <a:lnTo>
                  <a:pt x="2801" y="7526"/>
                </a:lnTo>
                <a:lnTo>
                  <a:pt x="2801" y="5188"/>
                </a:lnTo>
                <a:close/>
                <a:moveTo>
                  <a:pt x="7063" y="13225"/>
                </a:moveTo>
                <a:lnTo>
                  <a:pt x="7209" y="15052"/>
                </a:lnTo>
                <a:lnTo>
                  <a:pt x="5651" y="15052"/>
                </a:lnTo>
                <a:lnTo>
                  <a:pt x="5797" y="13225"/>
                </a:lnTo>
                <a:lnTo>
                  <a:pt x="5797" y="13225"/>
                </a:lnTo>
                <a:lnTo>
                  <a:pt x="5675" y="13152"/>
                </a:lnTo>
                <a:lnTo>
                  <a:pt x="5553" y="13030"/>
                </a:lnTo>
                <a:lnTo>
                  <a:pt x="5456" y="12933"/>
                </a:lnTo>
                <a:lnTo>
                  <a:pt x="5358" y="12787"/>
                </a:lnTo>
                <a:lnTo>
                  <a:pt x="5285" y="12665"/>
                </a:lnTo>
                <a:lnTo>
                  <a:pt x="5237" y="12495"/>
                </a:lnTo>
                <a:lnTo>
                  <a:pt x="5212" y="12348"/>
                </a:lnTo>
                <a:lnTo>
                  <a:pt x="5212" y="12178"/>
                </a:lnTo>
                <a:lnTo>
                  <a:pt x="5212" y="12178"/>
                </a:lnTo>
                <a:lnTo>
                  <a:pt x="5237" y="11934"/>
                </a:lnTo>
                <a:lnTo>
                  <a:pt x="5310" y="11715"/>
                </a:lnTo>
                <a:lnTo>
                  <a:pt x="5407" y="11496"/>
                </a:lnTo>
                <a:lnTo>
                  <a:pt x="5553" y="11326"/>
                </a:lnTo>
                <a:lnTo>
                  <a:pt x="5748" y="11179"/>
                </a:lnTo>
                <a:lnTo>
                  <a:pt x="5943" y="11058"/>
                </a:lnTo>
                <a:lnTo>
                  <a:pt x="6187" y="10985"/>
                </a:lnTo>
                <a:lnTo>
                  <a:pt x="6430" y="10960"/>
                </a:lnTo>
                <a:lnTo>
                  <a:pt x="6430" y="10960"/>
                </a:lnTo>
                <a:lnTo>
                  <a:pt x="6674" y="10985"/>
                </a:lnTo>
                <a:lnTo>
                  <a:pt x="6917" y="11058"/>
                </a:lnTo>
                <a:lnTo>
                  <a:pt x="7112" y="11179"/>
                </a:lnTo>
                <a:lnTo>
                  <a:pt x="7307" y="11326"/>
                </a:lnTo>
                <a:lnTo>
                  <a:pt x="7453" y="11496"/>
                </a:lnTo>
                <a:lnTo>
                  <a:pt x="7550" y="11715"/>
                </a:lnTo>
                <a:lnTo>
                  <a:pt x="7623" y="11934"/>
                </a:lnTo>
                <a:lnTo>
                  <a:pt x="7648" y="12178"/>
                </a:lnTo>
                <a:lnTo>
                  <a:pt x="7648" y="12178"/>
                </a:lnTo>
                <a:lnTo>
                  <a:pt x="7648" y="12348"/>
                </a:lnTo>
                <a:lnTo>
                  <a:pt x="7623" y="12495"/>
                </a:lnTo>
                <a:lnTo>
                  <a:pt x="7575" y="12665"/>
                </a:lnTo>
                <a:lnTo>
                  <a:pt x="7502" y="12787"/>
                </a:lnTo>
                <a:lnTo>
                  <a:pt x="7404" y="12933"/>
                </a:lnTo>
                <a:lnTo>
                  <a:pt x="7307" y="13030"/>
                </a:lnTo>
                <a:lnTo>
                  <a:pt x="7185" y="13152"/>
                </a:lnTo>
                <a:lnTo>
                  <a:pt x="7063" y="13225"/>
                </a:lnTo>
                <a:lnTo>
                  <a:pt x="7063" y="13225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08" name="Google Shape;608;p39"/>
          <p:cNvGrpSpPr/>
          <p:nvPr/>
        </p:nvGrpSpPr>
        <p:grpSpPr>
          <a:xfrm>
            <a:off x="898896" y="3252097"/>
            <a:ext cx="377700" cy="253852"/>
            <a:chOff x="1244800" y="3717225"/>
            <a:chExt cx="449375" cy="302025"/>
          </a:xfrm>
        </p:grpSpPr>
        <p:sp>
          <p:nvSpPr>
            <p:cNvPr id="609" name="Google Shape;609;p39"/>
            <p:cNvSpPr/>
            <p:nvPr/>
          </p:nvSpPr>
          <p:spPr>
            <a:xfrm>
              <a:off x="1244800" y="3717225"/>
              <a:ext cx="449375" cy="302025"/>
            </a:xfrm>
            <a:custGeom>
              <a:avLst/>
              <a:gdLst/>
              <a:ahLst/>
              <a:cxnLst/>
              <a:rect l="l" t="t" r="r" b="b"/>
              <a:pathLst>
                <a:path w="17975" h="12081" fill="none" extrusionOk="0">
                  <a:moveTo>
                    <a:pt x="17000" y="0"/>
                  </a:moveTo>
                  <a:lnTo>
                    <a:pt x="974" y="0"/>
                  </a:lnTo>
                  <a:lnTo>
                    <a:pt x="974" y="0"/>
                  </a:lnTo>
                  <a:lnTo>
                    <a:pt x="780" y="25"/>
                  </a:lnTo>
                  <a:lnTo>
                    <a:pt x="585" y="73"/>
                  </a:lnTo>
                  <a:lnTo>
                    <a:pt x="414" y="171"/>
                  </a:lnTo>
                  <a:lnTo>
                    <a:pt x="292" y="292"/>
                  </a:lnTo>
                  <a:lnTo>
                    <a:pt x="171" y="439"/>
                  </a:lnTo>
                  <a:lnTo>
                    <a:pt x="73" y="609"/>
                  </a:lnTo>
                  <a:lnTo>
                    <a:pt x="25" y="780"/>
                  </a:lnTo>
                  <a:lnTo>
                    <a:pt x="0" y="974"/>
                  </a:lnTo>
                  <a:lnTo>
                    <a:pt x="0" y="11106"/>
                  </a:lnTo>
                  <a:lnTo>
                    <a:pt x="0" y="11106"/>
                  </a:lnTo>
                  <a:lnTo>
                    <a:pt x="25" y="11301"/>
                  </a:lnTo>
                  <a:lnTo>
                    <a:pt x="73" y="11471"/>
                  </a:lnTo>
                  <a:lnTo>
                    <a:pt x="171" y="11642"/>
                  </a:lnTo>
                  <a:lnTo>
                    <a:pt x="292" y="11788"/>
                  </a:lnTo>
                  <a:lnTo>
                    <a:pt x="414" y="11910"/>
                  </a:lnTo>
                  <a:lnTo>
                    <a:pt x="585" y="12007"/>
                  </a:lnTo>
                  <a:lnTo>
                    <a:pt x="780" y="12056"/>
                  </a:lnTo>
                  <a:lnTo>
                    <a:pt x="974" y="12080"/>
                  </a:lnTo>
                  <a:lnTo>
                    <a:pt x="17000" y="12080"/>
                  </a:lnTo>
                  <a:lnTo>
                    <a:pt x="17000" y="12080"/>
                  </a:lnTo>
                  <a:lnTo>
                    <a:pt x="17195" y="12056"/>
                  </a:lnTo>
                  <a:lnTo>
                    <a:pt x="17390" y="12007"/>
                  </a:lnTo>
                  <a:lnTo>
                    <a:pt x="17560" y="11910"/>
                  </a:lnTo>
                  <a:lnTo>
                    <a:pt x="17682" y="11788"/>
                  </a:lnTo>
                  <a:lnTo>
                    <a:pt x="17804" y="11642"/>
                  </a:lnTo>
                  <a:lnTo>
                    <a:pt x="17901" y="11471"/>
                  </a:lnTo>
                  <a:lnTo>
                    <a:pt x="17950" y="11301"/>
                  </a:lnTo>
                  <a:lnTo>
                    <a:pt x="17974" y="11106"/>
                  </a:lnTo>
                  <a:lnTo>
                    <a:pt x="17974" y="974"/>
                  </a:lnTo>
                  <a:lnTo>
                    <a:pt x="17974" y="974"/>
                  </a:lnTo>
                  <a:lnTo>
                    <a:pt x="17950" y="780"/>
                  </a:lnTo>
                  <a:lnTo>
                    <a:pt x="17901" y="609"/>
                  </a:lnTo>
                  <a:lnTo>
                    <a:pt x="17804" y="439"/>
                  </a:lnTo>
                  <a:lnTo>
                    <a:pt x="17682" y="292"/>
                  </a:lnTo>
                  <a:lnTo>
                    <a:pt x="17560" y="171"/>
                  </a:lnTo>
                  <a:lnTo>
                    <a:pt x="17390" y="73"/>
                  </a:lnTo>
                  <a:lnTo>
                    <a:pt x="17195" y="25"/>
                  </a:lnTo>
                  <a:lnTo>
                    <a:pt x="17000" y="0"/>
                  </a:lnTo>
                  <a:lnTo>
                    <a:pt x="1700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39"/>
            <p:cNvSpPr/>
            <p:nvPr/>
          </p:nvSpPr>
          <p:spPr>
            <a:xfrm>
              <a:off x="1244800" y="3795150"/>
              <a:ext cx="449375" cy="25"/>
            </a:xfrm>
            <a:custGeom>
              <a:avLst/>
              <a:gdLst/>
              <a:ahLst/>
              <a:cxnLst/>
              <a:rect l="l" t="t" r="r" b="b"/>
              <a:pathLst>
                <a:path w="17975" h="1" fill="none" extrusionOk="0">
                  <a:moveTo>
                    <a:pt x="17974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39"/>
            <p:cNvSpPr/>
            <p:nvPr/>
          </p:nvSpPr>
          <p:spPr>
            <a:xfrm>
              <a:off x="1244800" y="3853000"/>
              <a:ext cx="449375" cy="25"/>
            </a:xfrm>
            <a:custGeom>
              <a:avLst/>
              <a:gdLst/>
              <a:ahLst/>
              <a:cxnLst/>
              <a:rect l="l" t="t" r="r" b="b"/>
              <a:pathLst>
                <a:path w="17975" h="1" fill="none" extrusionOk="0">
                  <a:moveTo>
                    <a:pt x="0" y="0"/>
                  </a:moveTo>
                  <a:lnTo>
                    <a:pt x="17974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9"/>
            <p:cNvSpPr/>
            <p:nvPr/>
          </p:nvSpPr>
          <p:spPr>
            <a:xfrm>
              <a:off x="1302625" y="3893800"/>
              <a:ext cx="161375" cy="25"/>
            </a:xfrm>
            <a:custGeom>
              <a:avLst/>
              <a:gdLst/>
              <a:ahLst/>
              <a:cxnLst/>
              <a:rect l="l" t="t" r="r" b="b"/>
              <a:pathLst>
                <a:path w="6455" h="1" fill="none" extrusionOk="0">
                  <a:moveTo>
                    <a:pt x="6455" y="0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9"/>
            <p:cNvSpPr/>
            <p:nvPr/>
          </p:nvSpPr>
          <p:spPr>
            <a:xfrm>
              <a:off x="1302625" y="3933975"/>
              <a:ext cx="110250" cy="25"/>
            </a:xfrm>
            <a:custGeom>
              <a:avLst/>
              <a:gdLst/>
              <a:ahLst/>
              <a:cxnLst/>
              <a:rect l="l" t="t" r="r" b="b"/>
              <a:pathLst>
                <a:path w="4410" h="1" fill="none" extrusionOk="0">
                  <a:moveTo>
                    <a:pt x="4409" y="1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9"/>
            <p:cNvSpPr/>
            <p:nvPr/>
          </p:nvSpPr>
          <p:spPr>
            <a:xfrm>
              <a:off x="1572975" y="3899875"/>
              <a:ext cx="62125" cy="40225"/>
            </a:xfrm>
            <a:custGeom>
              <a:avLst/>
              <a:gdLst/>
              <a:ahLst/>
              <a:cxnLst/>
              <a:rect l="l" t="t" r="r" b="b"/>
              <a:pathLst>
                <a:path w="2485" h="1609" fill="none" extrusionOk="0">
                  <a:moveTo>
                    <a:pt x="1998" y="1"/>
                  </a:move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1218"/>
                  </a:lnTo>
                  <a:lnTo>
                    <a:pt x="49" y="1316"/>
                  </a:lnTo>
                  <a:lnTo>
                    <a:pt x="98" y="1389"/>
                  </a:lnTo>
                  <a:lnTo>
                    <a:pt x="147" y="1462"/>
                  </a:lnTo>
                  <a:lnTo>
                    <a:pt x="220" y="1511"/>
                  </a:lnTo>
                  <a:lnTo>
                    <a:pt x="293" y="1559"/>
                  </a:lnTo>
                  <a:lnTo>
                    <a:pt x="390" y="1584"/>
                  </a:lnTo>
                  <a:lnTo>
                    <a:pt x="488" y="1608"/>
                  </a:lnTo>
                  <a:lnTo>
                    <a:pt x="1998" y="1608"/>
                  </a:lnTo>
                  <a:lnTo>
                    <a:pt x="1998" y="1608"/>
                  </a:lnTo>
                  <a:lnTo>
                    <a:pt x="2095" y="1584"/>
                  </a:lnTo>
                  <a:lnTo>
                    <a:pt x="2192" y="1559"/>
                  </a:lnTo>
                  <a:lnTo>
                    <a:pt x="2265" y="1511"/>
                  </a:lnTo>
                  <a:lnTo>
                    <a:pt x="2339" y="1462"/>
                  </a:lnTo>
                  <a:lnTo>
                    <a:pt x="2387" y="1389"/>
                  </a:lnTo>
                  <a:lnTo>
                    <a:pt x="2436" y="1316"/>
                  </a:lnTo>
                  <a:lnTo>
                    <a:pt x="2485" y="1218"/>
                  </a:lnTo>
                  <a:lnTo>
                    <a:pt x="2485" y="1121"/>
                  </a:lnTo>
                  <a:lnTo>
                    <a:pt x="2485" y="488"/>
                  </a:lnTo>
                  <a:lnTo>
                    <a:pt x="2485" y="488"/>
                  </a:lnTo>
                  <a:lnTo>
                    <a:pt x="2485" y="390"/>
                  </a:lnTo>
                  <a:lnTo>
                    <a:pt x="2436" y="293"/>
                  </a:lnTo>
                  <a:lnTo>
                    <a:pt x="2387" y="220"/>
                  </a:lnTo>
                  <a:lnTo>
                    <a:pt x="2339" y="147"/>
                  </a:lnTo>
                  <a:lnTo>
                    <a:pt x="2265" y="74"/>
                  </a:lnTo>
                  <a:lnTo>
                    <a:pt x="2192" y="25"/>
                  </a:lnTo>
                  <a:lnTo>
                    <a:pt x="2095" y="1"/>
                  </a:lnTo>
                  <a:lnTo>
                    <a:pt x="1998" y="1"/>
                  </a:lnTo>
                  <a:lnTo>
                    <a:pt x="1998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5" name="Google Shape;615;p39"/>
          <p:cNvGrpSpPr/>
          <p:nvPr/>
        </p:nvGrpSpPr>
        <p:grpSpPr>
          <a:xfrm>
            <a:off x="1468986" y="3232639"/>
            <a:ext cx="367467" cy="287115"/>
            <a:chOff x="1923075" y="3694075"/>
            <a:chExt cx="437200" cy="341600"/>
          </a:xfrm>
        </p:grpSpPr>
        <p:sp>
          <p:nvSpPr>
            <p:cNvPr id="616" name="Google Shape;616;p39"/>
            <p:cNvSpPr/>
            <p:nvPr/>
          </p:nvSpPr>
          <p:spPr>
            <a:xfrm>
              <a:off x="2247600" y="3983300"/>
              <a:ext cx="52400" cy="52375"/>
            </a:xfrm>
            <a:custGeom>
              <a:avLst/>
              <a:gdLst/>
              <a:ahLst/>
              <a:cxnLst/>
              <a:rect l="l" t="t" r="r" b="b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3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3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9"/>
            <p:cNvSpPr/>
            <p:nvPr/>
          </p:nvSpPr>
          <p:spPr>
            <a:xfrm>
              <a:off x="2035100" y="3983300"/>
              <a:ext cx="52400" cy="52375"/>
            </a:xfrm>
            <a:custGeom>
              <a:avLst/>
              <a:gdLst/>
              <a:ahLst/>
              <a:cxnLst/>
              <a:rect l="l" t="t" r="r" b="b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4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4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9"/>
            <p:cNvSpPr/>
            <p:nvPr/>
          </p:nvSpPr>
          <p:spPr>
            <a:xfrm>
              <a:off x="1923075" y="3694075"/>
              <a:ext cx="437200" cy="280100"/>
            </a:xfrm>
            <a:custGeom>
              <a:avLst/>
              <a:gdLst/>
              <a:ahLst/>
              <a:cxnLst/>
              <a:rect l="l" t="t" r="r" b="b"/>
              <a:pathLst>
                <a:path w="17488" h="11204" fill="none" extrusionOk="0">
                  <a:moveTo>
                    <a:pt x="14516" y="10912"/>
                  </a:moveTo>
                  <a:lnTo>
                    <a:pt x="5675" y="10912"/>
                  </a:lnTo>
                  <a:lnTo>
                    <a:pt x="6089" y="9889"/>
                  </a:lnTo>
                  <a:lnTo>
                    <a:pt x="6089" y="9889"/>
                  </a:lnTo>
                  <a:lnTo>
                    <a:pt x="6235" y="9913"/>
                  </a:lnTo>
                  <a:lnTo>
                    <a:pt x="6406" y="9913"/>
                  </a:lnTo>
                  <a:lnTo>
                    <a:pt x="13810" y="9231"/>
                  </a:lnTo>
                  <a:lnTo>
                    <a:pt x="13810" y="9231"/>
                  </a:lnTo>
                  <a:lnTo>
                    <a:pt x="13980" y="9207"/>
                  </a:lnTo>
                  <a:lnTo>
                    <a:pt x="14151" y="9134"/>
                  </a:lnTo>
                  <a:lnTo>
                    <a:pt x="14297" y="9061"/>
                  </a:lnTo>
                  <a:lnTo>
                    <a:pt x="14467" y="8963"/>
                  </a:lnTo>
                  <a:lnTo>
                    <a:pt x="14614" y="8866"/>
                  </a:lnTo>
                  <a:lnTo>
                    <a:pt x="14735" y="8744"/>
                  </a:lnTo>
                  <a:lnTo>
                    <a:pt x="14833" y="8598"/>
                  </a:lnTo>
                  <a:lnTo>
                    <a:pt x="14930" y="8452"/>
                  </a:lnTo>
                  <a:lnTo>
                    <a:pt x="17414" y="3142"/>
                  </a:lnTo>
                  <a:lnTo>
                    <a:pt x="17414" y="3142"/>
                  </a:lnTo>
                  <a:lnTo>
                    <a:pt x="17463" y="2996"/>
                  </a:lnTo>
                  <a:lnTo>
                    <a:pt x="17487" y="2875"/>
                  </a:lnTo>
                  <a:lnTo>
                    <a:pt x="17463" y="2753"/>
                  </a:lnTo>
                  <a:lnTo>
                    <a:pt x="17439" y="2631"/>
                  </a:lnTo>
                  <a:lnTo>
                    <a:pt x="17366" y="2558"/>
                  </a:lnTo>
                  <a:lnTo>
                    <a:pt x="17244" y="2485"/>
                  </a:lnTo>
                  <a:lnTo>
                    <a:pt x="17122" y="2436"/>
                  </a:lnTo>
                  <a:lnTo>
                    <a:pt x="16976" y="2412"/>
                  </a:lnTo>
                  <a:lnTo>
                    <a:pt x="4579" y="1998"/>
                  </a:lnTo>
                  <a:lnTo>
                    <a:pt x="4214" y="366"/>
                  </a:lnTo>
                  <a:lnTo>
                    <a:pt x="4214" y="366"/>
                  </a:lnTo>
                  <a:lnTo>
                    <a:pt x="4141" y="220"/>
                  </a:lnTo>
                  <a:lnTo>
                    <a:pt x="4043" y="98"/>
                  </a:lnTo>
                  <a:lnTo>
                    <a:pt x="3897" y="25"/>
                  </a:lnTo>
                  <a:lnTo>
                    <a:pt x="372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22"/>
                  </a:lnTo>
                  <a:lnTo>
                    <a:pt x="74" y="196"/>
                  </a:lnTo>
                  <a:lnTo>
                    <a:pt x="25" y="293"/>
                  </a:lnTo>
                  <a:lnTo>
                    <a:pt x="1" y="366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585"/>
                  </a:lnTo>
                  <a:lnTo>
                    <a:pt x="25" y="658"/>
                  </a:lnTo>
                  <a:lnTo>
                    <a:pt x="74" y="756"/>
                  </a:lnTo>
                  <a:lnTo>
                    <a:pt x="147" y="829"/>
                  </a:lnTo>
                  <a:lnTo>
                    <a:pt x="220" y="877"/>
                  </a:lnTo>
                  <a:lnTo>
                    <a:pt x="293" y="926"/>
                  </a:lnTo>
                  <a:lnTo>
                    <a:pt x="390" y="951"/>
                  </a:lnTo>
                  <a:lnTo>
                    <a:pt x="488" y="975"/>
                  </a:lnTo>
                  <a:lnTo>
                    <a:pt x="3337" y="975"/>
                  </a:lnTo>
                  <a:lnTo>
                    <a:pt x="5286" y="9256"/>
                  </a:lnTo>
                  <a:lnTo>
                    <a:pt x="4506" y="1120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9"/>
            <p:cNvSpPr/>
            <p:nvPr/>
          </p:nvSpPr>
          <p:spPr>
            <a:xfrm>
              <a:off x="2261000" y="3781750"/>
              <a:ext cx="48725" cy="108400"/>
            </a:xfrm>
            <a:custGeom>
              <a:avLst/>
              <a:gdLst/>
              <a:ahLst/>
              <a:cxnLst/>
              <a:rect l="l" t="t" r="r" b="b"/>
              <a:pathLst>
                <a:path w="1949" h="4336" fill="none" extrusionOk="0">
                  <a:moveTo>
                    <a:pt x="1" y="4336"/>
                  </a:moveTo>
                  <a:lnTo>
                    <a:pt x="1949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9"/>
            <p:cNvSpPr/>
            <p:nvPr/>
          </p:nvSpPr>
          <p:spPr>
            <a:xfrm>
              <a:off x="2225675" y="3780550"/>
              <a:ext cx="32300" cy="113875"/>
            </a:xfrm>
            <a:custGeom>
              <a:avLst/>
              <a:gdLst/>
              <a:ahLst/>
              <a:cxnLst/>
              <a:rect l="l" t="t" r="r" b="b"/>
              <a:pathLst>
                <a:path w="1292" h="4555" fill="none" extrusionOk="0">
                  <a:moveTo>
                    <a:pt x="1" y="4554"/>
                  </a:moveTo>
                  <a:lnTo>
                    <a:pt x="1292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9"/>
            <p:cNvSpPr/>
            <p:nvPr/>
          </p:nvSpPr>
          <p:spPr>
            <a:xfrm>
              <a:off x="2190375" y="3779325"/>
              <a:ext cx="15850" cy="119350"/>
            </a:xfrm>
            <a:custGeom>
              <a:avLst/>
              <a:gdLst/>
              <a:ahLst/>
              <a:cxnLst/>
              <a:rect l="l" t="t" r="r" b="b"/>
              <a:pathLst>
                <a:path w="634" h="4774" fill="none" extrusionOk="0">
                  <a:moveTo>
                    <a:pt x="0" y="4774"/>
                  </a:moveTo>
                  <a:lnTo>
                    <a:pt x="634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9"/>
            <p:cNvSpPr/>
            <p:nvPr/>
          </p:nvSpPr>
          <p:spPr>
            <a:xfrm>
              <a:off x="2154450" y="3777500"/>
              <a:ext cx="1250" cy="126050"/>
            </a:xfrm>
            <a:custGeom>
              <a:avLst/>
              <a:gdLst/>
              <a:ahLst/>
              <a:cxnLst/>
              <a:rect l="l" t="t" r="r" b="b"/>
              <a:pathLst>
                <a:path w="50" h="5042" fill="none" extrusionOk="0">
                  <a:moveTo>
                    <a:pt x="49" y="5042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9"/>
            <p:cNvSpPr/>
            <p:nvPr/>
          </p:nvSpPr>
          <p:spPr>
            <a:xfrm>
              <a:off x="2103300" y="3776275"/>
              <a:ext cx="17075" cy="131550"/>
            </a:xfrm>
            <a:custGeom>
              <a:avLst/>
              <a:gdLst/>
              <a:ahLst/>
              <a:cxnLst/>
              <a:rect l="l" t="t" r="r" b="b"/>
              <a:pathLst>
                <a:path w="683" h="5262" fill="none" extrusionOk="0">
                  <a:moveTo>
                    <a:pt x="683" y="5261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9"/>
            <p:cNvSpPr/>
            <p:nvPr/>
          </p:nvSpPr>
          <p:spPr>
            <a:xfrm>
              <a:off x="2051550" y="3775050"/>
              <a:ext cx="34125" cy="137025"/>
            </a:xfrm>
            <a:custGeom>
              <a:avLst/>
              <a:gdLst/>
              <a:ahLst/>
              <a:cxnLst/>
              <a:rect l="l" t="t" r="r" b="b"/>
              <a:pathLst>
                <a:path w="1365" h="5481" fill="none" extrusionOk="0">
                  <a:moveTo>
                    <a:pt x="1364" y="548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5" name="Google Shape;625;p39"/>
          <p:cNvGrpSpPr/>
          <p:nvPr/>
        </p:nvGrpSpPr>
        <p:grpSpPr>
          <a:xfrm>
            <a:off x="2037542" y="3228038"/>
            <a:ext cx="360301" cy="295814"/>
            <a:chOff x="2599525" y="3688600"/>
            <a:chExt cx="428675" cy="351950"/>
          </a:xfrm>
        </p:grpSpPr>
        <p:sp>
          <p:nvSpPr>
            <p:cNvPr id="626" name="Google Shape;626;p39"/>
            <p:cNvSpPr/>
            <p:nvPr/>
          </p:nvSpPr>
          <p:spPr>
            <a:xfrm>
              <a:off x="2599525" y="3688600"/>
              <a:ext cx="428675" cy="168675"/>
            </a:xfrm>
            <a:custGeom>
              <a:avLst/>
              <a:gdLst/>
              <a:ahLst/>
              <a:cxnLst/>
              <a:rect l="l" t="t" r="r" b="b"/>
              <a:pathLst>
                <a:path w="17147" h="6747" fill="none" extrusionOk="0">
                  <a:moveTo>
                    <a:pt x="16660" y="1876"/>
                  </a:moveTo>
                  <a:lnTo>
                    <a:pt x="11594" y="1876"/>
                  </a:lnTo>
                  <a:lnTo>
                    <a:pt x="11594" y="1462"/>
                  </a:lnTo>
                  <a:lnTo>
                    <a:pt x="11594" y="1462"/>
                  </a:lnTo>
                  <a:lnTo>
                    <a:pt x="11594" y="1316"/>
                  </a:lnTo>
                  <a:lnTo>
                    <a:pt x="11569" y="1170"/>
                  </a:lnTo>
                  <a:lnTo>
                    <a:pt x="11472" y="902"/>
                  </a:lnTo>
                  <a:lnTo>
                    <a:pt x="11350" y="658"/>
                  </a:lnTo>
                  <a:lnTo>
                    <a:pt x="11155" y="439"/>
                  </a:lnTo>
                  <a:lnTo>
                    <a:pt x="10961" y="268"/>
                  </a:lnTo>
                  <a:lnTo>
                    <a:pt x="10693" y="122"/>
                  </a:lnTo>
                  <a:lnTo>
                    <a:pt x="10425" y="49"/>
                  </a:lnTo>
                  <a:lnTo>
                    <a:pt x="10279" y="25"/>
                  </a:lnTo>
                  <a:lnTo>
                    <a:pt x="10133" y="1"/>
                  </a:lnTo>
                  <a:lnTo>
                    <a:pt x="7015" y="1"/>
                  </a:lnTo>
                  <a:lnTo>
                    <a:pt x="7015" y="1"/>
                  </a:lnTo>
                  <a:lnTo>
                    <a:pt x="6869" y="25"/>
                  </a:lnTo>
                  <a:lnTo>
                    <a:pt x="6723" y="49"/>
                  </a:lnTo>
                  <a:lnTo>
                    <a:pt x="6455" y="122"/>
                  </a:lnTo>
                  <a:lnTo>
                    <a:pt x="6187" y="268"/>
                  </a:lnTo>
                  <a:lnTo>
                    <a:pt x="5992" y="439"/>
                  </a:lnTo>
                  <a:lnTo>
                    <a:pt x="5797" y="658"/>
                  </a:lnTo>
                  <a:lnTo>
                    <a:pt x="5676" y="902"/>
                  </a:lnTo>
                  <a:lnTo>
                    <a:pt x="5578" y="1170"/>
                  </a:lnTo>
                  <a:lnTo>
                    <a:pt x="5554" y="1316"/>
                  </a:lnTo>
                  <a:lnTo>
                    <a:pt x="5554" y="1462"/>
                  </a:lnTo>
                  <a:lnTo>
                    <a:pt x="5554" y="1876"/>
                  </a:lnTo>
                  <a:lnTo>
                    <a:pt x="488" y="1876"/>
                  </a:lnTo>
                  <a:lnTo>
                    <a:pt x="488" y="1876"/>
                  </a:lnTo>
                  <a:lnTo>
                    <a:pt x="391" y="1876"/>
                  </a:lnTo>
                  <a:lnTo>
                    <a:pt x="293" y="1900"/>
                  </a:lnTo>
                  <a:lnTo>
                    <a:pt x="220" y="1949"/>
                  </a:lnTo>
                  <a:lnTo>
                    <a:pt x="147" y="2022"/>
                  </a:lnTo>
                  <a:lnTo>
                    <a:pt x="74" y="2071"/>
                  </a:lnTo>
                  <a:lnTo>
                    <a:pt x="50" y="2168"/>
                  </a:lnTo>
                  <a:lnTo>
                    <a:pt x="1" y="2266"/>
                  </a:lnTo>
                  <a:lnTo>
                    <a:pt x="1" y="2363"/>
                  </a:lnTo>
                  <a:lnTo>
                    <a:pt x="1" y="5773"/>
                  </a:lnTo>
                  <a:lnTo>
                    <a:pt x="1" y="5773"/>
                  </a:lnTo>
                  <a:lnTo>
                    <a:pt x="25" y="5967"/>
                  </a:lnTo>
                  <a:lnTo>
                    <a:pt x="74" y="6138"/>
                  </a:lnTo>
                  <a:lnTo>
                    <a:pt x="171" y="6308"/>
                  </a:lnTo>
                  <a:lnTo>
                    <a:pt x="293" y="6455"/>
                  </a:lnTo>
                  <a:lnTo>
                    <a:pt x="439" y="6576"/>
                  </a:lnTo>
                  <a:lnTo>
                    <a:pt x="585" y="6674"/>
                  </a:lnTo>
                  <a:lnTo>
                    <a:pt x="780" y="6722"/>
                  </a:lnTo>
                  <a:lnTo>
                    <a:pt x="975" y="6747"/>
                  </a:lnTo>
                  <a:lnTo>
                    <a:pt x="7721" y="6747"/>
                  </a:lnTo>
                  <a:lnTo>
                    <a:pt x="7721" y="6138"/>
                  </a:lnTo>
                  <a:lnTo>
                    <a:pt x="7721" y="6138"/>
                  </a:lnTo>
                  <a:lnTo>
                    <a:pt x="7746" y="6041"/>
                  </a:lnTo>
                  <a:lnTo>
                    <a:pt x="7770" y="5967"/>
                  </a:lnTo>
                  <a:lnTo>
                    <a:pt x="7819" y="5870"/>
                  </a:lnTo>
                  <a:lnTo>
                    <a:pt x="7868" y="5797"/>
                  </a:lnTo>
                  <a:lnTo>
                    <a:pt x="7941" y="5748"/>
                  </a:lnTo>
                  <a:lnTo>
                    <a:pt x="8038" y="5700"/>
                  </a:lnTo>
                  <a:lnTo>
                    <a:pt x="8111" y="5675"/>
                  </a:lnTo>
                  <a:lnTo>
                    <a:pt x="8209" y="5651"/>
                  </a:lnTo>
                  <a:lnTo>
                    <a:pt x="8939" y="5651"/>
                  </a:lnTo>
                  <a:lnTo>
                    <a:pt x="8939" y="5651"/>
                  </a:lnTo>
                  <a:lnTo>
                    <a:pt x="9037" y="5675"/>
                  </a:lnTo>
                  <a:lnTo>
                    <a:pt x="9110" y="5700"/>
                  </a:lnTo>
                  <a:lnTo>
                    <a:pt x="9207" y="5748"/>
                  </a:lnTo>
                  <a:lnTo>
                    <a:pt x="9280" y="5797"/>
                  </a:lnTo>
                  <a:lnTo>
                    <a:pt x="9329" y="5870"/>
                  </a:lnTo>
                  <a:lnTo>
                    <a:pt x="9378" y="5967"/>
                  </a:lnTo>
                  <a:lnTo>
                    <a:pt x="9402" y="6041"/>
                  </a:lnTo>
                  <a:lnTo>
                    <a:pt x="9426" y="6138"/>
                  </a:lnTo>
                  <a:lnTo>
                    <a:pt x="9426" y="6747"/>
                  </a:lnTo>
                  <a:lnTo>
                    <a:pt x="16173" y="6747"/>
                  </a:lnTo>
                  <a:lnTo>
                    <a:pt x="16173" y="6747"/>
                  </a:lnTo>
                  <a:lnTo>
                    <a:pt x="16367" y="6722"/>
                  </a:lnTo>
                  <a:lnTo>
                    <a:pt x="16562" y="6674"/>
                  </a:lnTo>
                  <a:lnTo>
                    <a:pt x="16708" y="6576"/>
                  </a:lnTo>
                  <a:lnTo>
                    <a:pt x="16855" y="6455"/>
                  </a:lnTo>
                  <a:lnTo>
                    <a:pt x="16976" y="6308"/>
                  </a:lnTo>
                  <a:lnTo>
                    <a:pt x="17074" y="6138"/>
                  </a:lnTo>
                  <a:lnTo>
                    <a:pt x="17122" y="5967"/>
                  </a:lnTo>
                  <a:lnTo>
                    <a:pt x="17147" y="5773"/>
                  </a:lnTo>
                  <a:lnTo>
                    <a:pt x="17147" y="2363"/>
                  </a:lnTo>
                  <a:lnTo>
                    <a:pt x="17147" y="2363"/>
                  </a:lnTo>
                  <a:lnTo>
                    <a:pt x="17147" y="2266"/>
                  </a:lnTo>
                  <a:lnTo>
                    <a:pt x="17098" y="2168"/>
                  </a:lnTo>
                  <a:lnTo>
                    <a:pt x="17074" y="2071"/>
                  </a:lnTo>
                  <a:lnTo>
                    <a:pt x="17001" y="2022"/>
                  </a:lnTo>
                  <a:lnTo>
                    <a:pt x="16928" y="1949"/>
                  </a:lnTo>
                  <a:lnTo>
                    <a:pt x="16855" y="1900"/>
                  </a:lnTo>
                  <a:lnTo>
                    <a:pt x="16757" y="1876"/>
                  </a:lnTo>
                  <a:lnTo>
                    <a:pt x="16660" y="1876"/>
                  </a:lnTo>
                  <a:lnTo>
                    <a:pt x="16660" y="1876"/>
                  </a:lnTo>
                  <a:close/>
                  <a:moveTo>
                    <a:pt x="10620" y="1876"/>
                  </a:moveTo>
                  <a:lnTo>
                    <a:pt x="6528" y="1876"/>
                  </a:lnTo>
                  <a:lnTo>
                    <a:pt x="6528" y="1462"/>
                  </a:lnTo>
                  <a:lnTo>
                    <a:pt x="6528" y="1462"/>
                  </a:lnTo>
                  <a:lnTo>
                    <a:pt x="6528" y="1364"/>
                  </a:lnTo>
                  <a:lnTo>
                    <a:pt x="6577" y="1291"/>
                  </a:lnTo>
                  <a:lnTo>
                    <a:pt x="6601" y="1194"/>
                  </a:lnTo>
                  <a:lnTo>
                    <a:pt x="6674" y="1121"/>
                  </a:lnTo>
                  <a:lnTo>
                    <a:pt x="6747" y="1072"/>
                  </a:lnTo>
                  <a:lnTo>
                    <a:pt x="6820" y="1023"/>
                  </a:lnTo>
                  <a:lnTo>
                    <a:pt x="6918" y="999"/>
                  </a:lnTo>
                  <a:lnTo>
                    <a:pt x="7015" y="975"/>
                  </a:lnTo>
                  <a:lnTo>
                    <a:pt x="10133" y="975"/>
                  </a:lnTo>
                  <a:lnTo>
                    <a:pt x="10133" y="975"/>
                  </a:lnTo>
                  <a:lnTo>
                    <a:pt x="10230" y="999"/>
                  </a:lnTo>
                  <a:lnTo>
                    <a:pt x="10327" y="1023"/>
                  </a:lnTo>
                  <a:lnTo>
                    <a:pt x="10400" y="1072"/>
                  </a:lnTo>
                  <a:lnTo>
                    <a:pt x="10474" y="1121"/>
                  </a:lnTo>
                  <a:lnTo>
                    <a:pt x="10547" y="1194"/>
                  </a:lnTo>
                  <a:lnTo>
                    <a:pt x="10571" y="1291"/>
                  </a:lnTo>
                  <a:lnTo>
                    <a:pt x="10620" y="1364"/>
                  </a:lnTo>
                  <a:lnTo>
                    <a:pt x="10620" y="1462"/>
                  </a:lnTo>
                  <a:lnTo>
                    <a:pt x="10620" y="1876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9"/>
            <p:cNvSpPr/>
            <p:nvPr/>
          </p:nvSpPr>
          <p:spPr>
            <a:xfrm>
              <a:off x="2792550" y="3862125"/>
              <a:ext cx="42650" cy="23775"/>
            </a:xfrm>
            <a:custGeom>
              <a:avLst/>
              <a:gdLst/>
              <a:ahLst/>
              <a:cxnLst/>
              <a:rect l="l" t="t" r="r" b="b"/>
              <a:pathLst>
                <a:path w="1706" h="951" fill="none" extrusionOk="0">
                  <a:moveTo>
                    <a:pt x="1705" y="1"/>
                  </a:moveTo>
                  <a:lnTo>
                    <a:pt x="1705" y="463"/>
                  </a:lnTo>
                  <a:lnTo>
                    <a:pt x="1705" y="463"/>
                  </a:lnTo>
                  <a:lnTo>
                    <a:pt x="1681" y="561"/>
                  </a:lnTo>
                  <a:lnTo>
                    <a:pt x="1657" y="658"/>
                  </a:lnTo>
                  <a:lnTo>
                    <a:pt x="1608" y="756"/>
                  </a:lnTo>
                  <a:lnTo>
                    <a:pt x="1559" y="804"/>
                  </a:lnTo>
                  <a:lnTo>
                    <a:pt x="1486" y="877"/>
                  </a:lnTo>
                  <a:lnTo>
                    <a:pt x="1389" y="926"/>
                  </a:lnTo>
                  <a:lnTo>
                    <a:pt x="1316" y="951"/>
                  </a:lnTo>
                  <a:lnTo>
                    <a:pt x="1218" y="951"/>
                  </a:lnTo>
                  <a:lnTo>
                    <a:pt x="488" y="951"/>
                  </a:lnTo>
                  <a:lnTo>
                    <a:pt x="488" y="951"/>
                  </a:lnTo>
                  <a:lnTo>
                    <a:pt x="390" y="951"/>
                  </a:lnTo>
                  <a:lnTo>
                    <a:pt x="317" y="926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56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0" y="463"/>
                  </a:ln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9"/>
            <p:cNvSpPr/>
            <p:nvPr/>
          </p:nvSpPr>
          <p:spPr>
            <a:xfrm>
              <a:off x="2599525" y="3852375"/>
              <a:ext cx="428675" cy="188175"/>
            </a:xfrm>
            <a:custGeom>
              <a:avLst/>
              <a:gdLst/>
              <a:ahLst/>
              <a:cxnLst/>
              <a:rect l="l" t="t" r="r" b="b"/>
              <a:pathLst>
                <a:path w="17147" h="7527" fill="none" extrusionOk="0">
                  <a:moveTo>
                    <a:pt x="1" y="1"/>
                  </a:moveTo>
                  <a:lnTo>
                    <a:pt x="1" y="7040"/>
                  </a:lnTo>
                  <a:lnTo>
                    <a:pt x="1" y="7040"/>
                  </a:lnTo>
                  <a:lnTo>
                    <a:pt x="1" y="7137"/>
                  </a:lnTo>
                  <a:lnTo>
                    <a:pt x="50" y="7210"/>
                  </a:lnTo>
                  <a:lnTo>
                    <a:pt x="74" y="7307"/>
                  </a:lnTo>
                  <a:lnTo>
                    <a:pt x="147" y="7381"/>
                  </a:lnTo>
                  <a:lnTo>
                    <a:pt x="220" y="7429"/>
                  </a:lnTo>
                  <a:lnTo>
                    <a:pt x="293" y="7478"/>
                  </a:lnTo>
                  <a:lnTo>
                    <a:pt x="391" y="7502"/>
                  </a:lnTo>
                  <a:lnTo>
                    <a:pt x="488" y="7527"/>
                  </a:lnTo>
                  <a:lnTo>
                    <a:pt x="16660" y="7527"/>
                  </a:lnTo>
                  <a:lnTo>
                    <a:pt x="16660" y="7527"/>
                  </a:lnTo>
                  <a:lnTo>
                    <a:pt x="16757" y="7502"/>
                  </a:lnTo>
                  <a:lnTo>
                    <a:pt x="16855" y="7478"/>
                  </a:lnTo>
                  <a:lnTo>
                    <a:pt x="16928" y="7429"/>
                  </a:lnTo>
                  <a:lnTo>
                    <a:pt x="17001" y="7381"/>
                  </a:lnTo>
                  <a:lnTo>
                    <a:pt x="17074" y="7307"/>
                  </a:lnTo>
                  <a:lnTo>
                    <a:pt x="17098" y="7210"/>
                  </a:lnTo>
                  <a:lnTo>
                    <a:pt x="17147" y="7137"/>
                  </a:lnTo>
                  <a:lnTo>
                    <a:pt x="17147" y="7040"/>
                  </a:lnTo>
                  <a:lnTo>
                    <a:pt x="17147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9" name="Google Shape;629;p39"/>
          <p:cNvGrpSpPr/>
          <p:nvPr/>
        </p:nvGrpSpPr>
        <p:grpSpPr>
          <a:xfrm>
            <a:off x="2619925" y="3207571"/>
            <a:ext cx="333700" cy="329077"/>
            <a:chOff x="3292425" y="3664250"/>
            <a:chExt cx="397025" cy="391525"/>
          </a:xfrm>
        </p:grpSpPr>
        <p:sp>
          <p:nvSpPr>
            <p:cNvPr id="630" name="Google Shape;630;p39"/>
            <p:cNvSpPr/>
            <p:nvPr/>
          </p:nvSpPr>
          <p:spPr>
            <a:xfrm>
              <a:off x="3292425" y="3680675"/>
              <a:ext cx="375100" cy="375100"/>
            </a:xfrm>
            <a:custGeom>
              <a:avLst/>
              <a:gdLst/>
              <a:ahLst/>
              <a:cxnLst/>
              <a:rect l="l" t="t" r="r" b="b"/>
              <a:pathLst>
                <a:path w="15004" h="15004" fill="none" extrusionOk="0">
                  <a:moveTo>
                    <a:pt x="7502" y="1"/>
                  </a:moveTo>
                  <a:lnTo>
                    <a:pt x="7502" y="1"/>
                  </a:lnTo>
                  <a:lnTo>
                    <a:pt x="7112" y="1"/>
                  </a:lnTo>
                  <a:lnTo>
                    <a:pt x="6747" y="50"/>
                  </a:lnTo>
                  <a:lnTo>
                    <a:pt x="6357" y="98"/>
                  </a:lnTo>
                  <a:lnTo>
                    <a:pt x="5992" y="147"/>
                  </a:lnTo>
                  <a:lnTo>
                    <a:pt x="5627" y="244"/>
                  </a:lnTo>
                  <a:lnTo>
                    <a:pt x="5261" y="342"/>
                  </a:lnTo>
                  <a:lnTo>
                    <a:pt x="4921" y="464"/>
                  </a:lnTo>
                  <a:lnTo>
                    <a:pt x="4580" y="585"/>
                  </a:lnTo>
                  <a:lnTo>
                    <a:pt x="4239" y="732"/>
                  </a:lnTo>
                  <a:lnTo>
                    <a:pt x="3922" y="902"/>
                  </a:lnTo>
                  <a:lnTo>
                    <a:pt x="3605" y="1097"/>
                  </a:lnTo>
                  <a:lnTo>
                    <a:pt x="3313" y="1292"/>
                  </a:lnTo>
                  <a:lnTo>
                    <a:pt x="3021" y="1487"/>
                  </a:lnTo>
                  <a:lnTo>
                    <a:pt x="2729" y="1706"/>
                  </a:lnTo>
                  <a:lnTo>
                    <a:pt x="2461" y="1949"/>
                  </a:lnTo>
                  <a:lnTo>
                    <a:pt x="2193" y="2193"/>
                  </a:lnTo>
                  <a:lnTo>
                    <a:pt x="1949" y="2461"/>
                  </a:lnTo>
                  <a:lnTo>
                    <a:pt x="1706" y="2729"/>
                  </a:lnTo>
                  <a:lnTo>
                    <a:pt x="1486" y="3021"/>
                  </a:lnTo>
                  <a:lnTo>
                    <a:pt x="1292" y="3313"/>
                  </a:lnTo>
                  <a:lnTo>
                    <a:pt x="1097" y="3605"/>
                  </a:lnTo>
                  <a:lnTo>
                    <a:pt x="902" y="3922"/>
                  </a:lnTo>
                  <a:lnTo>
                    <a:pt x="731" y="4239"/>
                  </a:lnTo>
                  <a:lnTo>
                    <a:pt x="585" y="4580"/>
                  </a:lnTo>
                  <a:lnTo>
                    <a:pt x="464" y="4921"/>
                  </a:lnTo>
                  <a:lnTo>
                    <a:pt x="342" y="5262"/>
                  </a:lnTo>
                  <a:lnTo>
                    <a:pt x="244" y="5627"/>
                  </a:lnTo>
                  <a:lnTo>
                    <a:pt x="147" y="5992"/>
                  </a:lnTo>
                  <a:lnTo>
                    <a:pt x="98" y="6358"/>
                  </a:lnTo>
                  <a:lnTo>
                    <a:pt x="50" y="6747"/>
                  </a:lnTo>
                  <a:lnTo>
                    <a:pt x="1" y="7113"/>
                  </a:lnTo>
                  <a:lnTo>
                    <a:pt x="1" y="7502"/>
                  </a:lnTo>
                  <a:lnTo>
                    <a:pt x="1" y="7502"/>
                  </a:lnTo>
                  <a:lnTo>
                    <a:pt x="1" y="7892"/>
                  </a:lnTo>
                  <a:lnTo>
                    <a:pt x="50" y="8257"/>
                  </a:lnTo>
                  <a:lnTo>
                    <a:pt x="98" y="8647"/>
                  </a:lnTo>
                  <a:lnTo>
                    <a:pt x="147" y="9012"/>
                  </a:lnTo>
                  <a:lnTo>
                    <a:pt x="244" y="9378"/>
                  </a:lnTo>
                  <a:lnTo>
                    <a:pt x="342" y="9743"/>
                  </a:lnTo>
                  <a:lnTo>
                    <a:pt x="464" y="10084"/>
                  </a:lnTo>
                  <a:lnTo>
                    <a:pt x="585" y="10425"/>
                  </a:lnTo>
                  <a:lnTo>
                    <a:pt x="731" y="10766"/>
                  </a:lnTo>
                  <a:lnTo>
                    <a:pt x="902" y="11082"/>
                  </a:lnTo>
                  <a:lnTo>
                    <a:pt x="1097" y="11399"/>
                  </a:lnTo>
                  <a:lnTo>
                    <a:pt x="1292" y="11691"/>
                  </a:lnTo>
                  <a:lnTo>
                    <a:pt x="1486" y="11984"/>
                  </a:lnTo>
                  <a:lnTo>
                    <a:pt x="1706" y="12276"/>
                  </a:lnTo>
                  <a:lnTo>
                    <a:pt x="1949" y="12544"/>
                  </a:lnTo>
                  <a:lnTo>
                    <a:pt x="2193" y="12812"/>
                  </a:lnTo>
                  <a:lnTo>
                    <a:pt x="2461" y="13055"/>
                  </a:lnTo>
                  <a:lnTo>
                    <a:pt x="2729" y="13299"/>
                  </a:lnTo>
                  <a:lnTo>
                    <a:pt x="3021" y="13518"/>
                  </a:lnTo>
                  <a:lnTo>
                    <a:pt x="3313" y="13713"/>
                  </a:lnTo>
                  <a:lnTo>
                    <a:pt x="3605" y="13908"/>
                  </a:lnTo>
                  <a:lnTo>
                    <a:pt x="3922" y="14102"/>
                  </a:lnTo>
                  <a:lnTo>
                    <a:pt x="4239" y="14273"/>
                  </a:lnTo>
                  <a:lnTo>
                    <a:pt x="4580" y="14419"/>
                  </a:lnTo>
                  <a:lnTo>
                    <a:pt x="4921" y="14541"/>
                  </a:lnTo>
                  <a:lnTo>
                    <a:pt x="5261" y="14663"/>
                  </a:lnTo>
                  <a:lnTo>
                    <a:pt x="5627" y="14760"/>
                  </a:lnTo>
                  <a:lnTo>
                    <a:pt x="5992" y="14857"/>
                  </a:lnTo>
                  <a:lnTo>
                    <a:pt x="6357" y="14906"/>
                  </a:lnTo>
                  <a:lnTo>
                    <a:pt x="6747" y="14955"/>
                  </a:lnTo>
                  <a:lnTo>
                    <a:pt x="7112" y="15004"/>
                  </a:lnTo>
                  <a:lnTo>
                    <a:pt x="7502" y="15004"/>
                  </a:lnTo>
                  <a:lnTo>
                    <a:pt x="7502" y="15004"/>
                  </a:lnTo>
                  <a:lnTo>
                    <a:pt x="7892" y="15004"/>
                  </a:lnTo>
                  <a:lnTo>
                    <a:pt x="8257" y="14955"/>
                  </a:lnTo>
                  <a:lnTo>
                    <a:pt x="8647" y="14906"/>
                  </a:lnTo>
                  <a:lnTo>
                    <a:pt x="9012" y="14857"/>
                  </a:lnTo>
                  <a:lnTo>
                    <a:pt x="9377" y="14760"/>
                  </a:lnTo>
                  <a:lnTo>
                    <a:pt x="9743" y="14663"/>
                  </a:lnTo>
                  <a:lnTo>
                    <a:pt x="10084" y="14541"/>
                  </a:lnTo>
                  <a:lnTo>
                    <a:pt x="10425" y="14419"/>
                  </a:lnTo>
                  <a:lnTo>
                    <a:pt x="10766" y="14273"/>
                  </a:lnTo>
                  <a:lnTo>
                    <a:pt x="11082" y="14102"/>
                  </a:lnTo>
                  <a:lnTo>
                    <a:pt x="11399" y="13908"/>
                  </a:lnTo>
                  <a:lnTo>
                    <a:pt x="11691" y="13713"/>
                  </a:lnTo>
                  <a:lnTo>
                    <a:pt x="11983" y="13518"/>
                  </a:lnTo>
                  <a:lnTo>
                    <a:pt x="12276" y="13299"/>
                  </a:lnTo>
                  <a:lnTo>
                    <a:pt x="12544" y="13055"/>
                  </a:lnTo>
                  <a:lnTo>
                    <a:pt x="12812" y="12812"/>
                  </a:lnTo>
                  <a:lnTo>
                    <a:pt x="13055" y="12544"/>
                  </a:lnTo>
                  <a:lnTo>
                    <a:pt x="13299" y="12276"/>
                  </a:lnTo>
                  <a:lnTo>
                    <a:pt x="13518" y="11984"/>
                  </a:lnTo>
                  <a:lnTo>
                    <a:pt x="13713" y="11691"/>
                  </a:lnTo>
                  <a:lnTo>
                    <a:pt x="13907" y="11399"/>
                  </a:lnTo>
                  <a:lnTo>
                    <a:pt x="14102" y="11082"/>
                  </a:lnTo>
                  <a:lnTo>
                    <a:pt x="14273" y="10766"/>
                  </a:lnTo>
                  <a:lnTo>
                    <a:pt x="14419" y="10425"/>
                  </a:lnTo>
                  <a:lnTo>
                    <a:pt x="14541" y="10084"/>
                  </a:lnTo>
                  <a:lnTo>
                    <a:pt x="14662" y="9743"/>
                  </a:lnTo>
                  <a:lnTo>
                    <a:pt x="14760" y="9378"/>
                  </a:lnTo>
                  <a:lnTo>
                    <a:pt x="14857" y="9012"/>
                  </a:lnTo>
                  <a:lnTo>
                    <a:pt x="14906" y="8647"/>
                  </a:lnTo>
                  <a:lnTo>
                    <a:pt x="14955" y="8257"/>
                  </a:lnTo>
                  <a:lnTo>
                    <a:pt x="15003" y="7892"/>
                  </a:lnTo>
                  <a:lnTo>
                    <a:pt x="15003" y="7502"/>
                  </a:lnTo>
                  <a:lnTo>
                    <a:pt x="7502" y="7502"/>
                  </a:lnTo>
                  <a:lnTo>
                    <a:pt x="7502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9"/>
            <p:cNvSpPr/>
            <p:nvPr/>
          </p:nvSpPr>
          <p:spPr>
            <a:xfrm>
              <a:off x="3504325" y="3664250"/>
              <a:ext cx="131525" cy="153450"/>
            </a:xfrm>
            <a:custGeom>
              <a:avLst/>
              <a:gdLst/>
              <a:ahLst/>
              <a:cxnLst/>
              <a:rect l="l" t="t" r="r" b="b"/>
              <a:pathLst>
                <a:path w="5261" h="6138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390" y="25"/>
                  </a:lnTo>
                  <a:lnTo>
                    <a:pt x="780" y="98"/>
                  </a:lnTo>
                  <a:lnTo>
                    <a:pt x="1169" y="171"/>
                  </a:lnTo>
                  <a:lnTo>
                    <a:pt x="1559" y="268"/>
                  </a:lnTo>
                  <a:lnTo>
                    <a:pt x="1924" y="414"/>
                  </a:lnTo>
                  <a:lnTo>
                    <a:pt x="2314" y="560"/>
                  </a:lnTo>
                  <a:lnTo>
                    <a:pt x="2655" y="731"/>
                  </a:lnTo>
                  <a:lnTo>
                    <a:pt x="3020" y="901"/>
                  </a:lnTo>
                  <a:lnTo>
                    <a:pt x="3020" y="901"/>
                  </a:lnTo>
                  <a:lnTo>
                    <a:pt x="3337" y="1121"/>
                  </a:lnTo>
                  <a:lnTo>
                    <a:pt x="3654" y="1340"/>
                  </a:lnTo>
                  <a:lnTo>
                    <a:pt x="3946" y="1559"/>
                  </a:lnTo>
                  <a:lnTo>
                    <a:pt x="4238" y="1803"/>
                  </a:lnTo>
                  <a:lnTo>
                    <a:pt x="4530" y="2070"/>
                  </a:lnTo>
                  <a:lnTo>
                    <a:pt x="4774" y="2363"/>
                  </a:lnTo>
                  <a:lnTo>
                    <a:pt x="5017" y="2655"/>
                  </a:lnTo>
                  <a:lnTo>
                    <a:pt x="5261" y="2972"/>
                  </a:lnTo>
                  <a:lnTo>
                    <a:pt x="0" y="613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9"/>
            <p:cNvSpPr/>
            <p:nvPr/>
          </p:nvSpPr>
          <p:spPr>
            <a:xfrm>
              <a:off x="3501875" y="3749500"/>
              <a:ext cx="187575" cy="96825"/>
            </a:xfrm>
            <a:custGeom>
              <a:avLst/>
              <a:gdLst/>
              <a:ahLst/>
              <a:cxnLst/>
              <a:rect l="l" t="t" r="r" b="b"/>
              <a:pathLst>
                <a:path w="7503" h="3873" fill="none" extrusionOk="0">
                  <a:moveTo>
                    <a:pt x="6431" y="0"/>
                  </a:moveTo>
                  <a:lnTo>
                    <a:pt x="1" y="3872"/>
                  </a:lnTo>
                  <a:lnTo>
                    <a:pt x="7502" y="3872"/>
                  </a:lnTo>
                  <a:lnTo>
                    <a:pt x="7502" y="3872"/>
                  </a:lnTo>
                  <a:lnTo>
                    <a:pt x="7478" y="3337"/>
                  </a:lnTo>
                  <a:lnTo>
                    <a:pt x="7429" y="2825"/>
                  </a:lnTo>
                  <a:lnTo>
                    <a:pt x="7332" y="2314"/>
                  </a:lnTo>
                  <a:lnTo>
                    <a:pt x="7210" y="1827"/>
                  </a:lnTo>
                  <a:lnTo>
                    <a:pt x="7064" y="1340"/>
                  </a:lnTo>
                  <a:lnTo>
                    <a:pt x="6893" y="877"/>
                  </a:lnTo>
                  <a:lnTo>
                    <a:pt x="6674" y="438"/>
                  </a:lnTo>
                  <a:lnTo>
                    <a:pt x="6431" y="0"/>
                  </a:lnTo>
                  <a:lnTo>
                    <a:pt x="6431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3" name="Google Shape;633;p39"/>
          <p:cNvGrpSpPr/>
          <p:nvPr/>
        </p:nvGrpSpPr>
        <p:grpSpPr>
          <a:xfrm>
            <a:off x="3157782" y="3250038"/>
            <a:ext cx="369526" cy="268183"/>
            <a:chOff x="3932350" y="3714775"/>
            <a:chExt cx="439650" cy="319075"/>
          </a:xfrm>
        </p:grpSpPr>
        <p:sp>
          <p:nvSpPr>
            <p:cNvPr id="634" name="Google Shape;634;p39"/>
            <p:cNvSpPr/>
            <p:nvPr/>
          </p:nvSpPr>
          <p:spPr>
            <a:xfrm>
              <a:off x="3932350" y="3714775"/>
              <a:ext cx="439650" cy="319075"/>
            </a:xfrm>
            <a:custGeom>
              <a:avLst/>
              <a:gdLst/>
              <a:ahLst/>
              <a:cxnLst/>
              <a:rect l="l" t="t" r="r" b="b"/>
              <a:pathLst>
                <a:path w="17586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9"/>
            <p:cNvSpPr/>
            <p:nvPr/>
          </p:nvSpPr>
          <p:spPr>
            <a:xfrm>
              <a:off x="39701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9"/>
            <p:cNvSpPr/>
            <p:nvPr/>
          </p:nvSpPr>
          <p:spPr>
            <a:xfrm>
              <a:off x="42788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9"/>
            <p:cNvSpPr/>
            <p:nvPr/>
          </p:nvSpPr>
          <p:spPr>
            <a:xfrm>
              <a:off x="4073000" y="3716600"/>
              <a:ext cx="77350" cy="278900"/>
            </a:xfrm>
            <a:custGeom>
              <a:avLst/>
              <a:gdLst/>
              <a:ahLst/>
              <a:cxnLst/>
              <a:rect l="l" t="t" r="r" b="b"/>
              <a:pathLst>
                <a:path w="3094" h="11156" fill="none" extrusionOk="0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9"/>
            <p:cNvSpPr/>
            <p:nvPr/>
          </p:nvSpPr>
          <p:spPr>
            <a:xfrm>
              <a:off x="4175900" y="3787250"/>
              <a:ext cx="77350" cy="208250"/>
            </a:xfrm>
            <a:custGeom>
              <a:avLst/>
              <a:gdLst/>
              <a:ahLst/>
              <a:cxnLst/>
              <a:rect l="l" t="t" r="r" b="b"/>
              <a:pathLst>
                <a:path w="3094" h="8330" fill="none" extrusionOk="0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9" name="Google Shape;639;p39"/>
          <p:cNvGrpSpPr/>
          <p:nvPr/>
        </p:nvGrpSpPr>
        <p:grpSpPr>
          <a:xfrm>
            <a:off x="3722766" y="3250038"/>
            <a:ext cx="369505" cy="268183"/>
            <a:chOff x="4604550" y="3714775"/>
            <a:chExt cx="439625" cy="319075"/>
          </a:xfrm>
        </p:grpSpPr>
        <p:sp>
          <p:nvSpPr>
            <p:cNvPr id="640" name="Google Shape;640;p39"/>
            <p:cNvSpPr/>
            <p:nvPr/>
          </p:nvSpPr>
          <p:spPr>
            <a:xfrm>
              <a:off x="4604550" y="3714775"/>
              <a:ext cx="439625" cy="319075"/>
            </a:xfrm>
            <a:custGeom>
              <a:avLst/>
              <a:gdLst/>
              <a:ahLst/>
              <a:cxnLst/>
              <a:rect l="l" t="t" r="r" b="b"/>
              <a:pathLst>
                <a:path w="17585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9"/>
            <p:cNvSpPr/>
            <p:nvPr/>
          </p:nvSpPr>
          <p:spPr>
            <a:xfrm>
              <a:off x="4647175" y="3761675"/>
              <a:ext cx="354400" cy="213725"/>
            </a:xfrm>
            <a:custGeom>
              <a:avLst/>
              <a:gdLst/>
              <a:ahLst/>
              <a:cxnLst/>
              <a:rect l="l" t="t" r="r" b="b"/>
              <a:pathLst>
                <a:path w="14176" h="8549" fill="none" extrusionOk="0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2" name="Google Shape;642;p39"/>
          <p:cNvGrpSpPr/>
          <p:nvPr/>
        </p:nvGrpSpPr>
        <p:grpSpPr>
          <a:xfrm>
            <a:off x="4301051" y="3222406"/>
            <a:ext cx="353136" cy="313738"/>
            <a:chOff x="5292575" y="3681900"/>
            <a:chExt cx="420150" cy="373275"/>
          </a:xfrm>
        </p:grpSpPr>
        <p:sp>
          <p:nvSpPr>
            <p:cNvPr id="643" name="Google Shape;643;p39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l" t="t" r="r" b="b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9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l" t="t" r="r" b="b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9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l" t="t" r="r" b="b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9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l" t="t" r="r" b="b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9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l" t="t" r="r" b="b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9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l" t="t" r="r" b="b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9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l" t="t" r="r" b="b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0" name="Google Shape;650;p39"/>
          <p:cNvGrpSpPr/>
          <p:nvPr/>
        </p:nvGrpSpPr>
        <p:grpSpPr>
          <a:xfrm>
            <a:off x="4846073" y="3182482"/>
            <a:ext cx="393060" cy="393060"/>
            <a:chOff x="5941025" y="3634400"/>
            <a:chExt cx="467650" cy="467650"/>
          </a:xfrm>
        </p:grpSpPr>
        <p:sp>
          <p:nvSpPr>
            <p:cNvPr id="651" name="Google Shape;651;p39"/>
            <p:cNvSpPr/>
            <p:nvPr/>
          </p:nvSpPr>
          <p:spPr>
            <a:xfrm>
              <a:off x="5941025" y="3634400"/>
              <a:ext cx="467650" cy="467650"/>
            </a:xfrm>
            <a:custGeom>
              <a:avLst/>
              <a:gdLst/>
              <a:ahLst/>
              <a:cxnLst/>
              <a:rect l="l" t="t" r="r" b="b"/>
              <a:pathLst>
                <a:path w="18706" h="18706" fill="none" extrusionOk="0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9"/>
            <p:cNvSpPr/>
            <p:nvPr/>
          </p:nvSpPr>
          <p:spPr>
            <a:xfrm>
              <a:off x="6211975" y="3753150"/>
              <a:ext cx="19525" cy="18900"/>
            </a:xfrm>
            <a:custGeom>
              <a:avLst/>
              <a:gdLst/>
              <a:ahLst/>
              <a:cxnLst/>
              <a:rect l="l" t="t" r="r" b="b"/>
              <a:pathLst>
                <a:path w="781" h="756" fill="none" extrusionOk="0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9"/>
            <p:cNvSpPr/>
            <p:nvPr/>
          </p:nvSpPr>
          <p:spPr>
            <a:xfrm>
              <a:off x="5943475" y="3695900"/>
              <a:ext cx="177800" cy="351350"/>
            </a:xfrm>
            <a:custGeom>
              <a:avLst/>
              <a:gdLst/>
              <a:ahLst/>
              <a:cxnLst/>
              <a:rect l="l" t="t" r="r" b="b"/>
              <a:pathLst>
                <a:path w="7112" h="14054" fill="none" extrusionOk="0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9"/>
            <p:cNvSpPr/>
            <p:nvPr/>
          </p:nvSpPr>
          <p:spPr>
            <a:xfrm>
              <a:off x="6128575" y="3695900"/>
              <a:ext cx="86475" cy="47525"/>
            </a:xfrm>
            <a:custGeom>
              <a:avLst/>
              <a:gdLst/>
              <a:ahLst/>
              <a:cxnLst/>
              <a:rect l="l" t="t" r="r" b="b"/>
              <a:pathLst>
                <a:path w="3459" h="1901" fill="none" extrusionOk="0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9"/>
            <p:cNvSpPr/>
            <p:nvPr/>
          </p:nvSpPr>
          <p:spPr>
            <a:xfrm>
              <a:off x="6357500" y="3940075"/>
              <a:ext cx="18900" cy="34725"/>
            </a:xfrm>
            <a:custGeom>
              <a:avLst/>
              <a:gdLst/>
              <a:ahLst/>
              <a:cxnLst/>
              <a:rect l="l" t="t" r="r" b="b"/>
              <a:pathLst>
                <a:path w="756" h="1389" fill="none" extrusionOk="0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9"/>
            <p:cNvSpPr/>
            <p:nvPr/>
          </p:nvSpPr>
          <p:spPr>
            <a:xfrm>
              <a:off x="6202850" y="3720875"/>
              <a:ext cx="204000" cy="278875"/>
            </a:xfrm>
            <a:custGeom>
              <a:avLst/>
              <a:gdLst/>
              <a:ahLst/>
              <a:cxnLst/>
              <a:rect l="l" t="t" r="r" b="b"/>
              <a:pathLst>
                <a:path w="8160" h="11155" fill="none" extrusionOk="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7" name="Google Shape;657;p39"/>
          <p:cNvGrpSpPr/>
          <p:nvPr/>
        </p:nvGrpSpPr>
        <p:grpSpPr>
          <a:xfrm>
            <a:off x="5436146" y="3207571"/>
            <a:ext cx="342882" cy="342903"/>
            <a:chOff x="6643075" y="3664250"/>
            <a:chExt cx="407950" cy="407975"/>
          </a:xfrm>
        </p:grpSpPr>
        <p:sp>
          <p:nvSpPr>
            <p:cNvPr id="658" name="Google Shape;658;p39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9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0" name="Google Shape;660;p39"/>
          <p:cNvGrpSpPr/>
          <p:nvPr/>
        </p:nvGrpSpPr>
        <p:grpSpPr>
          <a:xfrm>
            <a:off x="336980" y="3758225"/>
            <a:ext cx="371564" cy="371543"/>
            <a:chOff x="576250" y="4319400"/>
            <a:chExt cx="442075" cy="442050"/>
          </a:xfrm>
        </p:grpSpPr>
        <p:sp>
          <p:nvSpPr>
            <p:cNvPr id="661" name="Google Shape;661;p39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9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9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9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5" name="Google Shape;665;p39"/>
          <p:cNvSpPr/>
          <p:nvPr/>
        </p:nvSpPr>
        <p:spPr>
          <a:xfrm>
            <a:off x="886643" y="3830523"/>
            <a:ext cx="402263" cy="227229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6" name="Google Shape;666;p39"/>
          <p:cNvSpPr/>
          <p:nvPr/>
        </p:nvSpPr>
        <p:spPr>
          <a:xfrm>
            <a:off x="3177366" y="3773703"/>
            <a:ext cx="340844" cy="340865"/>
          </a:xfrm>
          <a:custGeom>
            <a:avLst/>
            <a:gdLst/>
            <a:ahLst/>
            <a:cxnLst/>
            <a:rect l="l" t="t" r="r" b="b"/>
            <a:pathLst>
              <a:path w="16221" h="16222" fill="none" extrusionOk="0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7" name="Google Shape;667;p39"/>
          <p:cNvSpPr/>
          <p:nvPr/>
        </p:nvSpPr>
        <p:spPr>
          <a:xfrm>
            <a:off x="2612361" y="3795199"/>
            <a:ext cx="340844" cy="297873"/>
          </a:xfrm>
          <a:custGeom>
            <a:avLst/>
            <a:gdLst/>
            <a:ahLst/>
            <a:cxnLst/>
            <a:rect l="l" t="t" r="r" b="b"/>
            <a:pathLst>
              <a:path w="16221" h="14176" fill="none" extrusionOk="0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8" name="Google Shape;668;p39"/>
          <p:cNvSpPr/>
          <p:nvPr/>
        </p:nvSpPr>
        <p:spPr>
          <a:xfrm>
            <a:off x="3740838" y="3772169"/>
            <a:ext cx="343912" cy="343933"/>
          </a:xfrm>
          <a:custGeom>
            <a:avLst/>
            <a:gdLst/>
            <a:ahLst/>
            <a:cxnLst/>
            <a:rect l="l" t="t" r="r" b="b"/>
            <a:pathLst>
              <a:path w="16367" h="16368" fill="none" extrusionOk="0">
                <a:moveTo>
                  <a:pt x="16074" y="4385"/>
                </a:moveTo>
                <a:lnTo>
                  <a:pt x="11983" y="293"/>
                </a:lnTo>
                <a:lnTo>
                  <a:pt x="11983" y="293"/>
                </a:lnTo>
                <a:lnTo>
                  <a:pt x="11812" y="171"/>
                </a:lnTo>
                <a:lnTo>
                  <a:pt x="11642" y="74"/>
                </a:lnTo>
                <a:lnTo>
                  <a:pt x="11447" y="25"/>
                </a:lnTo>
                <a:lnTo>
                  <a:pt x="11252" y="1"/>
                </a:lnTo>
                <a:lnTo>
                  <a:pt x="5115" y="1"/>
                </a:lnTo>
                <a:lnTo>
                  <a:pt x="5115" y="1"/>
                </a:lnTo>
                <a:lnTo>
                  <a:pt x="4920" y="25"/>
                </a:lnTo>
                <a:lnTo>
                  <a:pt x="4725" y="74"/>
                </a:lnTo>
                <a:lnTo>
                  <a:pt x="4554" y="171"/>
                </a:lnTo>
                <a:lnTo>
                  <a:pt x="4384" y="293"/>
                </a:lnTo>
                <a:lnTo>
                  <a:pt x="292" y="4385"/>
                </a:lnTo>
                <a:lnTo>
                  <a:pt x="292" y="4385"/>
                </a:lnTo>
                <a:lnTo>
                  <a:pt x="171" y="4555"/>
                </a:lnTo>
                <a:lnTo>
                  <a:pt x="73" y="4726"/>
                </a:lnTo>
                <a:lnTo>
                  <a:pt x="24" y="4921"/>
                </a:lnTo>
                <a:lnTo>
                  <a:pt x="0" y="5115"/>
                </a:lnTo>
                <a:lnTo>
                  <a:pt x="0" y="11253"/>
                </a:lnTo>
                <a:lnTo>
                  <a:pt x="0" y="11253"/>
                </a:lnTo>
                <a:lnTo>
                  <a:pt x="24" y="11448"/>
                </a:lnTo>
                <a:lnTo>
                  <a:pt x="73" y="11642"/>
                </a:lnTo>
                <a:lnTo>
                  <a:pt x="171" y="11813"/>
                </a:lnTo>
                <a:lnTo>
                  <a:pt x="292" y="11983"/>
                </a:lnTo>
                <a:lnTo>
                  <a:pt x="4384" y="16075"/>
                </a:lnTo>
                <a:lnTo>
                  <a:pt x="4384" y="16075"/>
                </a:lnTo>
                <a:lnTo>
                  <a:pt x="4554" y="16197"/>
                </a:lnTo>
                <a:lnTo>
                  <a:pt x="4725" y="16294"/>
                </a:lnTo>
                <a:lnTo>
                  <a:pt x="4920" y="16343"/>
                </a:lnTo>
                <a:lnTo>
                  <a:pt x="5115" y="16367"/>
                </a:lnTo>
                <a:lnTo>
                  <a:pt x="11252" y="16367"/>
                </a:lnTo>
                <a:lnTo>
                  <a:pt x="11252" y="16367"/>
                </a:lnTo>
                <a:lnTo>
                  <a:pt x="11447" y="16343"/>
                </a:lnTo>
                <a:lnTo>
                  <a:pt x="11642" y="16294"/>
                </a:lnTo>
                <a:lnTo>
                  <a:pt x="11812" y="16197"/>
                </a:lnTo>
                <a:lnTo>
                  <a:pt x="11983" y="16075"/>
                </a:lnTo>
                <a:lnTo>
                  <a:pt x="16074" y="11983"/>
                </a:lnTo>
                <a:lnTo>
                  <a:pt x="16074" y="11983"/>
                </a:lnTo>
                <a:lnTo>
                  <a:pt x="16196" y="11813"/>
                </a:lnTo>
                <a:lnTo>
                  <a:pt x="16294" y="11642"/>
                </a:lnTo>
                <a:lnTo>
                  <a:pt x="16342" y="11448"/>
                </a:lnTo>
                <a:lnTo>
                  <a:pt x="16367" y="11253"/>
                </a:lnTo>
                <a:lnTo>
                  <a:pt x="16367" y="5115"/>
                </a:lnTo>
                <a:lnTo>
                  <a:pt x="16367" y="5115"/>
                </a:lnTo>
                <a:lnTo>
                  <a:pt x="16342" y="4921"/>
                </a:lnTo>
                <a:lnTo>
                  <a:pt x="16294" y="4726"/>
                </a:lnTo>
                <a:lnTo>
                  <a:pt x="16196" y="4555"/>
                </a:lnTo>
                <a:lnTo>
                  <a:pt x="16074" y="4385"/>
                </a:lnTo>
                <a:lnTo>
                  <a:pt x="16074" y="4385"/>
                </a:lnTo>
                <a:close/>
                <a:moveTo>
                  <a:pt x="9864" y="8452"/>
                </a:moveTo>
                <a:lnTo>
                  <a:pt x="11203" y="9792"/>
                </a:lnTo>
                <a:lnTo>
                  <a:pt x="11203" y="9792"/>
                </a:lnTo>
                <a:lnTo>
                  <a:pt x="11252" y="9840"/>
                </a:lnTo>
                <a:lnTo>
                  <a:pt x="11276" y="9913"/>
                </a:lnTo>
                <a:lnTo>
                  <a:pt x="11301" y="10059"/>
                </a:lnTo>
                <a:lnTo>
                  <a:pt x="11276" y="10206"/>
                </a:lnTo>
                <a:lnTo>
                  <a:pt x="11252" y="10279"/>
                </a:lnTo>
                <a:lnTo>
                  <a:pt x="11203" y="10327"/>
                </a:lnTo>
                <a:lnTo>
                  <a:pt x="10327" y="11204"/>
                </a:lnTo>
                <a:lnTo>
                  <a:pt x="10327" y="11204"/>
                </a:lnTo>
                <a:lnTo>
                  <a:pt x="10278" y="11253"/>
                </a:lnTo>
                <a:lnTo>
                  <a:pt x="10205" y="11277"/>
                </a:lnTo>
                <a:lnTo>
                  <a:pt x="10059" y="11302"/>
                </a:lnTo>
                <a:lnTo>
                  <a:pt x="9913" y="11277"/>
                </a:lnTo>
                <a:lnTo>
                  <a:pt x="9840" y="11253"/>
                </a:lnTo>
                <a:lnTo>
                  <a:pt x="9791" y="11204"/>
                </a:lnTo>
                <a:lnTo>
                  <a:pt x="8451" y="9865"/>
                </a:lnTo>
                <a:lnTo>
                  <a:pt x="8451" y="9865"/>
                </a:lnTo>
                <a:lnTo>
                  <a:pt x="8403" y="9816"/>
                </a:lnTo>
                <a:lnTo>
                  <a:pt x="8330" y="9792"/>
                </a:lnTo>
                <a:lnTo>
                  <a:pt x="8183" y="9767"/>
                </a:lnTo>
                <a:lnTo>
                  <a:pt x="8037" y="9792"/>
                </a:lnTo>
                <a:lnTo>
                  <a:pt x="7964" y="9816"/>
                </a:lnTo>
                <a:lnTo>
                  <a:pt x="7915" y="9865"/>
                </a:lnTo>
                <a:lnTo>
                  <a:pt x="6576" y="11204"/>
                </a:lnTo>
                <a:lnTo>
                  <a:pt x="6576" y="11204"/>
                </a:lnTo>
                <a:lnTo>
                  <a:pt x="6527" y="11253"/>
                </a:lnTo>
                <a:lnTo>
                  <a:pt x="6454" y="11277"/>
                </a:lnTo>
                <a:lnTo>
                  <a:pt x="6308" y="11302"/>
                </a:lnTo>
                <a:lnTo>
                  <a:pt x="6162" y="11277"/>
                </a:lnTo>
                <a:lnTo>
                  <a:pt x="6089" y="11253"/>
                </a:lnTo>
                <a:lnTo>
                  <a:pt x="6040" y="11204"/>
                </a:lnTo>
                <a:lnTo>
                  <a:pt x="5163" y="10327"/>
                </a:lnTo>
                <a:lnTo>
                  <a:pt x="5163" y="10327"/>
                </a:lnTo>
                <a:lnTo>
                  <a:pt x="5115" y="10279"/>
                </a:lnTo>
                <a:lnTo>
                  <a:pt x="5090" y="10206"/>
                </a:lnTo>
                <a:lnTo>
                  <a:pt x="5066" y="10059"/>
                </a:lnTo>
                <a:lnTo>
                  <a:pt x="5090" y="9913"/>
                </a:lnTo>
                <a:lnTo>
                  <a:pt x="5115" y="9840"/>
                </a:lnTo>
                <a:lnTo>
                  <a:pt x="5163" y="9792"/>
                </a:lnTo>
                <a:lnTo>
                  <a:pt x="6503" y="8452"/>
                </a:lnTo>
                <a:lnTo>
                  <a:pt x="6503" y="8452"/>
                </a:lnTo>
                <a:lnTo>
                  <a:pt x="6552" y="8403"/>
                </a:lnTo>
                <a:lnTo>
                  <a:pt x="6576" y="8330"/>
                </a:lnTo>
                <a:lnTo>
                  <a:pt x="6600" y="8184"/>
                </a:lnTo>
                <a:lnTo>
                  <a:pt x="6576" y="8038"/>
                </a:lnTo>
                <a:lnTo>
                  <a:pt x="6552" y="7965"/>
                </a:lnTo>
                <a:lnTo>
                  <a:pt x="6503" y="7916"/>
                </a:lnTo>
                <a:lnTo>
                  <a:pt x="5163" y="6577"/>
                </a:lnTo>
                <a:lnTo>
                  <a:pt x="5163" y="6577"/>
                </a:lnTo>
                <a:lnTo>
                  <a:pt x="5115" y="6528"/>
                </a:lnTo>
                <a:lnTo>
                  <a:pt x="5090" y="6455"/>
                </a:lnTo>
                <a:lnTo>
                  <a:pt x="5066" y="6309"/>
                </a:lnTo>
                <a:lnTo>
                  <a:pt x="5090" y="6163"/>
                </a:lnTo>
                <a:lnTo>
                  <a:pt x="5115" y="6090"/>
                </a:lnTo>
                <a:lnTo>
                  <a:pt x="5163" y="6041"/>
                </a:lnTo>
                <a:lnTo>
                  <a:pt x="6040" y="5164"/>
                </a:lnTo>
                <a:lnTo>
                  <a:pt x="6040" y="5164"/>
                </a:lnTo>
                <a:lnTo>
                  <a:pt x="6089" y="5115"/>
                </a:lnTo>
                <a:lnTo>
                  <a:pt x="6162" y="5091"/>
                </a:lnTo>
                <a:lnTo>
                  <a:pt x="6308" y="5067"/>
                </a:lnTo>
                <a:lnTo>
                  <a:pt x="6454" y="5091"/>
                </a:lnTo>
                <a:lnTo>
                  <a:pt x="6527" y="5115"/>
                </a:lnTo>
                <a:lnTo>
                  <a:pt x="6576" y="5164"/>
                </a:lnTo>
                <a:lnTo>
                  <a:pt x="7915" y="6504"/>
                </a:lnTo>
                <a:lnTo>
                  <a:pt x="7915" y="6504"/>
                </a:lnTo>
                <a:lnTo>
                  <a:pt x="7964" y="6552"/>
                </a:lnTo>
                <a:lnTo>
                  <a:pt x="8037" y="6577"/>
                </a:lnTo>
                <a:lnTo>
                  <a:pt x="8183" y="6601"/>
                </a:lnTo>
                <a:lnTo>
                  <a:pt x="8330" y="6577"/>
                </a:lnTo>
                <a:lnTo>
                  <a:pt x="8403" y="6552"/>
                </a:lnTo>
                <a:lnTo>
                  <a:pt x="8451" y="6504"/>
                </a:lnTo>
                <a:lnTo>
                  <a:pt x="9791" y="5164"/>
                </a:lnTo>
                <a:lnTo>
                  <a:pt x="9791" y="5164"/>
                </a:lnTo>
                <a:lnTo>
                  <a:pt x="9840" y="5115"/>
                </a:lnTo>
                <a:lnTo>
                  <a:pt x="9913" y="5091"/>
                </a:lnTo>
                <a:lnTo>
                  <a:pt x="10059" y="5067"/>
                </a:lnTo>
                <a:lnTo>
                  <a:pt x="10205" y="5091"/>
                </a:lnTo>
                <a:lnTo>
                  <a:pt x="10278" y="5115"/>
                </a:lnTo>
                <a:lnTo>
                  <a:pt x="10327" y="5164"/>
                </a:lnTo>
                <a:lnTo>
                  <a:pt x="11203" y="6041"/>
                </a:lnTo>
                <a:lnTo>
                  <a:pt x="11203" y="6041"/>
                </a:lnTo>
                <a:lnTo>
                  <a:pt x="11252" y="6090"/>
                </a:lnTo>
                <a:lnTo>
                  <a:pt x="11276" y="6163"/>
                </a:lnTo>
                <a:lnTo>
                  <a:pt x="11301" y="6309"/>
                </a:lnTo>
                <a:lnTo>
                  <a:pt x="11276" y="6455"/>
                </a:lnTo>
                <a:lnTo>
                  <a:pt x="11252" y="6528"/>
                </a:lnTo>
                <a:lnTo>
                  <a:pt x="11203" y="6577"/>
                </a:lnTo>
                <a:lnTo>
                  <a:pt x="9864" y="7916"/>
                </a:lnTo>
                <a:lnTo>
                  <a:pt x="9864" y="7916"/>
                </a:lnTo>
                <a:lnTo>
                  <a:pt x="9815" y="7965"/>
                </a:lnTo>
                <a:lnTo>
                  <a:pt x="9791" y="8038"/>
                </a:lnTo>
                <a:lnTo>
                  <a:pt x="9766" y="8184"/>
                </a:lnTo>
                <a:lnTo>
                  <a:pt x="9791" y="8330"/>
                </a:lnTo>
                <a:lnTo>
                  <a:pt x="9815" y="8403"/>
                </a:lnTo>
                <a:lnTo>
                  <a:pt x="9864" y="8452"/>
                </a:lnTo>
                <a:lnTo>
                  <a:pt x="9864" y="8452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69" name="Google Shape;669;p39"/>
          <p:cNvGrpSpPr/>
          <p:nvPr/>
        </p:nvGrpSpPr>
        <p:grpSpPr>
          <a:xfrm>
            <a:off x="4280585" y="3777157"/>
            <a:ext cx="394068" cy="325505"/>
            <a:chOff x="5268225" y="4341925"/>
            <a:chExt cx="468850" cy="387275"/>
          </a:xfrm>
        </p:grpSpPr>
        <p:sp>
          <p:nvSpPr>
            <p:cNvPr id="670" name="Google Shape;670;p39"/>
            <p:cNvSpPr/>
            <p:nvPr/>
          </p:nvSpPr>
          <p:spPr>
            <a:xfrm>
              <a:off x="5652425" y="4676800"/>
              <a:ext cx="65775" cy="52400"/>
            </a:xfrm>
            <a:custGeom>
              <a:avLst/>
              <a:gdLst/>
              <a:ahLst/>
              <a:cxnLst/>
              <a:rect l="l" t="t" r="r" b="b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9"/>
            <p:cNvSpPr/>
            <p:nvPr/>
          </p:nvSpPr>
          <p:spPr>
            <a:xfrm>
              <a:off x="5287100" y="4676800"/>
              <a:ext cx="65775" cy="52400"/>
            </a:xfrm>
            <a:custGeom>
              <a:avLst/>
              <a:gdLst/>
              <a:ahLst/>
              <a:cxnLst/>
              <a:rect l="l" t="t" r="r" b="b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9"/>
            <p:cNvSpPr/>
            <p:nvPr/>
          </p:nvSpPr>
          <p:spPr>
            <a:xfrm>
              <a:off x="5268225" y="4341925"/>
              <a:ext cx="468850" cy="333075"/>
            </a:xfrm>
            <a:custGeom>
              <a:avLst/>
              <a:gdLst/>
              <a:ahLst/>
              <a:cxnLst/>
              <a:rect l="l" t="t" r="r" b="b"/>
              <a:pathLst>
                <a:path w="18754" h="13323" fill="none" extrusionOk="0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9"/>
            <p:cNvSpPr/>
            <p:nvPr/>
          </p:nvSpPr>
          <p:spPr>
            <a:xfrm>
              <a:off x="5351025" y="4375400"/>
              <a:ext cx="303250" cy="149825"/>
            </a:xfrm>
            <a:custGeom>
              <a:avLst/>
              <a:gdLst/>
              <a:ahLst/>
              <a:cxnLst/>
              <a:rect l="l" t="t" r="r" b="b"/>
              <a:pathLst>
                <a:path w="12130" h="5993" fill="none" extrusionOk="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9"/>
            <p:cNvSpPr/>
            <p:nvPr/>
          </p:nvSpPr>
          <p:spPr>
            <a:xfrm>
              <a:off x="5326675" y="4569025"/>
              <a:ext cx="81000" cy="65175"/>
            </a:xfrm>
            <a:custGeom>
              <a:avLst/>
              <a:gdLst/>
              <a:ahLst/>
              <a:cxnLst/>
              <a:rect l="l" t="t" r="r" b="b"/>
              <a:pathLst>
                <a:path w="3240" h="2607" fill="none" extrusionOk="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9"/>
            <p:cNvSpPr/>
            <p:nvPr/>
          </p:nvSpPr>
          <p:spPr>
            <a:xfrm>
              <a:off x="5447225" y="4615925"/>
              <a:ext cx="110850" cy="25"/>
            </a:xfrm>
            <a:custGeom>
              <a:avLst/>
              <a:gdLst/>
              <a:ahLst/>
              <a:cxnLst/>
              <a:rect l="l" t="t" r="r" b="b"/>
              <a:pathLst>
                <a:path w="4434" h="1" fill="none" extrusionOk="0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9"/>
            <p:cNvSpPr/>
            <p:nvPr/>
          </p:nvSpPr>
          <p:spPr>
            <a:xfrm>
              <a:off x="5439925" y="4589125"/>
              <a:ext cx="125450" cy="25"/>
            </a:xfrm>
            <a:custGeom>
              <a:avLst/>
              <a:gdLst/>
              <a:ahLst/>
              <a:cxnLst/>
              <a:rect l="l" t="t" r="r" b="b"/>
              <a:pathLst>
                <a:path w="5018" h="1" fill="none" extrusionOk="0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9"/>
            <p:cNvSpPr/>
            <p:nvPr/>
          </p:nvSpPr>
          <p:spPr>
            <a:xfrm>
              <a:off x="5597625" y="4569025"/>
              <a:ext cx="81000" cy="65175"/>
            </a:xfrm>
            <a:custGeom>
              <a:avLst/>
              <a:gdLst/>
              <a:ahLst/>
              <a:cxnLst/>
              <a:rect l="l" t="t" r="r" b="b"/>
              <a:pathLst>
                <a:path w="3240" h="2607" fill="none" extrusionOk="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8" name="Google Shape;678;p39"/>
          <p:cNvGrpSpPr/>
          <p:nvPr/>
        </p:nvGrpSpPr>
        <p:grpSpPr>
          <a:xfrm>
            <a:off x="4865531" y="3766924"/>
            <a:ext cx="354145" cy="354145"/>
            <a:chOff x="5964175" y="4329750"/>
            <a:chExt cx="421350" cy="421350"/>
          </a:xfrm>
        </p:grpSpPr>
        <p:sp>
          <p:nvSpPr>
            <p:cNvPr id="679" name="Google Shape;679;p39"/>
            <p:cNvSpPr/>
            <p:nvPr/>
          </p:nvSpPr>
          <p:spPr>
            <a:xfrm>
              <a:off x="5964175" y="4329750"/>
              <a:ext cx="421350" cy="421350"/>
            </a:xfrm>
            <a:custGeom>
              <a:avLst/>
              <a:gdLst/>
              <a:ahLst/>
              <a:cxnLst/>
              <a:rect l="l" t="t" r="r" b="b"/>
              <a:pathLst>
                <a:path w="16854" h="16854" fill="none" extrusionOk="0">
                  <a:moveTo>
                    <a:pt x="15636" y="14004"/>
                  </a:moveTo>
                  <a:lnTo>
                    <a:pt x="13517" y="6260"/>
                  </a:lnTo>
                  <a:lnTo>
                    <a:pt x="16196" y="3605"/>
                  </a:lnTo>
                  <a:lnTo>
                    <a:pt x="16196" y="3605"/>
                  </a:lnTo>
                  <a:lnTo>
                    <a:pt x="16318" y="3434"/>
                  </a:lnTo>
                  <a:lnTo>
                    <a:pt x="16440" y="3239"/>
                  </a:lnTo>
                  <a:lnTo>
                    <a:pt x="16537" y="3020"/>
                  </a:lnTo>
                  <a:lnTo>
                    <a:pt x="16610" y="2777"/>
                  </a:lnTo>
                  <a:lnTo>
                    <a:pt x="16732" y="2338"/>
                  </a:lnTo>
                  <a:lnTo>
                    <a:pt x="16805" y="2046"/>
                  </a:lnTo>
                  <a:lnTo>
                    <a:pt x="16805" y="2046"/>
                  </a:lnTo>
                  <a:lnTo>
                    <a:pt x="16830" y="1729"/>
                  </a:lnTo>
                  <a:lnTo>
                    <a:pt x="16854" y="1437"/>
                  </a:lnTo>
                  <a:lnTo>
                    <a:pt x="16854" y="1194"/>
                  </a:lnTo>
                  <a:lnTo>
                    <a:pt x="16854" y="950"/>
                  </a:lnTo>
                  <a:lnTo>
                    <a:pt x="16805" y="755"/>
                  </a:lnTo>
                  <a:lnTo>
                    <a:pt x="16732" y="585"/>
                  </a:lnTo>
                  <a:lnTo>
                    <a:pt x="16659" y="414"/>
                  </a:lnTo>
                  <a:lnTo>
                    <a:pt x="16562" y="293"/>
                  </a:lnTo>
                  <a:lnTo>
                    <a:pt x="16562" y="293"/>
                  </a:lnTo>
                  <a:lnTo>
                    <a:pt x="16440" y="195"/>
                  </a:lnTo>
                  <a:lnTo>
                    <a:pt x="16269" y="122"/>
                  </a:lnTo>
                  <a:lnTo>
                    <a:pt x="16099" y="49"/>
                  </a:lnTo>
                  <a:lnTo>
                    <a:pt x="15904" y="0"/>
                  </a:lnTo>
                  <a:lnTo>
                    <a:pt x="15660" y="0"/>
                  </a:lnTo>
                  <a:lnTo>
                    <a:pt x="15417" y="0"/>
                  </a:lnTo>
                  <a:lnTo>
                    <a:pt x="15125" y="25"/>
                  </a:lnTo>
                  <a:lnTo>
                    <a:pt x="14808" y="49"/>
                  </a:lnTo>
                  <a:lnTo>
                    <a:pt x="14808" y="49"/>
                  </a:lnTo>
                  <a:lnTo>
                    <a:pt x="14516" y="122"/>
                  </a:lnTo>
                  <a:lnTo>
                    <a:pt x="14077" y="244"/>
                  </a:lnTo>
                  <a:lnTo>
                    <a:pt x="13834" y="317"/>
                  </a:lnTo>
                  <a:lnTo>
                    <a:pt x="13615" y="414"/>
                  </a:lnTo>
                  <a:lnTo>
                    <a:pt x="13420" y="536"/>
                  </a:lnTo>
                  <a:lnTo>
                    <a:pt x="13249" y="658"/>
                  </a:lnTo>
                  <a:lnTo>
                    <a:pt x="10595" y="3337"/>
                  </a:lnTo>
                  <a:lnTo>
                    <a:pt x="2850" y="1218"/>
                  </a:lnTo>
                  <a:lnTo>
                    <a:pt x="2850" y="1218"/>
                  </a:lnTo>
                  <a:lnTo>
                    <a:pt x="2704" y="1194"/>
                  </a:lnTo>
                  <a:lnTo>
                    <a:pt x="2582" y="1218"/>
                  </a:lnTo>
                  <a:lnTo>
                    <a:pt x="2460" y="1267"/>
                  </a:lnTo>
                  <a:lnTo>
                    <a:pt x="2338" y="1340"/>
                  </a:lnTo>
                  <a:lnTo>
                    <a:pt x="1608" y="2095"/>
                  </a:lnTo>
                  <a:lnTo>
                    <a:pt x="1608" y="2095"/>
                  </a:lnTo>
                  <a:lnTo>
                    <a:pt x="1535" y="2192"/>
                  </a:lnTo>
                  <a:lnTo>
                    <a:pt x="1486" y="2290"/>
                  </a:lnTo>
                  <a:lnTo>
                    <a:pt x="1462" y="2411"/>
                  </a:lnTo>
                  <a:lnTo>
                    <a:pt x="1462" y="2509"/>
                  </a:lnTo>
                  <a:lnTo>
                    <a:pt x="1462" y="2509"/>
                  </a:lnTo>
                  <a:lnTo>
                    <a:pt x="1486" y="2606"/>
                  </a:lnTo>
                  <a:lnTo>
                    <a:pt x="1510" y="2679"/>
                  </a:lnTo>
                  <a:lnTo>
                    <a:pt x="1608" y="2825"/>
                  </a:lnTo>
                  <a:lnTo>
                    <a:pt x="1608" y="2825"/>
                  </a:lnTo>
                  <a:lnTo>
                    <a:pt x="1705" y="2899"/>
                  </a:lnTo>
                  <a:lnTo>
                    <a:pt x="7404" y="6600"/>
                  </a:lnTo>
                  <a:lnTo>
                    <a:pt x="4165" y="10863"/>
                  </a:lnTo>
                  <a:lnTo>
                    <a:pt x="926" y="10302"/>
                  </a:lnTo>
                  <a:lnTo>
                    <a:pt x="926" y="10302"/>
                  </a:lnTo>
                  <a:lnTo>
                    <a:pt x="828" y="10302"/>
                  </a:lnTo>
                  <a:lnTo>
                    <a:pt x="707" y="10327"/>
                  </a:lnTo>
                  <a:lnTo>
                    <a:pt x="609" y="10375"/>
                  </a:lnTo>
                  <a:lnTo>
                    <a:pt x="512" y="10449"/>
                  </a:lnTo>
                  <a:lnTo>
                    <a:pt x="146" y="10814"/>
                  </a:lnTo>
                  <a:lnTo>
                    <a:pt x="146" y="10814"/>
                  </a:lnTo>
                  <a:lnTo>
                    <a:pt x="73" y="10911"/>
                  </a:lnTo>
                  <a:lnTo>
                    <a:pt x="25" y="11033"/>
                  </a:lnTo>
                  <a:lnTo>
                    <a:pt x="0" y="11155"/>
                  </a:lnTo>
                  <a:lnTo>
                    <a:pt x="0" y="11277"/>
                  </a:lnTo>
                  <a:lnTo>
                    <a:pt x="0" y="11277"/>
                  </a:lnTo>
                  <a:lnTo>
                    <a:pt x="49" y="11423"/>
                  </a:lnTo>
                  <a:lnTo>
                    <a:pt x="146" y="11569"/>
                  </a:lnTo>
                  <a:lnTo>
                    <a:pt x="146" y="11569"/>
                  </a:lnTo>
                  <a:lnTo>
                    <a:pt x="244" y="11642"/>
                  </a:lnTo>
                  <a:lnTo>
                    <a:pt x="3434" y="13420"/>
                  </a:lnTo>
                  <a:lnTo>
                    <a:pt x="5212" y="16610"/>
                  </a:lnTo>
                  <a:lnTo>
                    <a:pt x="5212" y="16610"/>
                  </a:lnTo>
                  <a:lnTo>
                    <a:pt x="5285" y="16708"/>
                  </a:lnTo>
                  <a:lnTo>
                    <a:pt x="5285" y="16708"/>
                  </a:lnTo>
                  <a:lnTo>
                    <a:pt x="5431" y="16805"/>
                  </a:lnTo>
                  <a:lnTo>
                    <a:pt x="5578" y="16854"/>
                  </a:lnTo>
                  <a:lnTo>
                    <a:pt x="5578" y="16854"/>
                  </a:lnTo>
                  <a:lnTo>
                    <a:pt x="5699" y="16854"/>
                  </a:lnTo>
                  <a:lnTo>
                    <a:pt x="5821" y="16830"/>
                  </a:lnTo>
                  <a:lnTo>
                    <a:pt x="5943" y="16781"/>
                  </a:lnTo>
                  <a:lnTo>
                    <a:pt x="6040" y="16708"/>
                  </a:lnTo>
                  <a:lnTo>
                    <a:pt x="6406" y="16342"/>
                  </a:lnTo>
                  <a:lnTo>
                    <a:pt x="6406" y="16342"/>
                  </a:lnTo>
                  <a:lnTo>
                    <a:pt x="6479" y="16245"/>
                  </a:lnTo>
                  <a:lnTo>
                    <a:pt x="6527" y="16148"/>
                  </a:lnTo>
                  <a:lnTo>
                    <a:pt x="6552" y="16026"/>
                  </a:lnTo>
                  <a:lnTo>
                    <a:pt x="6552" y="15928"/>
                  </a:lnTo>
                  <a:lnTo>
                    <a:pt x="5992" y="12689"/>
                  </a:lnTo>
                  <a:lnTo>
                    <a:pt x="10254" y="9450"/>
                  </a:lnTo>
                  <a:lnTo>
                    <a:pt x="13956" y="15149"/>
                  </a:lnTo>
                  <a:lnTo>
                    <a:pt x="13956" y="15149"/>
                  </a:lnTo>
                  <a:lnTo>
                    <a:pt x="14029" y="15246"/>
                  </a:lnTo>
                  <a:lnTo>
                    <a:pt x="14029" y="15246"/>
                  </a:lnTo>
                  <a:lnTo>
                    <a:pt x="14175" y="15344"/>
                  </a:lnTo>
                  <a:lnTo>
                    <a:pt x="14248" y="15368"/>
                  </a:lnTo>
                  <a:lnTo>
                    <a:pt x="14345" y="15393"/>
                  </a:lnTo>
                  <a:lnTo>
                    <a:pt x="14345" y="15393"/>
                  </a:lnTo>
                  <a:lnTo>
                    <a:pt x="14443" y="15393"/>
                  </a:lnTo>
                  <a:lnTo>
                    <a:pt x="14565" y="15368"/>
                  </a:lnTo>
                  <a:lnTo>
                    <a:pt x="14662" y="15320"/>
                  </a:lnTo>
                  <a:lnTo>
                    <a:pt x="14759" y="15246"/>
                  </a:lnTo>
                  <a:lnTo>
                    <a:pt x="15514" y="14516"/>
                  </a:lnTo>
                  <a:lnTo>
                    <a:pt x="15514" y="14516"/>
                  </a:lnTo>
                  <a:lnTo>
                    <a:pt x="15587" y="14394"/>
                  </a:lnTo>
                  <a:lnTo>
                    <a:pt x="15636" y="14272"/>
                  </a:lnTo>
                  <a:lnTo>
                    <a:pt x="15660" y="14151"/>
                  </a:lnTo>
                  <a:lnTo>
                    <a:pt x="15636" y="14004"/>
                  </a:lnTo>
                  <a:lnTo>
                    <a:pt x="15636" y="1400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9"/>
            <p:cNvSpPr/>
            <p:nvPr/>
          </p:nvSpPr>
          <p:spPr>
            <a:xfrm>
              <a:off x="6322800" y="4360800"/>
              <a:ext cx="31675" cy="30475"/>
            </a:xfrm>
            <a:custGeom>
              <a:avLst/>
              <a:gdLst/>
              <a:ahLst/>
              <a:cxnLst/>
              <a:rect l="l" t="t" r="r" b="b"/>
              <a:pathLst>
                <a:path w="1267" h="1219" fill="none" extrusionOk="0">
                  <a:moveTo>
                    <a:pt x="1267" y="1218"/>
                  </a:moveTo>
                  <a:lnTo>
                    <a:pt x="1267" y="1218"/>
                  </a:lnTo>
                  <a:lnTo>
                    <a:pt x="1242" y="999"/>
                  </a:lnTo>
                  <a:lnTo>
                    <a:pt x="1169" y="755"/>
                  </a:lnTo>
                  <a:lnTo>
                    <a:pt x="1048" y="561"/>
                  </a:lnTo>
                  <a:lnTo>
                    <a:pt x="901" y="366"/>
                  </a:lnTo>
                  <a:lnTo>
                    <a:pt x="901" y="366"/>
                  </a:lnTo>
                  <a:lnTo>
                    <a:pt x="707" y="220"/>
                  </a:lnTo>
                  <a:lnTo>
                    <a:pt x="487" y="98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1" name="Google Shape;681;p39"/>
          <p:cNvGrpSpPr/>
          <p:nvPr/>
        </p:nvGrpSpPr>
        <p:grpSpPr>
          <a:xfrm>
            <a:off x="901439" y="4331908"/>
            <a:ext cx="372594" cy="360301"/>
            <a:chOff x="1247825" y="5001950"/>
            <a:chExt cx="443300" cy="428675"/>
          </a:xfrm>
        </p:grpSpPr>
        <p:sp>
          <p:nvSpPr>
            <p:cNvPr id="682" name="Google Shape;682;p39"/>
            <p:cNvSpPr/>
            <p:nvPr/>
          </p:nvSpPr>
          <p:spPr>
            <a:xfrm>
              <a:off x="1247825" y="5168175"/>
              <a:ext cx="373875" cy="221650"/>
            </a:xfrm>
            <a:custGeom>
              <a:avLst/>
              <a:gdLst/>
              <a:ahLst/>
              <a:cxnLst/>
              <a:rect l="l" t="t" r="r" b="b"/>
              <a:pathLst>
                <a:path w="14955" h="8866" fill="none" extrusionOk="0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9"/>
            <p:cNvSpPr/>
            <p:nvPr/>
          </p:nvSpPr>
          <p:spPr>
            <a:xfrm>
              <a:off x="1275850" y="5209575"/>
              <a:ext cx="60900" cy="87075"/>
            </a:xfrm>
            <a:custGeom>
              <a:avLst/>
              <a:gdLst/>
              <a:ahLst/>
              <a:cxnLst/>
              <a:rect l="l" t="t" r="r" b="b"/>
              <a:pathLst>
                <a:path w="2436" h="3483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9"/>
            <p:cNvSpPr/>
            <p:nvPr/>
          </p:nvSpPr>
          <p:spPr>
            <a:xfrm>
              <a:off x="1247825" y="5391625"/>
              <a:ext cx="443300" cy="39000"/>
            </a:xfrm>
            <a:custGeom>
              <a:avLst/>
              <a:gdLst/>
              <a:ahLst/>
              <a:cxnLst/>
              <a:rect l="l" t="t" r="r" b="b"/>
              <a:pathLst>
                <a:path w="17732" h="1560" fill="none" extrusionOk="0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9"/>
            <p:cNvSpPr/>
            <p:nvPr/>
          </p:nvSpPr>
          <p:spPr>
            <a:xfrm>
              <a:off x="145485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9"/>
            <p:cNvSpPr/>
            <p:nvPr/>
          </p:nvSpPr>
          <p:spPr>
            <a:xfrm>
              <a:off x="1411025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9"/>
            <p:cNvSpPr/>
            <p:nvPr/>
          </p:nvSpPr>
          <p:spPr>
            <a:xfrm>
              <a:off x="1498700" y="5001950"/>
              <a:ext cx="16450" cy="114475"/>
            </a:xfrm>
            <a:custGeom>
              <a:avLst/>
              <a:gdLst/>
              <a:ahLst/>
              <a:cxnLst/>
              <a:rect l="l" t="t" r="r" b="b"/>
              <a:pathLst>
                <a:path w="658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8" name="Google Shape;688;p39"/>
          <p:cNvGrpSpPr/>
          <p:nvPr/>
        </p:nvGrpSpPr>
        <p:grpSpPr>
          <a:xfrm>
            <a:off x="1499685" y="4313985"/>
            <a:ext cx="306068" cy="389992"/>
            <a:chOff x="1959600" y="4980625"/>
            <a:chExt cx="364150" cy="464000"/>
          </a:xfrm>
        </p:grpSpPr>
        <p:sp>
          <p:nvSpPr>
            <p:cNvPr id="689" name="Google Shape;689;p39"/>
            <p:cNvSpPr/>
            <p:nvPr/>
          </p:nvSpPr>
          <p:spPr>
            <a:xfrm>
              <a:off x="1959600" y="4980625"/>
              <a:ext cx="364150" cy="239325"/>
            </a:xfrm>
            <a:custGeom>
              <a:avLst/>
              <a:gdLst/>
              <a:ahLst/>
              <a:cxnLst/>
              <a:rect l="l" t="t" r="r" b="b"/>
              <a:pathLst>
                <a:path w="14566" h="9573" fill="none" extrusionOk="0">
                  <a:moveTo>
                    <a:pt x="8769" y="9572"/>
                  </a:moveTo>
                  <a:lnTo>
                    <a:pt x="14565" y="9572"/>
                  </a:lnTo>
                  <a:lnTo>
                    <a:pt x="14565" y="6114"/>
                  </a:lnTo>
                  <a:lnTo>
                    <a:pt x="14565" y="6114"/>
                  </a:lnTo>
                  <a:lnTo>
                    <a:pt x="14541" y="6016"/>
                  </a:lnTo>
                  <a:lnTo>
                    <a:pt x="14516" y="5919"/>
                  </a:lnTo>
                  <a:lnTo>
                    <a:pt x="14468" y="5822"/>
                  </a:lnTo>
                  <a:lnTo>
                    <a:pt x="14419" y="5773"/>
                  </a:lnTo>
                  <a:lnTo>
                    <a:pt x="14346" y="5700"/>
                  </a:lnTo>
                  <a:lnTo>
                    <a:pt x="14249" y="5651"/>
                  </a:lnTo>
                  <a:lnTo>
                    <a:pt x="14175" y="5627"/>
                  </a:lnTo>
                  <a:lnTo>
                    <a:pt x="14078" y="5627"/>
                  </a:lnTo>
                  <a:lnTo>
                    <a:pt x="10814" y="5627"/>
                  </a:lnTo>
                  <a:lnTo>
                    <a:pt x="10814" y="5627"/>
                  </a:lnTo>
                  <a:lnTo>
                    <a:pt x="11228" y="5456"/>
                  </a:lnTo>
                  <a:lnTo>
                    <a:pt x="11643" y="5237"/>
                  </a:lnTo>
                  <a:lnTo>
                    <a:pt x="12008" y="4993"/>
                  </a:lnTo>
                  <a:lnTo>
                    <a:pt x="12178" y="4872"/>
                  </a:lnTo>
                  <a:lnTo>
                    <a:pt x="12349" y="4726"/>
                  </a:lnTo>
                  <a:lnTo>
                    <a:pt x="12349" y="4726"/>
                  </a:lnTo>
                  <a:lnTo>
                    <a:pt x="12617" y="4433"/>
                  </a:lnTo>
                  <a:lnTo>
                    <a:pt x="12836" y="4141"/>
                  </a:lnTo>
                  <a:lnTo>
                    <a:pt x="13031" y="3849"/>
                  </a:lnTo>
                  <a:lnTo>
                    <a:pt x="13177" y="3557"/>
                  </a:lnTo>
                  <a:lnTo>
                    <a:pt x="13274" y="3289"/>
                  </a:lnTo>
                  <a:lnTo>
                    <a:pt x="13372" y="3021"/>
                  </a:lnTo>
                  <a:lnTo>
                    <a:pt x="13396" y="2753"/>
                  </a:lnTo>
                  <a:lnTo>
                    <a:pt x="13420" y="2485"/>
                  </a:lnTo>
                  <a:lnTo>
                    <a:pt x="13396" y="2241"/>
                  </a:lnTo>
                  <a:lnTo>
                    <a:pt x="13347" y="1998"/>
                  </a:lnTo>
                  <a:lnTo>
                    <a:pt x="13274" y="1754"/>
                  </a:lnTo>
                  <a:lnTo>
                    <a:pt x="13201" y="1535"/>
                  </a:lnTo>
                  <a:lnTo>
                    <a:pt x="13079" y="1340"/>
                  </a:lnTo>
                  <a:lnTo>
                    <a:pt x="12958" y="1121"/>
                  </a:lnTo>
                  <a:lnTo>
                    <a:pt x="12812" y="951"/>
                  </a:lnTo>
                  <a:lnTo>
                    <a:pt x="12641" y="780"/>
                  </a:lnTo>
                  <a:lnTo>
                    <a:pt x="12641" y="780"/>
                  </a:lnTo>
                  <a:lnTo>
                    <a:pt x="12471" y="610"/>
                  </a:lnTo>
                  <a:lnTo>
                    <a:pt x="12300" y="463"/>
                  </a:lnTo>
                  <a:lnTo>
                    <a:pt x="12105" y="342"/>
                  </a:lnTo>
                  <a:lnTo>
                    <a:pt x="11886" y="220"/>
                  </a:lnTo>
                  <a:lnTo>
                    <a:pt x="11667" y="147"/>
                  </a:lnTo>
                  <a:lnTo>
                    <a:pt x="11423" y="74"/>
                  </a:lnTo>
                  <a:lnTo>
                    <a:pt x="11180" y="25"/>
                  </a:lnTo>
                  <a:lnTo>
                    <a:pt x="10936" y="1"/>
                  </a:lnTo>
                  <a:lnTo>
                    <a:pt x="10668" y="25"/>
                  </a:lnTo>
                  <a:lnTo>
                    <a:pt x="10400" y="49"/>
                  </a:lnTo>
                  <a:lnTo>
                    <a:pt x="10133" y="147"/>
                  </a:lnTo>
                  <a:lnTo>
                    <a:pt x="9865" y="244"/>
                  </a:lnTo>
                  <a:lnTo>
                    <a:pt x="9572" y="390"/>
                  </a:lnTo>
                  <a:lnTo>
                    <a:pt x="9280" y="585"/>
                  </a:lnTo>
                  <a:lnTo>
                    <a:pt x="8988" y="804"/>
                  </a:lnTo>
                  <a:lnTo>
                    <a:pt x="8696" y="1072"/>
                  </a:lnTo>
                  <a:lnTo>
                    <a:pt x="8696" y="1072"/>
                  </a:lnTo>
                  <a:lnTo>
                    <a:pt x="8452" y="1365"/>
                  </a:lnTo>
                  <a:lnTo>
                    <a:pt x="8257" y="1657"/>
                  </a:lnTo>
                  <a:lnTo>
                    <a:pt x="8062" y="1973"/>
                  </a:lnTo>
                  <a:lnTo>
                    <a:pt x="7892" y="2314"/>
                  </a:lnTo>
                  <a:lnTo>
                    <a:pt x="7770" y="2680"/>
                  </a:lnTo>
                  <a:lnTo>
                    <a:pt x="7648" y="3045"/>
                  </a:lnTo>
                  <a:lnTo>
                    <a:pt x="7551" y="3386"/>
                  </a:lnTo>
                  <a:lnTo>
                    <a:pt x="7478" y="3727"/>
                  </a:lnTo>
                  <a:lnTo>
                    <a:pt x="7380" y="4385"/>
                  </a:lnTo>
                  <a:lnTo>
                    <a:pt x="7307" y="489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59" y="4896"/>
                  </a:lnTo>
                  <a:lnTo>
                    <a:pt x="7186" y="4385"/>
                  </a:lnTo>
                  <a:lnTo>
                    <a:pt x="7088" y="3727"/>
                  </a:lnTo>
                  <a:lnTo>
                    <a:pt x="7015" y="3386"/>
                  </a:lnTo>
                  <a:lnTo>
                    <a:pt x="6918" y="3045"/>
                  </a:lnTo>
                  <a:lnTo>
                    <a:pt x="6796" y="2680"/>
                  </a:lnTo>
                  <a:lnTo>
                    <a:pt x="6674" y="2314"/>
                  </a:lnTo>
                  <a:lnTo>
                    <a:pt x="6504" y="1973"/>
                  </a:lnTo>
                  <a:lnTo>
                    <a:pt x="6309" y="1657"/>
                  </a:lnTo>
                  <a:lnTo>
                    <a:pt x="6114" y="1365"/>
                  </a:lnTo>
                  <a:lnTo>
                    <a:pt x="5870" y="1072"/>
                  </a:lnTo>
                  <a:lnTo>
                    <a:pt x="5870" y="1072"/>
                  </a:lnTo>
                  <a:lnTo>
                    <a:pt x="5578" y="804"/>
                  </a:lnTo>
                  <a:lnTo>
                    <a:pt x="5286" y="585"/>
                  </a:lnTo>
                  <a:lnTo>
                    <a:pt x="4994" y="390"/>
                  </a:lnTo>
                  <a:lnTo>
                    <a:pt x="4701" y="244"/>
                  </a:lnTo>
                  <a:lnTo>
                    <a:pt x="4433" y="147"/>
                  </a:lnTo>
                  <a:lnTo>
                    <a:pt x="4166" y="49"/>
                  </a:lnTo>
                  <a:lnTo>
                    <a:pt x="3898" y="25"/>
                  </a:lnTo>
                  <a:lnTo>
                    <a:pt x="3630" y="1"/>
                  </a:lnTo>
                  <a:lnTo>
                    <a:pt x="3386" y="25"/>
                  </a:lnTo>
                  <a:lnTo>
                    <a:pt x="3143" y="74"/>
                  </a:lnTo>
                  <a:lnTo>
                    <a:pt x="2899" y="147"/>
                  </a:lnTo>
                  <a:lnTo>
                    <a:pt x="2680" y="220"/>
                  </a:lnTo>
                  <a:lnTo>
                    <a:pt x="2461" y="342"/>
                  </a:lnTo>
                  <a:lnTo>
                    <a:pt x="2266" y="463"/>
                  </a:lnTo>
                  <a:lnTo>
                    <a:pt x="2095" y="610"/>
                  </a:lnTo>
                  <a:lnTo>
                    <a:pt x="1925" y="780"/>
                  </a:lnTo>
                  <a:lnTo>
                    <a:pt x="1925" y="780"/>
                  </a:lnTo>
                  <a:lnTo>
                    <a:pt x="1754" y="951"/>
                  </a:lnTo>
                  <a:lnTo>
                    <a:pt x="1608" y="1121"/>
                  </a:lnTo>
                  <a:lnTo>
                    <a:pt x="1487" y="1340"/>
                  </a:lnTo>
                  <a:lnTo>
                    <a:pt x="1365" y="1535"/>
                  </a:lnTo>
                  <a:lnTo>
                    <a:pt x="1292" y="1754"/>
                  </a:lnTo>
                  <a:lnTo>
                    <a:pt x="1219" y="1998"/>
                  </a:lnTo>
                  <a:lnTo>
                    <a:pt x="1170" y="2241"/>
                  </a:lnTo>
                  <a:lnTo>
                    <a:pt x="1146" y="2485"/>
                  </a:lnTo>
                  <a:lnTo>
                    <a:pt x="1170" y="2753"/>
                  </a:lnTo>
                  <a:lnTo>
                    <a:pt x="1194" y="3021"/>
                  </a:lnTo>
                  <a:lnTo>
                    <a:pt x="1292" y="3289"/>
                  </a:lnTo>
                  <a:lnTo>
                    <a:pt x="1389" y="3557"/>
                  </a:lnTo>
                  <a:lnTo>
                    <a:pt x="1535" y="3849"/>
                  </a:lnTo>
                  <a:lnTo>
                    <a:pt x="1730" y="4141"/>
                  </a:lnTo>
                  <a:lnTo>
                    <a:pt x="1949" y="4433"/>
                  </a:lnTo>
                  <a:lnTo>
                    <a:pt x="2217" y="4726"/>
                  </a:lnTo>
                  <a:lnTo>
                    <a:pt x="2217" y="4726"/>
                  </a:lnTo>
                  <a:lnTo>
                    <a:pt x="2388" y="4872"/>
                  </a:lnTo>
                  <a:lnTo>
                    <a:pt x="2558" y="4993"/>
                  </a:lnTo>
                  <a:lnTo>
                    <a:pt x="2923" y="5237"/>
                  </a:lnTo>
                  <a:lnTo>
                    <a:pt x="3337" y="5456"/>
                  </a:lnTo>
                  <a:lnTo>
                    <a:pt x="3752" y="5627"/>
                  </a:lnTo>
                  <a:lnTo>
                    <a:pt x="488" y="5627"/>
                  </a:lnTo>
                  <a:lnTo>
                    <a:pt x="488" y="5627"/>
                  </a:lnTo>
                  <a:lnTo>
                    <a:pt x="391" y="5627"/>
                  </a:lnTo>
                  <a:lnTo>
                    <a:pt x="317" y="5651"/>
                  </a:lnTo>
                  <a:lnTo>
                    <a:pt x="220" y="5700"/>
                  </a:lnTo>
                  <a:lnTo>
                    <a:pt x="147" y="5773"/>
                  </a:lnTo>
                  <a:lnTo>
                    <a:pt x="98" y="5822"/>
                  </a:lnTo>
                  <a:lnTo>
                    <a:pt x="50" y="5919"/>
                  </a:lnTo>
                  <a:lnTo>
                    <a:pt x="25" y="6016"/>
                  </a:lnTo>
                  <a:lnTo>
                    <a:pt x="1" y="6114"/>
                  </a:lnTo>
                  <a:lnTo>
                    <a:pt x="1" y="9572"/>
                  </a:lnTo>
                  <a:lnTo>
                    <a:pt x="5797" y="9572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9"/>
            <p:cNvSpPr/>
            <p:nvPr/>
          </p:nvSpPr>
          <p:spPr>
            <a:xfrm>
              <a:off x="2053375" y="5121275"/>
              <a:ext cx="176600" cy="25"/>
            </a:xfrm>
            <a:custGeom>
              <a:avLst/>
              <a:gdLst/>
              <a:ahLst/>
              <a:cxnLst/>
              <a:rect l="l" t="t" r="r" b="b"/>
              <a:pathLst>
                <a:path w="7064" h="1" fill="none" extrusionOk="0">
                  <a:moveTo>
                    <a:pt x="1" y="1"/>
                  </a:moveTo>
                  <a:lnTo>
                    <a:pt x="7063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9"/>
            <p:cNvSpPr/>
            <p:nvPr/>
          </p:nvSpPr>
          <p:spPr>
            <a:xfrm>
              <a:off x="2104525" y="5121275"/>
              <a:ext cx="74300" cy="323350"/>
            </a:xfrm>
            <a:custGeom>
              <a:avLst/>
              <a:gdLst/>
              <a:ahLst/>
              <a:cxnLst/>
              <a:rect l="l" t="t" r="r" b="b"/>
              <a:pathLst>
                <a:path w="2972" h="12934" fill="none" extrusionOk="0">
                  <a:moveTo>
                    <a:pt x="0" y="1"/>
                  </a:moveTo>
                  <a:lnTo>
                    <a:pt x="0" y="12933"/>
                  </a:lnTo>
                  <a:lnTo>
                    <a:pt x="2972" y="12933"/>
                  </a:lnTo>
                  <a:lnTo>
                    <a:pt x="2972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9"/>
            <p:cNvSpPr/>
            <p:nvPr/>
          </p:nvSpPr>
          <p:spPr>
            <a:xfrm>
              <a:off x="2166625" y="5023850"/>
              <a:ext cx="85275" cy="85275"/>
            </a:xfrm>
            <a:custGeom>
              <a:avLst/>
              <a:gdLst/>
              <a:ahLst/>
              <a:cxnLst/>
              <a:rect l="l" t="t" r="r" b="b"/>
              <a:pathLst>
                <a:path w="3411" h="3411" fill="none" extrusionOk="0">
                  <a:moveTo>
                    <a:pt x="902" y="659"/>
                  </a:moveTo>
                  <a:lnTo>
                    <a:pt x="902" y="659"/>
                  </a:lnTo>
                  <a:lnTo>
                    <a:pt x="1194" y="391"/>
                  </a:lnTo>
                  <a:lnTo>
                    <a:pt x="1486" y="196"/>
                  </a:lnTo>
                  <a:lnTo>
                    <a:pt x="1754" y="74"/>
                  </a:lnTo>
                  <a:lnTo>
                    <a:pt x="1900" y="50"/>
                  </a:lnTo>
                  <a:lnTo>
                    <a:pt x="2022" y="25"/>
                  </a:lnTo>
                  <a:lnTo>
                    <a:pt x="2144" y="1"/>
                  </a:lnTo>
                  <a:lnTo>
                    <a:pt x="2290" y="25"/>
                  </a:lnTo>
                  <a:lnTo>
                    <a:pt x="2412" y="50"/>
                  </a:lnTo>
                  <a:lnTo>
                    <a:pt x="2533" y="74"/>
                  </a:lnTo>
                  <a:lnTo>
                    <a:pt x="2655" y="123"/>
                  </a:lnTo>
                  <a:lnTo>
                    <a:pt x="2777" y="196"/>
                  </a:lnTo>
                  <a:lnTo>
                    <a:pt x="3021" y="391"/>
                  </a:lnTo>
                  <a:lnTo>
                    <a:pt x="3021" y="391"/>
                  </a:lnTo>
                  <a:lnTo>
                    <a:pt x="3215" y="634"/>
                  </a:lnTo>
                  <a:lnTo>
                    <a:pt x="3288" y="756"/>
                  </a:lnTo>
                  <a:lnTo>
                    <a:pt x="3337" y="878"/>
                  </a:lnTo>
                  <a:lnTo>
                    <a:pt x="3362" y="999"/>
                  </a:lnTo>
                  <a:lnTo>
                    <a:pt x="3386" y="1121"/>
                  </a:lnTo>
                  <a:lnTo>
                    <a:pt x="3410" y="1267"/>
                  </a:lnTo>
                  <a:lnTo>
                    <a:pt x="3386" y="1389"/>
                  </a:lnTo>
                  <a:lnTo>
                    <a:pt x="3362" y="1535"/>
                  </a:lnTo>
                  <a:lnTo>
                    <a:pt x="3337" y="1657"/>
                  </a:lnTo>
                  <a:lnTo>
                    <a:pt x="3215" y="1925"/>
                  </a:lnTo>
                  <a:lnTo>
                    <a:pt x="3021" y="2217"/>
                  </a:lnTo>
                  <a:lnTo>
                    <a:pt x="2753" y="2509"/>
                  </a:lnTo>
                  <a:lnTo>
                    <a:pt x="2753" y="2509"/>
                  </a:lnTo>
                  <a:lnTo>
                    <a:pt x="2631" y="2607"/>
                  </a:lnTo>
                  <a:lnTo>
                    <a:pt x="2509" y="2704"/>
                  </a:lnTo>
                  <a:lnTo>
                    <a:pt x="2192" y="2899"/>
                  </a:lnTo>
                  <a:lnTo>
                    <a:pt x="1827" y="3045"/>
                  </a:lnTo>
                  <a:lnTo>
                    <a:pt x="1462" y="3167"/>
                  </a:lnTo>
                  <a:lnTo>
                    <a:pt x="1072" y="3264"/>
                  </a:lnTo>
                  <a:lnTo>
                    <a:pt x="682" y="3338"/>
                  </a:lnTo>
                  <a:lnTo>
                    <a:pt x="317" y="3386"/>
                  </a:lnTo>
                  <a:lnTo>
                    <a:pt x="1" y="3411"/>
                  </a:lnTo>
                  <a:lnTo>
                    <a:pt x="1" y="3411"/>
                  </a:lnTo>
                  <a:lnTo>
                    <a:pt x="25" y="3094"/>
                  </a:lnTo>
                  <a:lnTo>
                    <a:pt x="98" y="2729"/>
                  </a:lnTo>
                  <a:lnTo>
                    <a:pt x="147" y="2339"/>
                  </a:lnTo>
                  <a:lnTo>
                    <a:pt x="244" y="1949"/>
                  </a:lnTo>
                  <a:lnTo>
                    <a:pt x="366" y="1584"/>
                  </a:lnTo>
                  <a:lnTo>
                    <a:pt x="512" y="1219"/>
                  </a:lnTo>
                  <a:lnTo>
                    <a:pt x="707" y="902"/>
                  </a:lnTo>
                  <a:lnTo>
                    <a:pt x="804" y="780"/>
                  </a:lnTo>
                  <a:lnTo>
                    <a:pt x="902" y="659"/>
                  </a:lnTo>
                  <a:lnTo>
                    <a:pt x="902" y="65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9"/>
            <p:cNvSpPr/>
            <p:nvPr/>
          </p:nvSpPr>
          <p:spPr>
            <a:xfrm>
              <a:off x="2031450" y="5023850"/>
              <a:ext cx="85275" cy="85275"/>
            </a:xfrm>
            <a:custGeom>
              <a:avLst/>
              <a:gdLst/>
              <a:ahLst/>
              <a:cxnLst/>
              <a:rect l="l" t="t" r="r" b="b"/>
              <a:pathLst>
                <a:path w="3411" h="3411" fill="none" extrusionOk="0">
                  <a:moveTo>
                    <a:pt x="390" y="391"/>
                  </a:moveTo>
                  <a:lnTo>
                    <a:pt x="390" y="391"/>
                  </a:lnTo>
                  <a:lnTo>
                    <a:pt x="634" y="196"/>
                  </a:lnTo>
                  <a:lnTo>
                    <a:pt x="756" y="123"/>
                  </a:lnTo>
                  <a:lnTo>
                    <a:pt x="878" y="74"/>
                  </a:lnTo>
                  <a:lnTo>
                    <a:pt x="999" y="50"/>
                  </a:lnTo>
                  <a:lnTo>
                    <a:pt x="1121" y="25"/>
                  </a:lnTo>
                  <a:lnTo>
                    <a:pt x="1267" y="1"/>
                  </a:lnTo>
                  <a:lnTo>
                    <a:pt x="1389" y="25"/>
                  </a:lnTo>
                  <a:lnTo>
                    <a:pt x="1511" y="50"/>
                  </a:lnTo>
                  <a:lnTo>
                    <a:pt x="1657" y="74"/>
                  </a:lnTo>
                  <a:lnTo>
                    <a:pt x="1925" y="196"/>
                  </a:lnTo>
                  <a:lnTo>
                    <a:pt x="2217" y="391"/>
                  </a:lnTo>
                  <a:lnTo>
                    <a:pt x="2509" y="659"/>
                  </a:lnTo>
                  <a:lnTo>
                    <a:pt x="2509" y="659"/>
                  </a:lnTo>
                  <a:lnTo>
                    <a:pt x="2607" y="780"/>
                  </a:lnTo>
                  <a:lnTo>
                    <a:pt x="2704" y="902"/>
                  </a:lnTo>
                  <a:lnTo>
                    <a:pt x="2899" y="1219"/>
                  </a:lnTo>
                  <a:lnTo>
                    <a:pt x="3045" y="1584"/>
                  </a:lnTo>
                  <a:lnTo>
                    <a:pt x="3167" y="1949"/>
                  </a:lnTo>
                  <a:lnTo>
                    <a:pt x="3264" y="2339"/>
                  </a:lnTo>
                  <a:lnTo>
                    <a:pt x="3313" y="2729"/>
                  </a:lnTo>
                  <a:lnTo>
                    <a:pt x="3386" y="3094"/>
                  </a:lnTo>
                  <a:lnTo>
                    <a:pt x="3410" y="3411"/>
                  </a:lnTo>
                  <a:lnTo>
                    <a:pt x="3410" y="3411"/>
                  </a:lnTo>
                  <a:lnTo>
                    <a:pt x="3094" y="3386"/>
                  </a:lnTo>
                  <a:lnTo>
                    <a:pt x="2729" y="3338"/>
                  </a:lnTo>
                  <a:lnTo>
                    <a:pt x="2339" y="3264"/>
                  </a:lnTo>
                  <a:lnTo>
                    <a:pt x="1949" y="3167"/>
                  </a:lnTo>
                  <a:lnTo>
                    <a:pt x="1584" y="3045"/>
                  </a:lnTo>
                  <a:lnTo>
                    <a:pt x="1218" y="2899"/>
                  </a:lnTo>
                  <a:lnTo>
                    <a:pt x="902" y="2704"/>
                  </a:lnTo>
                  <a:lnTo>
                    <a:pt x="780" y="2607"/>
                  </a:lnTo>
                  <a:lnTo>
                    <a:pt x="658" y="2509"/>
                  </a:lnTo>
                  <a:lnTo>
                    <a:pt x="658" y="2509"/>
                  </a:lnTo>
                  <a:lnTo>
                    <a:pt x="390" y="2217"/>
                  </a:lnTo>
                  <a:lnTo>
                    <a:pt x="196" y="1925"/>
                  </a:lnTo>
                  <a:lnTo>
                    <a:pt x="74" y="1657"/>
                  </a:lnTo>
                  <a:lnTo>
                    <a:pt x="49" y="1535"/>
                  </a:lnTo>
                  <a:lnTo>
                    <a:pt x="25" y="1389"/>
                  </a:lnTo>
                  <a:lnTo>
                    <a:pt x="1" y="1267"/>
                  </a:lnTo>
                  <a:lnTo>
                    <a:pt x="25" y="1121"/>
                  </a:lnTo>
                  <a:lnTo>
                    <a:pt x="49" y="999"/>
                  </a:lnTo>
                  <a:lnTo>
                    <a:pt x="74" y="878"/>
                  </a:lnTo>
                  <a:lnTo>
                    <a:pt x="123" y="756"/>
                  </a:lnTo>
                  <a:lnTo>
                    <a:pt x="196" y="634"/>
                  </a:lnTo>
                  <a:lnTo>
                    <a:pt x="390" y="391"/>
                  </a:lnTo>
                  <a:lnTo>
                    <a:pt x="390" y="39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9"/>
            <p:cNvSpPr/>
            <p:nvPr/>
          </p:nvSpPr>
          <p:spPr>
            <a:xfrm>
              <a:off x="1979100" y="5219925"/>
              <a:ext cx="125450" cy="224700"/>
            </a:xfrm>
            <a:custGeom>
              <a:avLst/>
              <a:gdLst/>
              <a:ahLst/>
              <a:cxnLst/>
              <a:rect l="l" t="t" r="r" b="b"/>
              <a:pathLst>
                <a:path w="5018" h="8988" fill="none" extrusionOk="0">
                  <a:moveTo>
                    <a:pt x="0" y="0"/>
                  </a:moveTo>
                  <a:lnTo>
                    <a:pt x="0" y="8500"/>
                  </a:lnTo>
                  <a:lnTo>
                    <a:pt x="0" y="8500"/>
                  </a:lnTo>
                  <a:lnTo>
                    <a:pt x="25" y="8598"/>
                  </a:lnTo>
                  <a:lnTo>
                    <a:pt x="49" y="8695"/>
                  </a:lnTo>
                  <a:lnTo>
                    <a:pt x="98" y="8768"/>
                  </a:lnTo>
                  <a:lnTo>
                    <a:pt x="146" y="8841"/>
                  </a:lnTo>
                  <a:lnTo>
                    <a:pt x="219" y="8890"/>
                  </a:lnTo>
                  <a:lnTo>
                    <a:pt x="317" y="8938"/>
                  </a:lnTo>
                  <a:lnTo>
                    <a:pt x="390" y="8963"/>
                  </a:lnTo>
                  <a:lnTo>
                    <a:pt x="487" y="8987"/>
                  </a:lnTo>
                  <a:lnTo>
                    <a:pt x="5017" y="8987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9"/>
            <p:cNvSpPr/>
            <p:nvPr/>
          </p:nvSpPr>
          <p:spPr>
            <a:xfrm>
              <a:off x="2178800" y="5219925"/>
              <a:ext cx="125450" cy="224700"/>
            </a:xfrm>
            <a:custGeom>
              <a:avLst/>
              <a:gdLst/>
              <a:ahLst/>
              <a:cxnLst/>
              <a:rect l="l" t="t" r="r" b="b"/>
              <a:pathLst>
                <a:path w="5018" h="8988" fill="none" extrusionOk="0">
                  <a:moveTo>
                    <a:pt x="1" y="8987"/>
                  </a:moveTo>
                  <a:lnTo>
                    <a:pt x="4531" y="8987"/>
                  </a:lnTo>
                  <a:lnTo>
                    <a:pt x="4531" y="8987"/>
                  </a:lnTo>
                  <a:lnTo>
                    <a:pt x="4628" y="8963"/>
                  </a:lnTo>
                  <a:lnTo>
                    <a:pt x="4701" y="8938"/>
                  </a:lnTo>
                  <a:lnTo>
                    <a:pt x="4799" y="8890"/>
                  </a:lnTo>
                  <a:lnTo>
                    <a:pt x="4872" y="8841"/>
                  </a:lnTo>
                  <a:lnTo>
                    <a:pt x="4920" y="8768"/>
                  </a:lnTo>
                  <a:lnTo>
                    <a:pt x="4969" y="8695"/>
                  </a:lnTo>
                  <a:lnTo>
                    <a:pt x="4993" y="8598"/>
                  </a:lnTo>
                  <a:lnTo>
                    <a:pt x="5018" y="8500"/>
                  </a:lnTo>
                  <a:lnTo>
                    <a:pt x="5018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6" name="Google Shape;696;p39"/>
          <p:cNvGrpSpPr/>
          <p:nvPr/>
        </p:nvGrpSpPr>
        <p:grpSpPr>
          <a:xfrm>
            <a:off x="2042165" y="4328840"/>
            <a:ext cx="351077" cy="360806"/>
            <a:chOff x="2605025" y="4998300"/>
            <a:chExt cx="417700" cy="429275"/>
          </a:xfrm>
        </p:grpSpPr>
        <p:sp>
          <p:nvSpPr>
            <p:cNvPr id="697" name="Google Shape;697;p39"/>
            <p:cNvSpPr/>
            <p:nvPr/>
          </p:nvSpPr>
          <p:spPr>
            <a:xfrm>
              <a:off x="2819350" y="5216875"/>
              <a:ext cx="202150" cy="210700"/>
            </a:xfrm>
            <a:custGeom>
              <a:avLst/>
              <a:gdLst/>
              <a:ahLst/>
              <a:cxnLst/>
              <a:rect l="l" t="t" r="r" b="b"/>
              <a:pathLst>
                <a:path w="8086" h="8428" fill="none" extrusionOk="0">
                  <a:moveTo>
                    <a:pt x="0" y="1851"/>
                  </a:moveTo>
                  <a:lnTo>
                    <a:pt x="5797" y="8135"/>
                  </a:lnTo>
                  <a:lnTo>
                    <a:pt x="5797" y="8135"/>
                  </a:lnTo>
                  <a:lnTo>
                    <a:pt x="5943" y="8257"/>
                  </a:lnTo>
                  <a:lnTo>
                    <a:pt x="6113" y="8354"/>
                  </a:lnTo>
                  <a:lnTo>
                    <a:pt x="6284" y="8403"/>
                  </a:lnTo>
                  <a:lnTo>
                    <a:pt x="6478" y="8427"/>
                  </a:lnTo>
                  <a:lnTo>
                    <a:pt x="6649" y="8403"/>
                  </a:lnTo>
                  <a:lnTo>
                    <a:pt x="6819" y="8354"/>
                  </a:lnTo>
                  <a:lnTo>
                    <a:pt x="6990" y="8257"/>
                  </a:lnTo>
                  <a:lnTo>
                    <a:pt x="7136" y="8135"/>
                  </a:lnTo>
                  <a:lnTo>
                    <a:pt x="7818" y="7453"/>
                  </a:lnTo>
                  <a:lnTo>
                    <a:pt x="7818" y="7453"/>
                  </a:lnTo>
                  <a:lnTo>
                    <a:pt x="7940" y="7307"/>
                  </a:lnTo>
                  <a:lnTo>
                    <a:pt x="8037" y="7136"/>
                  </a:lnTo>
                  <a:lnTo>
                    <a:pt x="8086" y="6966"/>
                  </a:lnTo>
                  <a:lnTo>
                    <a:pt x="8086" y="6795"/>
                  </a:lnTo>
                  <a:lnTo>
                    <a:pt x="8086" y="6601"/>
                  </a:lnTo>
                  <a:lnTo>
                    <a:pt x="8037" y="6430"/>
                  </a:lnTo>
                  <a:lnTo>
                    <a:pt x="7940" y="6260"/>
                  </a:lnTo>
                  <a:lnTo>
                    <a:pt x="7818" y="6114"/>
                  </a:lnTo>
                  <a:lnTo>
                    <a:pt x="1705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9"/>
            <p:cNvSpPr/>
            <p:nvPr/>
          </p:nvSpPr>
          <p:spPr>
            <a:xfrm>
              <a:off x="2606225" y="4998300"/>
              <a:ext cx="203400" cy="207650"/>
            </a:xfrm>
            <a:custGeom>
              <a:avLst/>
              <a:gdLst/>
              <a:ahLst/>
              <a:cxnLst/>
              <a:rect l="l" t="t" r="r" b="b"/>
              <a:pathLst>
                <a:path w="8136" h="8306" fill="none" extrusionOk="0">
                  <a:moveTo>
                    <a:pt x="8135" y="6649"/>
                  </a:moveTo>
                  <a:lnTo>
                    <a:pt x="4433" y="2947"/>
                  </a:lnTo>
                  <a:lnTo>
                    <a:pt x="1730" y="244"/>
                  </a:lnTo>
                  <a:lnTo>
                    <a:pt x="1730" y="244"/>
                  </a:lnTo>
                  <a:lnTo>
                    <a:pt x="1584" y="122"/>
                  </a:lnTo>
                  <a:lnTo>
                    <a:pt x="1413" y="49"/>
                  </a:lnTo>
                  <a:lnTo>
                    <a:pt x="1243" y="0"/>
                  </a:lnTo>
                  <a:lnTo>
                    <a:pt x="1048" y="0"/>
                  </a:lnTo>
                  <a:lnTo>
                    <a:pt x="878" y="0"/>
                  </a:lnTo>
                  <a:lnTo>
                    <a:pt x="683" y="49"/>
                  </a:lnTo>
                  <a:lnTo>
                    <a:pt x="512" y="122"/>
                  </a:lnTo>
                  <a:lnTo>
                    <a:pt x="390" y="244"/>
                  </a:lnTo>
                  <a:lnTo>
                    <a:pt x="390" y="244"/>
                  </a:lnTo>
                  <a:lnTo>
                    <a:pt x="269" y="365"/>
                  </a:lnTo>
                  <a:lnTo>
                    <a:pt x="171" y="511"/>
                  </a:lnTo>
                  <a:lnTo>
                    <a:pt x="98" y="682"/>
                  </a:lnTo>
                  <a:lnTo>
                    <a:pt x="50" y="852"/>
                  </a:lnTo>
                  <a:lnTo>
                    <a:pt x="1" y="1023"/>
                  </a:lnTo>
                  <a:lnTo>
                    <a:pt x="1" y="1218"/>
                  </a:lnTo>
                  <a:lnTo>
                    <a:pt x="1" y="1413"/>
                  </a:lnTo>
                  <a:lnTo>
                    <a:pt x="1" y="1607"/>
                  </a:lnTo>
                  <a:lnTo>
                    <a:pt x="74" y="2021"/>
                  </a:lnTo>
                  <a:lnTo>
                    <a:pt x="220" y="2484"/>
                  </a:lnTo>
                  <a:lnTo>
                    <a:pt x="390" y="2923"/>
                  </a:lnTo>
                  <a:lnTo>
                    <a:pt x="610" y="3385"/>
                  </a:lnTo>
                  <a:lnTo>
                    <a:pt x="853" y="3872"/>
                  </a:lnTo>
                  <a:lnTo>
                    <a:pt x="1121" y="4311"/>
                  </a:lnTo>
                  <a:lnTo>
                    <a:pt x="1413" y="4774"/>
                  </a:lnTo>
                  <a:lnTo>
                    <a:pt x="1706" y="5188"/>
                  </a:lnTo>
                  <a:lnTo>
                    <a:pt x="1998" y="5577"/>
                  </a:lnTo>
                  <a:lnTo>
                    <a:pt x="2290" y="5943"/>
                  </a:lnTo>
                  <a:lnTo>
                    <a:pt x="2582" y="6284"/>
                  </a:lnTo>
                  <a:lnTo>
                    <a:pt x="2850" y="6551"/>
                  </a:lnTo>
                  <a:lnTo>
                    <a:pt x="2850" y="6551"/>
                  </a:lnTo>
                  <a:lnTo>
                    <a:pt x="3070" y="6771"/>
                  </a:lnTo>
                  <a:lnTo>
                    <a:pt x="3313" y="6966"/>
                  </a:lnTo>
                  <a:lnTo>
                    <a:pt x="3557" y="7136"/>
                  </a:lnTo>
                  <a:lnTo>
                    <a:pt x="3800" y="7307"/>
                  </a:lnTo>
                  <a:lnTo>
                    <a:pt x="4312" y="7599"/>
                  </a:lnTo>
                  <a:lnTo>
                    <a:pt x="4823" y="7818"/>
                  </a:lnTo>
                  <a:lnTo>
                    <a:pt x="5310" y="8013"/>
                  </a:lnTo>
                  <a:lnTo>
                    <a:pt x="5724" y="8159"/>
                  </a:lnTo>
                  <a:lnTo>
                    <a:pt x="6333" y="8305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9"/>
            <p:cNvSpPr/>
            <p:nvPr/>
          </p:nvSpPr>
          <p:spPr>
            <a:xfrm>
              <a:off x="2605025" y="5003775"/>
              <a:ext cx="417700" cy="417700"/>
            </a:xfrm>
            <a:custGeom>
              <a:avLst/>
              <a:gdLst/>
              <a:ahLst/>
              <a:cxnLst/>
              <a:rect l="l" t="t" r="r" b="b"/>
              <a:pathLst>
                <a:path w="16708" h="16708" fill="none" extrusionOk="0">
                  <a:moveTo>
                    <a:pt x="13931" y="6820"/>
                  </a:moveTo>
                  <a:lnTo>
                    <a:pt x="13931" y="6820"/>
                  </a:lnTo>
                  <a:lnTo>
                    <a:pt x="14126" y="6625"/>
                  </a:lnTo>
                  <a:lnTo>
                    <a:pt x="14345" y="6357"/>
                  </a:lnTo>
                  <a:lnTo>
                    <a:pt x="14784" y="5797"/>
                  </a:lnTo>
                  <a:lnTo>
                    <a:pt x="15246" y="5139"/>
                  </a:lnTo>
                  <a:lnTo>
                    <a:pt x="15685" y="4482"/>
                  </a:lnTo>
                  <a:lnTo>
                    <a:pt x="16367" y="3386"/>
                  </a:lnTo>
                  <a:lnTo>
                    <a:pt x="16659" y="2923"/>
                  </a:lnTo>
                  <a:lnTo>
                    <a:pt x="16659" y="2923"/>
                  </a:lnTo>
                  <a:lnTo>
                    <a:pt x="16708" y="2825"/>
                  </a:lnTo>
                  <a:lnTo>
                    <a:pt x="16708" y="2728"/>
                  </a:lnTo>
                  <a:lnTo>
                    <a:pt x="16708" y="2655"/>
                  </a:lnTo>
                  <a:lnTo>
                    <a:pt x="16659" y="2582"/>
                  </a:lnTo>
                  <a:lnTo>
                    <a:pt x="16659" y="2582"/>
                  </a:lnTo>
                  <a:lnTo>
                    <a:pt x="16586" y="2533"/>
                  </a:lnTo>
                  <a:lnTo>
                    <a:pt x="16488" y="2533"/>
                  </a:lnTo>
                  <a:lnTo>
                    <a:pt x="16415" y="2533"/>
                  </a:lnTo>
                  <a:lnTo>
                    <a:pt x="16318" y="2582"/>
                  </a:lnTo>
                  <a:lnTo>
                    <a:pt x="13615" y="4944"/>
                  </a:lnTo>
                  <a:lnTo>
                    <a:pt x="13615" y="4944"/>
                  </a:lnTo>
                  <a:lnTo>
                    <a:pt x="13541" y="4993"/>
                  </a:lnTo>
                  <a:lnTo>
                    <a:pt x="13420" y="4993"/>
                  </a:lnTo>
                  <a:lnTo>
                    <a:pt x="13322" y="4969"/>
                  </a:lnTo>
                  <a:lnTo>
                    <a:pt x="13200" y="4871"/>
                  </a:lnTo>
                  <a:lnTo>
                    <a:pt x="13200" y="4871"/>
                  </a:lnTo>
                  <a:lnTo>
                    <a:pt x="13103" y="4749"/>
                  </a:lnTo>
                  <a:lnTo>
                    <a:pt x="13054" y="4628"/>
                  </a:lnTo>
                  <a:lnTo>
                    <a:pt x="13054" y="4530"/>
                  </a:lnTo>
                  <a:lnTo>
                    <a:pt x="13103" y="4433"/>
                  </a:lnTo>
                  <a:lnTo>
                    <a:pt x="13103" y="4433"/>
                  </a:lnTo>
                  <a:lnTo>
                    <a:pt x="15563" y="1486"/>
                  </a:lnTo>
                  <a:lnTo>
                    <a:pt x="15563" y="1486"/>
                  </a:lnTo>
                  <a:lnTo>
                    <a:pt x="15612" y="1388"/>
                  </a:lnTo>
                  <a:lnTo>
                    <a:pt x="15612" y="1315"/>
                  </a:lnTo>
                  <a:lnTo>
                    <a:pt x="15612" y="1218"/>
                  </a:lnTo>
                  <a:lnTo>
                    <a:pt x="15563" y="1145"/>
                  </a:lnTo>
                  <a:lnTo>
                    <a:pt x="15563" y="1145"/>
                  </a:lnTo>
                  <a:lnTo>
                    <a:pt x="15490" y="1096"/>
                  </a:lnTo>
                  <a:lnTo>
                    <a:pt x="15392" y="1096"/>
                  </a:lnTo>
                  <a:lnTo>
                    <a:pt x="15319" y="1096"/>
                  </a:lnTo>
                  <a:lnTo>
                    <a:pt x="15222" y="1145"/>
                  </a:lnTo>
                  <a:lnTo>
                    <a:pt x="15222" y="1145"/>
                  </a:lnTo>
                  <a:lnTo>
                    <a:pt x="12275" y="3605"/>
                  </a:lnTo>
                  <a:lnTo>
                    <a:pt x="12275" y="3605"/>
                  </a:lnTo>
                  <a:lnTo>
                    <a:pt x="12178" y="3653"/>
                  </a:lnTo>
                  <a:lnTo>
                    <a:pt x="12080" y="3653"/>
                  </a:lnTo>
                  <a:lnTo>
                    <a:pt x="11958" y="3605"/>
                  </a:lnTo>
                  <a:lnTo>
                    <a:pt x="11861" y="3507"/>
                  </a:lnTo>
                  <a:lnTo>
                    <a:pt x="11861" y="3507"/>
                  </a:lnTo>
                  <a:lnTo>
                    <a:pt x="11764" y="3386"/>
                  </a:lnTo>
                  <a:lnTo>
                    <a:pt x="11715" y="3288"/>
                  </a:lnTo>
                  <a:lnTo>
                    <a:pt x="11715" y="3166"/>
                  </a:lnTo>
                  <a:lnTo>
                    <a:pt x="11764" y="3093"/>
                  </a:lnTo>
                  <a:lnTo>
                    <a:pt x="14126" y="390"/>
                  </a:lnTo>
                  <a:lnTo>
                    <a:pt x="14126" y="390"/>
                  </a:lnTo>
                  <a:lnTo>
                    <a:pt x="14175" y="292"/>
                  </a:lnTo>
                  <a:lnTo>
                    <a:pt x="14175" y="219"/>
                  </a:lnTo>
                  <a:lnTo>
                    <a:pt x="14175" y="122"/>
                  </a:lnTo>
                  <a:lnTo>
                    <a:pt x="14126" y="49"/>
                  </a:lnTo>
                  <a:lnTo>
                    <a:pt x="14126" y="49"/>
                  </a:lnTo>
                  <a:lnTo>
                    <a:pt x="14053" y="0"/>
                  </a:lnTo>
                  <a:lnTo>
                    <a:pt x="13980" y="0"/>
                  </a:lnTo>
                  <a:lnTo>
                    <a:pt x="13882" y="0"/>
                  </a:lnTo>
                  <a:lnTo>
                    <a:pt x="13785" y="49"/>
                  </a:lnTo>
                  <a:lnTo>
                    <a:pt x="13785" y="49"/>
                  </a:lnTo>
                  <a:lnTo>
                    <a:pt x="13322" y="341"/>
                  </a:lnTo>
                  <a:lnTo>
                    <a:pt x="12226" y="1023"/>
                  </a:lnTo>
                  <a:lnTo>
                    <a:pt x="11569" y="1462"/>
                  </a:lnTo>
                  <a:lnTo>
                    <a:pt x="10911" y="1924"/>
                  </a:lnTo>
                  <a:lnTo>
                    <a:pt x="10351" y="2363"/>
                  </a:lnTo>
                  <a:lnTo>
                    <a:pt x="10083" y="2582"/>
                  </a:lnTo>
                  <a:lnTo>
                    <a:pt x="9888" y="2777"/>
                  </a:lnTo>
                  <a:lnTo>
                    <a:pt x="9888" y="2777"/>
                  </a:lnTo>
                  <a:lnTo>
                    <a:pt x="9766" y="2898"/>
                  </a:lnTo>
                  <a:lnTo>
                    <a:pt x="9669" y="3045"/>
                  </a:lnTo>
                  <a:lnTo>
                    <a:pt x="9572" y="3215"/>
                  </a:lnTo>
                  <a:lnTo>
                    <a:pt x="9499" y="3410"/>
                  </a:lnTo>
                  <a:lnTo>
                    <a:pt x="9377" y="3824"/>
                  </a:lnTo>
                  <a:lnTo>
                    <a:pt x="9304" y="4262"/>
                  </a:lnTo>
                  <a:lnTo>
                    <a:pt x="9255" y="4701"/>
                  </a:lnTo>
                  <a:lnTo>
                    <a:pt x="9279" y="5163"/>
                  </a:lnTo>
                  <a:lnTo>
                    <a:pt x="9328" y="5577"/>
                  </a:lnTo>
                  <a:lnTo>
                    <a:pt x="9352" y="5772"/>
                  </a:lnTo>
                  <a:lnTo>
                    <a:pt x="9425" y="5943"/>
                  </a:lnTo>
                  <a:lnTo>
                    <a:pt x="268" y="14418"/>
                  </a:lnTo>
                  <a:lnTo>
                    <a:pt x="268" y="14418"/>
                  </a:lnTo>
                  <a:lnTo>
                    <a:pt x="146" y="14564"/>
                  </a:lnTo>
                  <a:lnTo>
                    <a:pt x="73" y="14735"/>
                  </a:lnTo>
                  <a:lnTo>
                    <a:pt x="0" y="14905"/>
                  </a:lnTo>
                  <a:lnTo>
                    <a:pt x="0" y="15076"/>
                  </a:lnTo>
                  <a:lnTo>
                    <a:pt x="0" y="15271"/>
                  </a:lnTo>
                  <a:lnTo>
                    <a:pt x="73" y="15441"/>
                  </a:lnTo>
                  <a:lnTo>
                    <a:pt x="146" y="15612"/>
                  </a:lnTo>
                  <a:lnTo>
                    <a:pt x="268" y="15758"/>
                  </a:lnTo>
                  <a:lnTo>
                    <a:pt x="950" y="16440"/>
                  </a:lnTo>
                  <a:lnTo>
                    <a:pt x="950" y="16440"/>
                  </a:lnTo>
                  <a:lnTo>
                    <a:pt x="1096" y="16562"/>
                  </a:lnTo>
                  <a:lnTo>
                    <a:pt x="1267" y="16635"/>
                  </a:lnTo>
                  <a:lnTo>
                    <a:pt x="1437" y="16708"/>
                  </a:lnTo>
                  <a:lnTo>
                    <a:pt x="1632" y="16708"/>
                  </a:lnTo>
                  <a:lnTo>
                    <a:pt x="1802" y="16708"/>
                  </a:lnTo>
                  <a:lnTo>
                    <a:pt x="1973" y="16635"/>
                  </a:lnTo>
                  <a:lnTo>
                    <a:pt x="2143" y="16562"/>
                  </a:lnTo>
                  <a:lnTo>
                    <a:pt x="2289" y="16440"/>
                  </a:lnTo>
                  <a:lnTo>
                    <a:pt x="10765" y="7282"/>
                  </a:lnTo>
                  <a:lnTo>
                    <a:pt x="10765" y="7282"/>
                  </a:lnTo>
                  <a:lnTo>
                    <a:pt x="11130" y="7380"/>
                  </a:lnTo>
                  <a:lnTo>
                    <a:pt x="11544" y="7428"/>
                  </a:lnTo>
                  <a:lnTo>
                    <a:pt x="12007" y="7453"/>
                  </a:lnTo>
                  <a:lnTo>
                    <a:pt x="12445" y="7404"/>
                  </a:lnTo>
                  <a:lnTo>
                    <a:pt x="12884" y="7331"/>
                  </a:lnTo>
                  <a:lnTo>
                    <a:pt x="13298" y="7209"/>
                  </a:lnTo>
                  <a:lnTo>
                    <a:pt x="13493" y="7136"/>
                  </a:lnTo>
                  <a:lnTo>
                    <a:pt x="13663" y="7039"/>
                  </a:lnTo>
                  <a:lnTo>
                    <a:pt x="13809" y="6941"/>
                  </a:lnTo>
                  <a:lnTo>
                    <a:pt x="13931" y="6820"/>
                  </a:lnTo>
                  <a:lnTo>
                    <a:pt x="13931" y="6820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0" name="Google Shape;700;p39"/>
          <p:cNvGrpSpPr/>
          <p:nvPr/>
        </p:nvGrpSpPr>
        <p:grpSpPr>
          <a:xfrm>
            <a:off x="2572857" y="4331908"/>
            <a:ext cx="419662" cy="349543"/>
            <a:chOff x="3236425" y="5001950"/>
            <a:chExt cx="499300" cy="415875"/>
          </a:xfrm>
        </p:grpSpPr>
        <p:sp>
          <p:nvSpPr>
            <p:cNvPr id="701" name="Google Shape;701;p39"/>
            <p:cNvSpPr/>
            <p:nvPr/>
          </p:nvSpPr>
          <p:spPr>
            <a:xfrm>
              <a:off x="3236425" y="5309425"/>
              <a:ext cx="499300" cy="108400"/>
            </a:xfrm>
            <a:custGeom>
              <a:avLst/>
              <a:gdLst/>
              <a:ahLst/>
              <a:cxnLst/>
              <a:rect l="l" t="t" r="r" b="b"/>
              <a:pathLst>
                <a:path w="19972" h="4336" fill="none" extrusionOk="0">
                  <a:moveTo>
                    <a:pt x="19533" y="0"/>
                  </a:moveTo>
                  <a:lnTo>
                    <a:pt x="439" y="0"/>
                  </a:lnTo>
                  <a:lnTo>
                    <a:pt x="439" y="0"/>
                  </a:lnTo>
                  <a:lnTo>
                    <a:pt x="365" y="0"/>
                  </a:lnTo>
                  <a:lnTo>
                    <a:pt x="268" y="25"/>
                  </a:lnTo>
                  <a:lnTo>
                    <a:pt x="195" y="73"/>
                  </a:lnTo>
                  <a:lnTo>
                    <a:pt x="122" y="122"/>
                  </a:lnTo>
                  <a:lnTo>
                    <a:pt x="73" y="195"/>
                  </a:lnTo>
                  <a:lnTo>
                    <a:pt x="49" y="268"/>
                  </a:lnTo>
                  <a:lnTo>
                    <a:pt x="25" y="341"/>
                  </a:lnTo>
                  <a:lnTo>
                    <a:pt x="0" y="439"/>
                  </a:lnTo>
                  <a:lnTo>
                    <a:pt x="0" y="439"/>
                  </a:lnTo>
                  <a:lnTo>
                    <a:pt x="25" y="512"/>
                  </a:lnTo>
                  <a:lnTo>
                    <a:pt x="49" y="585"/>
                  </a:lnTo>
                  <a:lnTo>
                    <a:pt x="73" y="658"/>
                  </a:lnTo>
                  <a:lnTo>
                    <a:pt x="122" y="731"/>
                  </a:lnTo>
                  <a:lnTo>
                    <a:pt x="195" y="780"/>
                  </a:lnTo>
                  <a:lnTo>
                    <a:pt x="268" y="828"/>
                  </a:lnTo>
                  <a:lnTo>
                    <a:pt x="365" y="853"/>
                  </a:lnTo>
                  <a:lnTo>
                    <a:pt x="439" y="853"/>
                  </a:lnTo>
                  <a:lnTo>
                    <a:pt x="439" y="853"/>
                  </a:lnTo>
                  <a:lnTo>
                    <a:pt x="487" y="877"/>
                  </a:lnTo>
                  <a:lnTo>
                    <a:pt x="560" y="902"/>
                  </a:lnTo>
                  <a:lnTo>
                    <a:pt x="706" y="1048"/>
                  </a:lnTo>
                  <a:lnTo>
                    <a:pt x="853" y="1242"/>
                  </a:lnTo>
                  <a:lnTo>
                    <a:pt x="1023" y="1486"/>
                  </a:lnTo>
                  <a:lnTo>
                    <a:pt x="1340" y="2022"/>
                  </a:lnTo>
                  <a:lnTo>
                    <a:pt x="1632" y="2509"/>
                  </a:lnTo>
                  <a:lnTo>
                    <a:pt x="1632" y="2509"/>
                  </a:lnTo>
                  <a:lnTo>
                    <a:pt x="1900" y="2996"/>
                  </a:lnTo>
                  <a:lnTo>
                    <a:pt x="2168" y="3459"/>
                  </a:lnTo>
                  <a:lnTo>
                    <a:pt x="2460" y="3873"/>
                  </a:lnTo>
                  <a:lnTo>
                    <a:pt x="2582" y="4043"/>
                  </a:lnTo>
                  <a:lnTo>
                    <a:pt x="2728" y="4214"/>
                  </a:lnTo>
                  <a:lnTo>
                    <a:pt x="2728" y="4214"/>
                  </a:lnTo>
                  <a:lnTo>
                    <a:pt x="2801" y="4263"/>
                  </a:lnTo>
                  <a:lnTo>
                    <a:pt x="2874" y="4287"/>
                  </a:lnTo>
                  <a:lnTo>
                    <a:pt x="2971" y="4311"/>
                  </a:lnTo>
                  <a:lnTo>
                    <a:pt x="3045" y="4336"/>
                  </a:lnTo>
                  <a:lnTo>
                    <a:pt x="16927" y="4336"/>
                  </a:lnTo>
                  <a:lnTo>
                    <a:pt x="16927" y="4336"/>
                  </a:lnTo>
                  <a:lnTo>
                    <a:pt x="17000" y="4311"/>
                  </a:lnTo>
                  <a:lnTo>
                    <a:pt x="17097" y="4287"/>
                  </a:lnTo>
                  <a:lnTo>
                    <a:pt x="17170" y="4263"/>
                  </a:lnTo>
                  <a:lnTo>
                    <a:pt x="17243" y="4214"/>
                  </a:lnTo>
                  <a:lnTo>
                    <a:pt x="17243" y="4214"/>
                  </a:lnTo>
                  <a:lnTo>
                    <a:pt x="17390" y="4043"/>
                  </a:lnTo>
                  <a:lnTo>
                    <a:pt x="17511" y="3873"/>
                  </a:lnTo>
                  <a:lnTo>
                    <a:pt x="17804" y="3459"/>
                  </a:lnTo>
                  <a:lnTo>
                    <a:pt x="18072" y="2996"/>
                  </a:lnTo>
                  <a:lnTo>
                    <a:pt x="18339" y="2509"/>
                  </a:lnTo>
                  <a:lnTo>
                    <a:pt x="18339" y="2509"/>
                  </a:lnTo>
                  <a:lnTo>
                    <a:pt x="18632" y="2022"/>
                  </a:lnTo>
                  <a:lnTo>
                    <a:pt x="18948" y="1486"/>
                  </a:lnTo>
                  <a:lnTo>
                    <a:pt x="19119" y="1242"/>
                  </a:lnTo>
                  <a:lnTo>
                    <a:pt x="19265" y="1048"/>
                  </a:lnTo>
                  <a:lnTo>
                    <a:pt x="19411" y="902"/>
                  </a:lnTo>
                  <a:lnTo>
                    <a:pt x="19484" y="877"/>
                  </a:lnTo>
                  <a:lnTo>
                    <a:pt x="19533" y="853"/>
                  </a:lnTo>
                  <a:lnTo>
                    <a:pt x="19533" y="853"/>
                  </a:lnTo>
                  <a:lnTo>
                    <a:pt x="19606" y="853"/>
                  </a:lnTo>
                  <a:lnTo>
                    <a:pt x="19703" y="828"/>
                  </a:lnTo>
                  <a:lnTo>
                    <a:pt x="19776" y="780"/>
                  </a:lnTo>
                  <a:lnTo>
                    <a:pt x="19849" y="731"/>
                  </a:lnTo>
                  <a:lnTo>
                    <a:pt x="19898" y="658"/>
                  </a:lnTo>
                  <a:lnTo>
                    <a:pt x="19922" y="585"/>
                  </a:lnTo>
                  <a:lnTo>
                    <a:pt x="19947" y="512"/>
                  </a:lnTo>
                  <a:lnTo>
                    <a:pt x="19971" y="439"/>
                  </a:lnTo>
                  <a:lnTo>
                    <a:pt x="19971" y="439"/>
                  </a:lnTo>
                  <a:lnTo>
                    <a:pt x="19947" y="341"/>
                  </a:lnTo>
                  <a:lnTo>
                    <a:pt x="19922" y="268"/>
                  </a:lnTo>
                  <a:lnTo>
                    <a:pt x="19898" y="195"/>
                  </a:lnTo>
                  <a:lnTo>
                    <a:pt x="19825" y="122"/>
                  </a:lnTo>
                  <a:lnTo>
                    <a:pt x="19776" y="73"/>
                  </a:lnTo>
                  <a:lnTo>
                    <a:pt x="19703" y="25"/>
                  </a:lnTo>
                  <a:lnTo>
                    <a:pt x="19606" y="0"/>
                  </a:lnTo>
                  <a:lnTo>
                    <a:pt x="19533" y="0"/>
                  </a:lnTo>
                  <a:lnTo>
                    <a:pt x="19533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9"/>
            <p:cNvSpPr/>
            <p:nvPr/>
          </p:nvSpPr>
          <p:spPr>
            <a:xfrm>
              <a:off x="3294875" y="5330725"/>
              <a:ext cx="382400" cy="25"/>
            </a:xfrm>
            <a:custGeom>
              <a:avLst/>
              <a:gdLst/>
              <a:ahLst/>
              <a:cxnLst/>
              <a:rect l="l" t="t" r="r" b="b"/>
              <a:pathLst>
                <a:path w="15296" h="1" fill="none" extrusionOk="0">
                  <a:moveTo>
                    <a:pt x="0" y="1"/>
                  </a:moveTo>
                  <a:lnTo>
                    <a:pt x="15295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9"/>
            <p:cNvSpPr/>
            <p:nvPr/>
          </p:nvSpPr>
          <p:spPr>
            <a:xfrm>
              <a:off x="3280250" y="5162675"/>
              <a:ext cx="411625" cy="140075"/>
            </a:xfrm>
            <a:custGeom>
              <a:avLst/>
              <a:gdLst/>
              <a:ahLst/>
              <a:cxnLst/>
              <a:rect l="l" t="t" r="r" b="b"/>
              <a:pathLst>
                <a:path w="16465" h="5603" fill="none" extrusionOk="0">
                  <a:moveTo>
                    <a:pt x="16465" y="5602"/>
                  </a:moveTo>
                  <a:lnTo>
                    <a:pt x="16465" y="5602"/>
                  </a:lnTo>
                  <a:lnTo>
                    <a:pt x="16392" y="5408"/>
                  </a:lnTo>
                  <a:lnTo>
                    <a:pt x="16294" y="5237"/>
                  </a:lnTo>
                  <a:lnTo>
                    <a:pt x="16075" y="4921"/>
                  </a:lnTo>
                  <a:lnTo>
                    <a:pt x="15807" y="4628"/>
                  </a:lnTo>
                  <a:lnTo>
                    <a:pt x="15490" y="4385"/>
                  </a:lnTo>
                  <a:lnTo>
                    <a:pt x="15320" y="4287"/>
                  </a:lnTo>
                  <a:lnTo>
                    <a:pt x="15149" y="4190"/>
                  </a:lnTo>
                  <a:lnTo>
                    <a:pt x="14979" y="4092"/>
                  </a:lnTo>
                  <a:lnTo>
                    <a:pt x="14784" y="4044"/>
                  </a:lnTo>
                  <a:lnTo>
                    <a:pt x="14589" y="3971"/>
                  </a:lnTo>
                  <a:lnTo>
                    <a:pt x="14394" y="3946"/>
                  </a:lnTo>
                  <a:lnTo>
                    <a:pt x="14175" y="3922"/>
                  </a:lnTo>
                  <a:lnTo>
                    <a:pt x="13980" y="3898"/>
                  </a:lnTo>
                  <a:lnTo>
                    <a:pt x="13980" y="3898"/>
                  </a:lnTo>
                  <a:lnTo>
                    <a:pt x="13737" y="3922"/>
                  </a:lnTo>
                  <a:lnTo>
                    <a:pt x="13518" y="3946"/>
                  </a:lnTo>
                  <a:lnTo>
                    <a:pt x="13518" y="3946"/>
                  </a:lnTo>
                  <a:lnTo>
                    <a:pt x="13420" y="3532"/>
                  </a:lnTo>
                  <a:lnTo>
                    <a:pt x="13299" y="3143"/>
                  </a:lnTo>
                  <a:lnTo>
                    <a:pt x="13128" y="2753"/>
                  </a:lnTo>
                  <a:lnTo>
                    <a:pt x="12933" y="2388"/>
                  </a:lnTo>
                  <a:lnTo>
                    <a:pt x="12714" y="2047"/>
                  </a:lnTo>
                  <a:lnTo>
                    <a:pt x="12470" y="1706"/>
                  </a:lnTo>
                  <a:lnTo>
                    <a:pt x="12178" y="1413"/>
                  </a:lnTo>
                  <a:lnTo>
                    <a:pt x="11886" y="1121"/>
                  </a:lnTo>
                  <a:lnTo>
                    <a:pt x="11545" y="878"/>
                  </a:lnTo>
                  <a:lnTo>
                    <a:pt x="11204" y="658"/>
                  </a:lnTo>
                  <a:lnTo>
                    <a:pt x="10839" y="464"/>
                  </a:lnTo>
                  <a:lnTo>
                    <a:pt x="10449" y="293"/>
                  </a:lnTo>
                  <a:lnTo>
                    <a:pt x="10059" y="171"/>
                  </a:lnTo>
                  <a:lnTo>
                    <a:pt x="9645" y="74"/>
                  </a:lnTo>
                  <a:lnTo>
                    <a:pt x="9207" y="25"/>
                  </a:lnTo>
                  <a:lnTo>
                    <a:pt x="8768" y="1"/>
                  </a:lnTo>
                  <a:lnTo>
                    <a:pt x="8768" y="1"/>
                  </a:lnTo>
                  <a:lnTo>
                    <a:pt x="8452" y="1"/>
                  </a:lnTo>
                  <a:lnTo>
                    <a:pt x="8135" y="50"/>
                  </a:lnTo>
                  <a:lnTo>
                    <a:pt x="7819" y="98"/>
                  </a:lnTo>
                  <a:lnTo>
                    <a:pt x="7502" y="171"/>
                  </a:lnTo>
                  <a:lnTo>
                    <a:pt x="7210" y="269"/>
                  </a:lnTo>
                  <a:lnTo>
                    <a:pt x="6918" y="366"/>
                  </a:lnTo>
                  <a:lnTo>
                    <a:pt x="6625" y="512"/>
                  </a:lnTo>
                  <a:lnTo>
                    <a:pt x="6357" y="658"/>
                  </a:lnTo>
                  <a:lnTo>
                    <a:pt x="6089" y="805"/>
                  </a:lnTo>
                  <a:lnTo>
                    <a:pt x="5846" y="999"/>
                  </a:lnTo>
                  <a:lnTo>
                    <a:pt x="5602" y="1170"/>
                  </a:lnTo>
                  <a:lnTo>
                    <a:pt x="5383" y="1389"/>
                  </a:lnTo>
                  <a:lnTo>
                    <a:pt x="5188" y="1608"/>
                  </a:lnTo>
                  <a:lnTo>
                    <a:pt x="4993" y="1852"/>
                  </a:lnTo>
                  <a:lnTo>
                    <a:pt x="4799" y="2095"/>
                  </a:lnTo>
                  <a:lnTo>
                    <a:pt x="4628" y="2363"/>
                  </a:lnTo>
                  <a:lnTo>
                    <a:pt x="4628" y="2363"/>
                  </a:lnTo>
                  <a:lnTo>
                    <a:pt x="4360" y="2266"/>
                  </a:lnTo>
                  <a:lnTo>
                    <a:pt x="4092" y="2217"/>
                  </a:lnTo>
                  <a:lnTo>
                    <a:pt x="3824" y="2193"/>
                  </a:lnTo>
                  <a:lnTo>
                    <a:pt x="3532" y="2168"/>
                  </a:lnTo>
                  <a:lnTo>
                    <a:pt x="3532" y="2168"/>
                  </a:lnTo>
                  <a:lnTo>
                    <a:pt x="3191" y="2193"/>
                  </a:lnTo>
                  <a:lnTo>
                    <a:pt x="2850" y="2242"/>
                  </a:lnTo>
                  <a:lnTo>
                    <a:pt x="2509" y="2339"/>
                  </a:lnTo>
                  <a:lnTo>
                    <a:pt x="2193" y="2436"/>
                  </a:lnTo>
                  <a:lnTo>
                    <a:pt x="1876" y="2582"/>
                  </a:lnTo>
                  <a:lnTo>
                    <a:pt x="1584" y="2753"/>
                  </a:lnTo>
                  <a:lnTo>
                    <a:pt x="1316" y="2948"/>
                  </a:lnTo>
                  <a:lnTo>
                    <a:pt x="1072" y="3167"/>
                  </a:lnTo>
                  <a:lnTo>
                    <a:pt x="853" y="3411"/>
                  </a:lnTo>
                  <a:lnTo>
                    <a:pt x="634" y="3678"/>
                  </a:lnTo>
                  <a:lnTo>
                    <a:pt x="463" y="3971"/>
                  </a:lnTo>
                  <a:lnTo>
                    <a:pt x="317" y="4263"/>
                  </a:lnTo>
                  <a:lnTo>
                    <a:pt x="196" y="4580"/>
                  </a:lnTo>
                  <a:lnTo>
                    <a:pt x="98" y="4896"/>
                  </a:lnTo>
                  <a:lnTo>
                    <a:pt x="25" y="5237"/>
                  </a:lnTo>
                  <a:lnTo>
                    <a:pt x="1" y="5602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9"/>
            <p:cNvSpPr/>
            <p:nvPr/>
          </p:nvSpPr>
          <p:spPr>
            <a:xfrm>
              <a:off x="347145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12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73" y="1072"/>
                  </a:lnTo>
                  <a:lnTo>
                    <a:pt x="49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49" y="1851"/>
                  </a:lnTo>
                  <a:lnTo>
                    <a:pt x="73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12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12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73" y="4116"/>
                  </a:lnTo>
                  <a:lnTo>
                    <a:pt x="49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9"/>
            <p:cNvSpPr/>
            <p:nvPr/>
          </p:nvSpPr>
          <p:spPr>
            <a:xfrm>
              <a:off x="342760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98" y="1072"/>
                  </a:lnTo>
                  <a:lnTo>
                    <a:pt x="49" y="1194"/>
                  </a:lnTo>
                  <a:lnTo>
                    <a:pt x="25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25" y="1705"/>
                  </a:lnTo>
                  <a:lnTo>
                    <a:pt x="49" y="1851"/>
                  </a:lnTo>
                  <a:lnTo>
                    <a:pt x="98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98" y="4116"/>
                  </a:lnTo>
                  <a:lnTo>
                    <a:pt x="49" y="4262"/>
                  </a:lnTo>
                  <a:lnTo>
                    <a:pt x="25" y="4408"/>
                  </a:lnTo>
                  <a:lnTo>
                    <a:pt x="1" y="457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9"/>
            <p:cNvSpPr/>
            <p:nvPr/>
          </p:nvSpPr>
          <p:spPr>
            <a:xfrm>
              <a:off x="3515275" y="5001950"/>
              <a:ext cx="16475" cy="114475"/>
            </a:xfrm>
            <a:custGeom>
              <a:avLst/>
              <a:gdLst/>
              <a:ahLst/>
              <a:cxnLst/>
              <a:rect l="l" t="t" r="r" b="b"/>
              <a:pathLst>
                <a:path w="659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9" y="731"/>
                  </a:lnTo>
                  <a:lnTo>
                    <a:pt x="122" y="950"/>
                  </a:lnTo>
                  <a:lnTo>
                    <a:pt x="74" y="1072"/>
                  </a:lnTo>
                  <a:lnTo>
                    <a:pt x="25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25" y="1851"/>
                  </a:lnTo>
                  <a:lnTo>
                    <a:pt x="74" y="1997"/>
                  </a:lnTo>
                  <a:lnTo>
                    <a:pt x="122" y="2095"/>
                  </a:lnTo>
                  <a:lnTo>
                    <a:pt x="269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9" y="3800"/>
                  </a:lnTo>
                  <a:lnTo>
                    <a:pt x="122" y="3994"/>
                  </a:lnTo>
                  <a:lnTo>
                    <a:pt x="74" y="4116"/>
                  </a:lnTo>
                  <a:lnTo>
                    <a:pt x="25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7" name="Google Shape;707;p39"/>
          <p:cNvGrpSpPr/>
          <p:nvPr/>
        </p:nvGrpSpPr>
        <p:grpSpPr>
          <a:xfrm>
            <a:off x="3187977" y="4313985"/>
            <a:ext cx="319369" cy="380263"/>
            <a:chOff x="3968275" y="4980625"/>
            <a:chExt cx="379975" cy="452425"/>
          </a:xfrm>
        </p:grpSpPr>
        <p:sp>
          <p:nvSpPr>
            <p:cNvPr id="708" name="Google Shape;708;p39"/>
            <p:cNvSpPr/>
            <p:nvPr/>
          </p:nvSpPr>
          <p:spPr>
            <a:xfrm>
              <a:off x="4168000" y="4980625"/>
              <a:ext cx="85875" cy="102325"/>
            </a:xfrm>
            <a:custGeom>
              <a:avLst/>
              <a:gdLst/>
              <a:ahLst/>
              <a:cxnLst/>
              <a:rect l="l" t="t" r="r" b="b"/>
              <a:pathLst>
                <a:path w="3435" h="4093" fill="none" extrusionOk="0">
                  <a:moveTo>
                    <a:pt x="317" y="1486"/>
                  </a:moveTo>
                  <a:lnTo>
                    <a:pt x="317" y="1486"/>
                  </a:lnTo>
                  <a:lnTo>
                    <a:pt x="487" y="1292"/>
                  </a:lnTo>
                  <a:lnTo>
                    <a:pt x="682" y="1097"/>
                  </a:lnTo>
                  <a:lnTo>
                    <a:pt x="901" y="951"/>
                  </a:lnTo>
                  <a:lnTo>
                    <a:pt x="1145" y="780"/>
                  </a:lnTo>
                  <a:lnTo>
                    <a:pt x="1388" y="658"/>
                  </a:lnTo>
                  <a:lnTo>
                    <a:pt x="1632" y="537"/>
                  </a:lnTo>
                  <a:lnTo>
                    <a:pt x="2143" y="317"/>
                  </a:lnTo>
                  <a:lnTo>
                    <a:pt x="2631" y="171"/>
                  </a:lnTo>
                  <a:lnTo>
                    <a:pt x="3020" y="74"/>
                  </a:lnTo>
                  <a:lnTo>
                    <a:pt x="3386" y="1"/>
                  </a:lnTo>
                  <a:lnTo>
                    <a:pt x="3386" y="1"/>
                  </a:lnTo>
                  <a:lnTo>
                    <a:pt x="3410" y="366"/>
                  </a:lnTo>
                  <a:lnTo>
                    <a:pt x="3434" y="780"/>
                  </a:lnTo>
                  <a:lnTo>
                    <a:pt x="3434" y="1267"/>
                  </a:lnTo>
                  <a:lnTo>
                    <a:pt x="3410" y="1827"/>
                  </a:lnTo>
                  <a:lnTo>
                    <a:pt x="3386" y="2095"/>
                  </a:lnTo>
                  <a:lnTo>
                    <a:pt x="3312" y="2363"/>
                  </a:lnTo>
                  <a:lnTo>
                    <a:pt x="3264" y="2655"/>
                  </a:lnTo>
                  <a:lnTo>
                    <a:pt x="3166" y="2899"/>
                  </a:lnTo>
                  <a:lnTo>
                    <a:pt x="3045" y="3143"/>
                  </a:lnTo>
                  <a:lnTo>
                    <a:pt x="2923" y="3362"/>
                  </a:lnTo>
                  <a:lnTo>
                    <a:pt x="2923" y="3362"/>
                  </a:lnTo>
                  <a:lnTo>
                    <a:pt x="2752" y="3557"/>
                  </a:lnTo>
                  <a:lnTo>
                    <a:pt x="2582" y="3703"/>
                  </a:lnTo>
                  <a:lnTo>
                    <a:pt x="2387" y="3824"/>
                  </a:lnTo>
                  <a:lnTo>
                    <a:pt x="2192" y="3922"/>
                  </a:lnTo>
                  <a:lnTo>
                    <a:pt x="1997" y="3995"/>
                  </a:lnTo>
                  <a:lnTo>
                    <a:pt x="1778" y="4044"/>
                  </a:lnTo>
                  <a:lnTo>
                    <a:pt x="1583" y="4092"/>
                  </a:lnTo>
                  <a:lnTo>
                    <a:pt x="1388" y="4092"/>
                  </a:lnTo>
                  <a:lnTo>
                    <a:pt x="1047" y="4092"/>
                  </a:lnTo>
                  <a:lnTo>
                    <a:pt x="755" y="4044"/>
                  </a:lnTo>
                  <a:lnTo>
                    <a:pt x="487" y="3995"/>
                  </a:lnTo>
                  <a:lnTo>
                    <a:pt x="487" y="3995"/>
                  </a:lnTo>
                  <a:lnTo>
                    <a:pt x="341" y="3751"/>
                  </a:lnTo>
                  <a:lnTo>
                    <a:pt x="219" y="3483"/>
                  </a:lnTo>
                  <a:lnTo>
                    <a:pt x="98" y="3143"/>
                  </a:lnTo>
                  <a:lnTo>
                    <a:pt x="49" y="2972"/>
                  </a:lnTo>
                  <a:lnTo>
                    <a:pt x="25" y="2753"/>
                  </a:lnTo>
                  <a:lnTo>
                    <a:pt x="0" y="2558"/>
                  </a:lnTo>
                  <a:lnTo>
                    <a:pt x="0" y="2339"/>
                  </a:lnTo>
                  <a:lnTo>
                    <a:pt x="25" y="2120"/>
                  </a:lnTo>
                  <a:lnTo>
                    <a:pt x="98" y="1900"/>
                  </a:lnTo>
                  <a:lnTo>
                    <a:pt x="195" y="1706"/>
                  </a:lnTo>
                  <a:lnTo>
                    <a:pt x="317" y="1486"/>
                  </a:lnTo>
                  <a:lnTo>
                    <a:pt x="317" y="1486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9"/>
            <p:cNvSpPr/>
            <p:nvPr/>
          </p:nvSpPr>
          <p:spPr>
            <a:xfrm>
              <a:off x="3968275" y="5043350"/>
              <a:ext cx="379975" cy="389700"/>
            </a:xfrm>
            <a:custGeom>
              <a:avLst/>
              <a:gdLst/>
              <a:ahLst/>
              <a:cxnLst/>
              <a:rect l="l" t="t" r="r" b="b"/>
              <a:pathLst>
                <a:path w="15199" h="15588" fill="none" extrusionOk="0">
                  <a:moveTo>
                    <a:pt x="7965" y="2679"/>
                  </a:moveTo>
                  <a:lnTo>
                    <a:pt x="7965" y="2679"/>
                  </a:lnTo>
                  <a:lnTo>
                    <a:pt x="7478" y="2655"/>
                  </a:lnTo>
                  <a:lnTo>
                    <a:pt x="6942" y="2606"/>
                  </a:lnTo>
                  <a:lnTo>
                    <a:pt x="5822" y="2509"/>
                  </a:lnTo>
                  <a:lnTo>
                    <a:pt x="5261" y="2484"/>
                  </a:lnTo>
                  <a:lnTo>
                    <a:pt x="4726" y="2509"/>
                  </a:lnTo>
                  <a:lnTo>
                    <a:pt x="4482" y="2533"/>
                  </a:lnTo>
                  <a:lnTo>
                    <a:pt x="4239" y="2582"/>
                  </a:lnTo>
                  <a:lnTo>
                    <a:pt x="4019" y="2655"/>
                  </a:lnTo>
                  <a:lnTo>
                    <a:pt x="3825" y="2728"/>
                  </a:lnTo>
                  <a:lnTo>
                    <a:pt x="3825" y="2728"/>
                  </a:lnTo>
                  <a:lnTo>
                    <a:pt x="3410" y="2947"/>
                  </a:lnTo>
                  <a:lnTo>
                    <a:pt x="2996" y="3166"/>
                  </a:lnTo>
                  <a:lnTo>
                    <a:pt x="2631" y="3434"/>
                  </a:lnTo>
                  <a:lnTo>
                    <a:pt x="2266" y="3702"/>
                  </a:lnTo>
                  <a:lnTo>
                    <a:pt x="1925" y="4019"/>
                  </a:lnTo>
                  <a:lnTo>
                    <a:pt x="1608" y="4335"/>
                  </a:lnTo>
                  <a:lnTo>
                    <a:pt x="1316" y="4676"/>
                  </a:lnTo>
                  <a:lnTo>
                    <a:pt x="1072" y="5042"/>
                  </a:lnTo>
                  <a:lnTo>
                    <a:pt x="829" y="5431"/>
                  </a:lnTo>
                  <a:lnTo>
                    <a:pt x="610" y="5845"/>
                  </a:lnTo>
                  <a:lnTo>
                    <a:pt x="439" y="6284"/>
                  </a:lnTo>
                  <a:lnTo>
                    <a:pt x="293" y="6722"/>
                  </a:lnTo>
                  <a:lnTo>
                    <a:pt x="171" y="7185"/>
                  </a:lnTo>
                  <a:lnTo>
                    <a:pt x="74" y="7672"/>
                  </a:lnTo>
                  <a:lnTo>
                    <a:pt x="25" y="8184"/>
                  </a:lnTo>
                  <a:lnTo>
                    <a:pt x="1" y="8695"/>
                  </a:lnTo>
                  <a:lnTo>
                    <a:pt x="1" y="8695"/>
                  </a:lnTo>
                  <a:lnTo>
                    <a:pt x="25" y="9231"/>
                  </a:lnTo>
                  <a:lnTo>
                    <a:pt x="74" y="9767"/>
                  </a:lnTo>
                  <a:lnTo>
                    <a:pt x="171" y="10278"/>
                  </a:lnTo>
                  <a:lnTo>
                    <a:pt x="293" y="10765"/>
                  </a:lnTo>
                  <a:lnTo>
                    <a:pt x="464" y="11277"/>
                  </a:lnTo>
                  <a:lnTo>
                    <a:pt x="658" y="11739"/>
                  </a:lnTo>
                  <a:lnTo>
                    <a:pt x="878" y="12202"/>
                  </a:lnTo>
                  <a:lnTo>
                    <a:pt x="1121" y="12641"/>
                  </a:lnTo>
                  <a:lnTo>
                    <a:pt x="1389" y="13055"/>
                  </a:lnTo>
                  <a:lnTo>
                    <a:pt x="1706" y="13469"/>
                  </a:lnTo>
                  <a:lnTo>
                    <a:pt x="2022" y="13834"/>
                  </a:lnTo>
                  <a:lnTo>
                    <a:pt x="2388" y="14199"/>
                  </a:lnTo>
                  <a:lnTo>
                    <a:pt x="2753" y="14540"/>
                  </a:lnTo>
                  <a:lnTo>
                    <a:pt x="3143" y="14832"/>
                  </a:lnTo>
                  <a:lnTo>
                    <a:pt x="3581" y="15125"/>
                  </a:lnTo>
                  <a:lnTo>
                    <a:pt x="4019" y="15368"/>
                  </a:lnTo>
                  <a:lnTo>
                    <a:pt x="4019" y="15368"/>
                  </a:lnTo>
                  <a:lnTo>
                    <a:pt x="4214" y="15466"/>
                  </a:lnTo>
                  <a:lnTo>
                    <a:pt x="4409" y="15539"/>
                  </a:lnTo>
                  <a:lnTo>
                    <a:pt x="4628" y="15587"/>
                  </a:lnTo>
                  <a:lnTo>
                    <a:pt x="4847" y="15587"/>
                  </a:lnTo>
                  <a:lnTo>
                    <a:pt x="5042" y="15587"/>
                  </a:lnTo>
                  <a:lnTo>
                    <a:pt x="5261" y="15587"/>
                  </a:lnTo>
                  <a:lnTo>
                    <a:pt x="5724" y="15514"/>
                  </a:lnTo>
                  <a:lnTo>
                    <a:pt x="6650" y="15320"/>
                  </a:lnTo>
                  <a:lnTo>
                    <a:pt x="7112" y="15246"/>
                  </a:lnTo>
                  <a:lnTo>
                    <a:pt x="7356" y="15222"/>
                  </a:lnTo>
                  <a:lnTo>
                    <a:pt x="7600" y="15222"/>
                  </a:lnTo>
                  <a:lnTo>
                    <a:pt x="7600" y="15222"/>
                  </a:lnTo>
                  <a:lnTo>
                    <a:pt x="7843" y="15222"/>
                  </a:lnTo>
                  <a:lnTo>
                    <a:pt x="8087" y="15246"/>
                  </a:lnTo>
                  <a:lnTo>
                    <a:pt x="8574" y="15320"/>
                  </a:lnTo>
                  <a:lnTo>
                    <a:pt x="9524" y="15514"/>
                  </a:lnTo>
                  <a:lnTo>
                    <a:pt x="9962" y="15563"/>
                  </a:lnTo>
                  <a:lnTo>
                    <a:pt x="10181" y="15587"/>
                  </a:lnTo>
                  <a:lnTo>
                    <a:pt x="10400" y="15587"/>
                  </a:lnTo>
                  <a:lnTo>
                    <a:pt x="10620" y="15563"/>
                  </a:lnTo>
                  <a:lnTo>
                    <a:pt x="10839" y="15514"/>
                  </a:lnTo>
                  <a:lnTo>
                    <a:pt x="11034" y="15441"/>
                  </a:lnTo>
                  <a:lnTo>
                    <a:pt x="11253" y="15344"/>
                  </a:lnTo>
                  <a:lnTo>
                    <a:pt x="11253" y="15344"/>
                  </a:lnTo>
                  <a:lnTo>
                    <a:pt x="11691" y="15100"/>
                  </a:lnTo>
                  <a:lnTo>
                    <a:pt x="12081" y="14808"/>
                  </a:lnTo>
                  <a:lnTo>
                    <a:pt x="12495" y="14491"/>
                  </a:lnTo>
                  <a:lnTo>
                    <a:pt x="12860" y="14175"/>
                  </a:lnTo>
                  <a:lnTo>
                    <a:pt x="13201" y="13810"/>
                  </a:lnTo>
                  <a:lnTo>
                    <a:pt x="13518" y="13420"/>
                  </a:lnTo>
                  <a:lnTo>
                    <a:pt x="13834" y="13030"/>
                  </a:lnTo>
                  <a:lnTo>
                    <a:pt x="14102" y="12616"/>
                  </a:lnTo>
                  <a:lnTo>
                    <a:pt x="14346" y="12178"/>
                  </a:lnTo>
                  <a:lnTo>
                    <a:pt x="14565" y="11715"/>
                  </a:lnTo>
                  <a:lnTo>
                    <a:pt x="14760" y="11252"/>
                  </a:lnTo>
                  <a:lnTo>
                    <a:pt x="14906" y="10765"/>
                  </a:lnTo>
                  <a:lnTo>
                    <a:pt x="15028" y="10254"/>
                  </a:lnTo>
                  <a:lnTo>
                    <a:pt x="15125" y="9742"/>
                  </a:lnTo>
                  <a:lnTo>
                    <a:pt x="15174" y="9231"/>
                  </a:lnTo>
                  <a:lnTo>
                    <a:pt x="15198" y="8695"/>
                  </a:lnTo>
                  <a:lnTo>
                    <a:pt x="15198" y="8695"/>
                  </a:lnTo>
                  <a:lnTo>
                    <a:pt x="15174" y="8159"/>
                  </a:lnTo>
                  <a:lnTo>
                    <a:pt x="15125" y="7648"/>
                  </a:lnTo>
                  <a:lnTo>
                    <a:pt x="15028" y="7161"/>
                  </a:lnTo>
                  <a:lnTo>
                    <a:pt x="14906" y="6674"/>
                  </a:lnTo>
                  <a:lnTo>
                    <a:pt x="14736" y="6235"/>
                  </a:lnTo>
                  <a:lnTo>
                    <a:pt x="14565" y="5797"/>
                  </a:lnTo>
                  <a:lnTo>
                    <a:pt x="14346" y="5383"/>
                  </a:lnTo>
                  <a:lnTo>
                    <a:pt x="14102" y="4993"/>
                  </a:lnTo>
                  <a:lnTo>
                    <a:pt x="13810" y="4603"/>
                  </a:lnTo>
                  <a:lnTo>
                    <a:pt x="13518" y="4262"/>
                  </a:lnTo>
                  <a:lnTo>
                    <a:pt x="13177" y="3946"/>
                  </a:lnTo>
                  <a:lnTo>
                    <a:pt x="12836" y="3629"/>
                  </a:lnTo>
                  <a:lnTo>
                    <a:pt x="12471" y="3361"/>
                  </a:lnTo>
                  <a:lnTo>
                    <a:pt x="12056" y="3093"/>
                  </a:lnTo>
                  <a:lnTo>
                    <a:pt x="11642" y="2850"/>
                  </a:lnTo>
                  <a:lnTo>
                    <a:pt x="11228" y="2655"/>
                  </a:lnTo>
                  <a:lnTo>
                    <a:pt x="11228" y="2655"/>
                  </a:lnTo>
                  <a:lnTo>
                    <a:pt x="11034" y="2582"/>
                  </a:lnTo>
                  <a:lnTo>
                    <a:pt x="10863" y="2533"/>
                  </a:lnTo>
                  <a:lnTo>
                    <a:pt x="10668" y="2509"/>
                  </a:lnTo>
                  <a:lnTo>
                    <a:pt x="10498" y="2484"/>
                  </a:lnTo>
                  <a:lnTo>
                    <a:pt x="10084" y="2484"/>
                  </a:lnTo>
                  <a:lnTo>
                    <a:pt x="9670" y="2509"/>
                  </a:lnTo>
                  <a:lnTo>
                    <a:pt x="8817" y="2606"/>
                  </a:lnTo>
                  <a:lnTo>
                    <a:pt x="8403" y="2655"/>
                  </a:lnTo>
                  <a:lnTo>
                    <a:pt x="7965" y="2679"/>
                  </a:lnTo>
                  <a:lnTo>
                    <a:pt x="7965" y="2679"/>
                  </a:lnTo>
                  <a:lnTo>
                    <a:pt x="6357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9"/>
            <p:cNvSpPr/>
            <p:nvPr/>
          </p:nvSpPr>
          <p:spPr>
            <a:xfrm>
              <a:off x="4031000" y="5150500"/>
              <a:ext cx="54200" cy="61525"/>
            </a:xfrm>
            <a:custGeom>
              <a:avLst/>
              <a:gdLst/>
              <a:ahLst/>
              <a:cxnLst/>
              <a:rect l="l" t="t" r="r" b="b"/>
              <a:pathLst>
                <a:path w="2168" h="2461" fill="none" extrusionOk="0">
                  <a:moveTo>
                    <a:pt x="2168" y="1"/>
                  </a:moveTo>
                  <a:lnTo>
                    <a:pt x="2168" y="1"/>
                  </a:lnTo>
                  <a:lnTo>
                    <a:pt x="1900" y="49"/>
                  </a:lnTo>
                  <a:lnTo>
                    <a:pt x="1656" y="123"/>
                  </a:lnTo>
                  <a:lnTo>
                    <a:pt x="1437" y="220"/>
                  </a:lnTo>
                  <a:lnTo>
                    <a:pt x="1218" y="342"/>
                  </a:lnTo>
                  <a:lnTo>
                    <a:pt x="1048" y="488"/>
                  </a:lnTo>
                  <a:lnTo>
                    <a:pt x="877" y="634"/>
                  </a:lnTo>
                  <a:lnTo>
                    <a:pt x="731" y="780"/>
                  </a:lnTo>
                  <a:lnTo>
                    <a:pt x="585" y="951"/>
                  </a:lnTo>
                  <a:lnTo>
                    <a:pt x="487" y="1121"/>
                  </a:lnTo>
                  <a:lnTo>
                    <a:pt x="366" y="1316"/>
                  </a:lnTo>
                  <a:lnTo>
                    <a:pt x="220" y="1681"/>
                  </a:lnTo>
                  <a:lnTo>
                    <a:pt x="98" y="2071"/>
                  </a:lnTo>
                  <a:lnTo>
                    <a:pt x="0" y="246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1" name="Google Shape;711;p39"/>
          <p:cNvGrpSpPr/>
          <p:nvPr/>
        </p:nvGrpSpPr>
        <p:grpSpPr>
          <a:xfrm>
            <a:off x="4843510" y="4398938"/>
            <a:ext cx="404323" cy="220085"/>
            <a:chOff x="5937975" y="5081700"/>
            <a:chExt cx="481050" cy="261850"/>
          </a:xfrm>
        </p:grpSpPr>
        <p:sp>
          <p:nvSpPr>
            <p:cNvPr id="712" name="Google Shape;712;p39"/>
            <p:cNvSpPr/>
            <p:nvPr/>
          </p:nvSpPr>
          <p:spPr>
            <a:xfrm>
              <a:off x="6104200" y="5081700"/>
              <a:ext cx="314825" cy="215575"/>
            </a:xfrm>
            <a:custGeom>
              <a:avLst/>
              <a:gdLst/>
              <a:ahLst/>
              <a:cxnLst/>
              <a:rect l="l" t="t" r="r" b="b"/>
              <a:pathLst>
                <a:path w="12593" h="8623" fill="none" extrusionOk="0">
                  <a:moveTo>
                    <a:pt x="5481" y="8622"/>
                  </a:moveTo>
                  <a:lnTo>
                    <a:pt x="5481" y="8622"/>
                  </a:lnTo>
                  <a:lnTo>
                    <a:pt x="6017" y="8574"/>
                  </a:lnTo>
                  <a:lnTo>
                    <a:pt x="6382" y="8525"/>
                  </a:lnTo>
                  <a:lnTo>
                    <a:pt x="6796" y="8452"/>
                  </a:lnTo>
                  <a:lnTo>
                    <a:pt x="7234" y="8354"/>
                  </a:lnTo>
                  <a:lnTo>
                    <a:pt x="7697" y="8257"/>
                  </a:lnTo>
                  <a:lnTo>
                    <a:pt x="8184" y="8086"/>
                  </a:lnTo>
                  <a:lnTo>
                    <a:pt x="8671" y="7892"/>
                  </a:lnTo>
                  <a:lnTo>
                    <a:pt x="9134" y="7648"/>
                  </a:lnTo>
                  <a:lnTo>
                    <a:pt x="9353" y="7526"/>
                  </a:lnTo>
                  <a:lnTo>
                    <a:pt x="9597" y="7356"/>
                  </a:lnTo>
                  <a:lnTo>
                    <a:pt x="9792" y="7185"/>
                  </a:lnTo>
                  <a:lnTo>
                    <a:pt x="9986" y="7015"/>
                  </a:lnTo>
                  <a:lnTo>
                    <a:pt x="10181" y="6820"/>
                  </a:lnTo>
                  <a:lnTo>
                    <a:pt x="10376" y="6601"/>
                  </a:lnTo>
                  <a:lnTo>
                    <a:pt x="10522" y="6357"/>
                  </a:lnTo>
                  <a:lnTo>
                    <a:pt x="10668" y="6114"/>
                  </a:lnTo>
                  <a:lnTo>
                    <a:pt x="10814" y="5846"/>
                  </a:lnTo>
                  <a:lnTo>
                    <a:pt x="10912" y="5554"/>
                  </a:lnTo>
                  <a:lnTo>
                    <a:pt x="11009" y="5261"/>
                  </a:lnTo>
                  <a:lnTo>
                    <a:pt x="11082" y="4945"/>
                  </a:lnTo>
                  <a:lnTo>
                    <a:pt x="11131" y="4579"/>
                  </a:lnTo>
                  <a:lnTo>
                    <a:pt x="11155" y="4214"/>
                  </a:lnTo>
                  <a:lnTo>
                    <a:pt x="11155" y="4214"/>
                  </a:lnTo>
                  <a:lnTo>
                    <a:pt x="11155" y="3873"/>
                  </a:lnTo>
                  <a:lnTo>
                    <a:pt x="11131" y="3435"/>
                  </a:lnTo>
                  <a:lnTo>
                    <a:pt x="11131" y="2972"/>
                  </a:lnTo>
                  <a:lnTo>
                    <a:pt x="11131" y="2753"/>
                  </a:lnTo>
                  <a:lnTo>
                    <a:pt x="11180" y="2582"/>
                  </a:lnTo>
                  <a:lnTo>
                    <a:pt x="12032" y="2607"/>
                  </a:lnTo>
                  <a:lnTo>
                    <a:pt x="11594" y="2120"/>
                  </a:lnTo>
                  <a:lnTo>
                    <a:pt x="11594" y="2120"/>
                  </a:lnTo>
                  <a:lnTo>
                    <a:pt x="11764" y="2046"/>
                  </a:lnTo>
                  <a:lnTo>
                    <a:pt x="11935" y="1973"/>
                  </a:lnTo>
                  <a:lnTo>
                    <a:pt x="12300" y="1827"/>
                  </a:lnTo>
                  <a:lnTo>
                    <a:pt x="12568" y="1730"/>
                  </a:lnTo>
                  <a:lnTo>
                    <a:pt x="12592" y="1681"/>
                  </a:lnTo>
                  <a:lnTo>
                    <a:pt x="12592" y="1657"/>
                  </a:lnTo>
                  <a:lnTo>
                    <a:pt x="12568" y="1632"/>
                  </a:lnTo>
                  <a:lnTo>
                    <a:pt x="12568" y="1632"/>
                  </a:lnTo>
                  <a:lnTo>
                    <a:pt x="12203" y="1511"/>
                  </a:lnTo>
                  <a:lnTo>
                    <a:pt x="11789" y="1389"/>
                  </a:lnTo>
                  <a:lnTo>
                    <a:pt x="11302" y="1267"/>
                  </a:lnTo>
                  <a:lnTo>
                    <a:pt x="11302" y="1267"/>
                  </a:lnTo>
                  <a:lnTo>
                    <a:pt x="11082" y="1024"/>
                  </a:lnTo>
                  <a:lnTo>
                    <a:pt x="10863" y="780"/>
                  </a:lnTo>
                  <a:lnTo>
                    <a:pt x="10547" y="512"/>
                  </a:lnTo>
                  <a:lnTo>
                    <a:pt x="10352" y="390"/>
                  </a:lnTo>
                  <a:lnTo>
                    <a:pt x="10157" y="269"/>
                  </a:lnTo>
                  <a:lnTo>
                    <a:pt x="9938" y="171"/>
                  </a:lnTo>
                  <a:lnTo>
                    <a:pt x="9719" y="98"/>
                  </a:lnTo>
                  <a:lnTo>
                    <a:pt x="9475" y="25"/>
                  </a:lnTo>
                  <a:lnTo>
                    <a:pt x="9231" y="1"/>
                  </a:lnTo>
                  <a:lnTo>
                    <a:pt x="8964" y="25"/>
                  </a:lnTo>
                  <a:lnTo>
                    <a:pt x="8696" y="74"/>
                  </a:lnTo>
                  <a:lnTo>
                    <a:pt x="8696" y="74"/>
                  </a:lnTo>
                  <a:lnTo>
                    <a:pt x="8501" y="122"/>
                  </a:lnTo>
                  <a:lnTo>
                    <a:pt x="8306" y="171"/>
                  </a:lnTo>
                  <a:lnTo>
                    <a:pt x="8111" y="269"/>
                  </a:lnTo>
                  <a:lnTo>
                    <a:pt x="7916" y="366"/>
                  </a:lnTo>
                  <a:lnTo>
                    <a:pt x="7746" y="488"/>
                  </a:lnTo>
                  <a:lnTo>
                    <a:pt x="7575" y="610"/>
                  </a:lnTo>
                  <a:lnTo>
                    <a:pt x="7405" y="756"/>
                  </a:lnTo>
                  <a:lnTo>
                    <a:pt x="7283" y="926"/>
                  </a:lnTo>
                  <a:lnTo>
                    <a:pt x="7137" y="1097"/>
                  </a:lnTo>
                  <a:lnTo>
                    <a:pt x="7039" y="1267"/>
                  </a:lnTo>
                  <a:lnTo>
                    <a:pt x="6942" y="1462"/>
                  </a:lnTo>
                  <a:lnTo>
                    <a:pt x="6845" y="1657"/>
                  </a:lnTo>
                  <a:lnTo>
                    <a:pt x="6796" y="1876"/>
                  </a:lnTo>
                  <a:lnTo>
                    <a:pt x="6747" y="2095"/>
                  </a:lnTo>
                  <a:lnTo>
                    <a:pt x="6723" y="2339"/>
                  </a:lnTo>
                  <a:lnTo>
                    <a:pt x="6723" y="2558"/>
                  </a:lnTo>
                  <a:lnTo>
                    <a:pt x="1" y="4360"/>
                  </a:lnTo>
                  <a:lnTo>
                    <a:pt x="1" y="4360"/>
                  </a:lnTo>
                  <a:lnTo>
                    <a:pt x="318" y="4579"/>
                  </a:lnTo>
                  <a:lnTo>
                    <a:pt x="634" y="4799"/>
                  </a:lnTo>
                  <a:lnTo>
                    <a:pt x="951" y="5018"/>
                  </a:lnTo>
                  <a:lnTo>
                    <a:pt x="1267" y="5188"/>
                  </a:lnTo>
                  <a:lnTo>
                    <a:pt x="1608" y="5359"/>
                  </a:lnTo>
                  <a:lnTo>
                    <a:pt x="1925" y="5481"/>
                  </a:lnTo>
                  <a:lnTo>
                    <a:pt x="2266" y="5602"/>
                  </a:lnTo>
                  <a:lnTo>
                    <a:pt x="2583" y="5724"/>
                  </a:lnTo>
                  <a:lnTo>
                    <a:pt x="2923" y="5797"/>
                  </a:lnTo>
                  <a:lnTo>
                    <a:pt x="3264" y="5846"/>
                  </a:lnTo>
                  <a:lnTo>
                    <a:pt x="3581" y="5895"/>
                  </a:lnTo>
                  <a:lnTo>
                    <a:pt x="3922" y="5919"/>
                  </a:lnTo>
                  <a:lnTo>
                    <a:pt x="4263" y="5919"/>
                  </a:lnTo>
                  <a:lnTo>
                    <a:pt x="4604" y="5895"/>
                  </a:lnTo>
                  <a:lnTo>
                    <a:pt x="4945" y="5846"/>
                  </a:lnTo>
                  <a:lnTo>
                    <a:pt x="5286" y="5797"/>
                  </a:lnTo>
                  <a:lnTo>
                    <a:pt x="5286" y="5797"/>
                  </a:lnTo>
                  <a:lnTo>
                    <a:pt x="5603" y="5700"/>
                  </a:lnTo>
                  <a:lnTo>
                    <a:pt x="5919" y="5627"/>
                  </a:lnTo>
                  <a:lnTo>
                    <a:pt x="6455" y="5407"/>
                  </a:lnTo>
                  <a:lnTo>
                    <a:pt x="6942" y="5188"/>
                  </a:lnTo>
                  <a:lnTo>
                    <a:pt x="7356" y="4969"/>
                  </a:lnTo>
                  <a:lnTo>
                    <a:pt x="7697" y="4750"/>
                  </a:lnTo>
                  <a:lnTo>
                    <a:pt x="7941" y="4579"/>
                  </a:lnTo>
                  <a:lnTo>
                    <a:pt x="8160" y="4409"/>
                  </a:lnTo>
                  <a:lnTo>
                    <a:pt x="8160" y="4409"/>
                  </a:lnTo>
                  <a:lnTo>
                    <a:pt x="8233" y="4360"/>
                  </a:lnTo>
                  <a:lnTo>
                    <a:pt x="8330" y="4336"/>
                  </a:lnTo>
                  <a:lnTo>
                    <a:pt x="8428" y="4360"/>
                  </a:lnTo>
                  <a:lnTo>
                    <a:pt x="8501" y="440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9"/>
            <p:cNvSpPr/>
            <p:nvPr/>
          </p:nvSpPr>
          <p:spPr>
            <a:xfrm>
              <a:off x="5937975" y="5210175"/>
              <a:ext cx="333700" cy="133375"/>
            </a:xfrm>
            <a:custGeom>
              <a:avLst/>
              <a:gdLst/>
              <a:ahLst/>
              <a:cxnLst/>
              <a:rect l="l" t="t" r="r" b="b"/>
              <a:pathLst>
                <a:path w="13348" h="5335" fill="none" extrusionOk="0">
                  <a:moveTo>
                    <a:pt x="7819" y="1"/>
                  </a:moveTo>
                  <a:lnTo>
                    <a:pt x="318" y="2533"/>
                  </a:lnTo>
                  <a:lnTo>
                    <a:pt x="318" y="2533"/>
                  </a:lnTo>
                  <a:lnTo>
                    <a:pt x="245" y="2582"/>
                  </a:lnTo>
                  <a:lnTo>
                    <a:pt x="147" y="2631"/>
                  </a:lnTo>
                  <a:lnTo>
                    <a:pt x="98" y="2704"/>
                  </a:lnTo>
                  <a:lnTo>
                    <a:pt x="50" y="2777"/>
                  </a:lnTo>
                  <a:lnTo>
                    <a:pt x="1" y="2874"/>
                  </a:lnTo>
                  <a:lnTo>
                    <a:pt x="1" y="2972"/>
                  </a:lnTo>
                  <a:lnTo>
                    <a:pt x="1" y="3045"/>
                  </a:lnTo>
                  <a:lnTo>
                    <a:pt x="25" y="3142"/>
                  </a:lnTo>
                  <a:lnTo>
                    <a:pt x="25" y="3142"/>
                  </a:lnTo>
                  <a:lnTo>
                    <a:pt x="98" y="3288"/>
                  </a:lnTo>
                  <a:lnTo>
                    <a:pt x="196" y="3386"/>
                  </a:lnTo>
                  <a:lnTo>
                    <a:pt x="318" y="3459"/>
                  </a:lnTo>
                  <a:lnTo>
                    <a:pt x="488" y="3483"/>
                  </a:lnTo>
                  <a:lnTo>
                    <a:pt x="488" y="3483"/>
                  </a:lnTo>
                  <a:lnTo>
                    <a:pt x="610" y="3459"/>
                  </a:lnTo>
                  <a:lnTo>
                    <a:pt x="269" y="3629"/>
                  </a:lnTo>
                  <a:lnTo>
                    <a:pt x="269" y="3629"/>
                  </a:lnTo>
                  <a:lnTo>
                    <a:pt x="171" y="3678"/>
                  </a:lnTo>
                  <a:lnTo>
                    <a:pt x="123" y="3751"/>
                  </a:lnTo>
                  <a:lnTo>
                    <a:pt x="50" y="3824"/>
                  </a:lnTo>
                  <a:lnTo>
                    <a:pt x="25" y="3922"/>
                  </a:lnTo>
                  <a:lnTo>
                    <a:pt x="1" y="3995"/>
                  </a:lnTo>
                  <a:lnTo>
                    <a:pt x="1" y="4092"/>
                  </a:lnTo>
                  <a:lnTo>
                    <a:pt x="1" y="4190"/>
                  </a:lnTo>
                  <a:lnTo>
                    <a:pt x="50" y="4287"/>
                  </a:lnTo>
                  <a:lnTo>
                    <a:pt x="50" y="4287"/>
                  </a:lnTo>
                  <a:lnTo>
                    <a:pt x="123" y="4409"/>
                  </a:lnTo>
                  <a:lnTo>
                    <a:pt x="220" y="4482"/>
                  </a:lnTo>
                  <a:lnTo>
                    <a:pt x="342" y="4531"/>
                  </a:lnTo>
                  <a:lnTo>
                    <a:pt x="488" y="4555"/>
                  </a:lnTo>
                  <a:lnTo>
                    <a:pt x="488" y="4555"/>
                  </a:lnTo>
                  <a:lnTo>
                    <a:pt x="586" y="4555"/>
                  </a:lnTo>
                  <a:lnTo>
                    <a:pt x="683" y="4506"/>
                  </a:lnTo>
                  <a:lnTo>
                    <a:pt x="853" y="4433"/>
                  </a:lnTo>
                  <a:lnTo>
                    <a:pt x="853" y="4433"/>
                  </a:lnTo>
                  <a:lnTo>
                    <a:pt x="780" y="4555"/>
                  </a:lnTo>
                  <a:lnTo>
                    <a:pt x="756" y="4701"/>
                  </a:lnTo>
                  <a:lnTo>
                    <a:pt x="780" y="4847"/>
                  </a:lnTo>
                  <a:lnTo>
                    <a:pt x="829" y="4993"/>
                  </a:lnTo>
                  <a:lnTo>
                    <a:pt x="829" y="4993"/>
                  </a:lnTo>
                  <a:lnTo>
                    <a:pt x="926" y="5091"/>
                  </a:lnTo>
                  <a:lnTo>
                    <a:pt x="1024" y="5139"/>
                  </a:lnTo>
                  <a:lnTo>
                    <a:pt x="1121" y="5188"/>
                  </a:lnTo>
                  <a:lnTo>
                    <a:pt x="1243" y="5212"/>
                  </a:lnTo>
                  <a:lnTo>
                    <a:pt x="1243" y="5212"/>
                  </a:lnTo>
                  <a:lnTo>
                    <a:pt x="1389" y="5188"/>
                  </a:lnTo>
                  <a:lnTo>
                    <a:pt x="1511" y="5115"/>
                  </a:lnTo>
                  <a:lnTo>
                    <a:pt x="6065" y="2144"/>
                  </a:lnTo>
                  <a:lnTo>
                    <a:pt x="6065" y="2144"/>
                  </a:lnTo>
                  <a:lnTo>
                    <a:pt x="6528" y="2363"/>
                  </a:lnTo>
                  <a:lnTo>
                    <a:pt x="7088" y="2582"/>
                  </a:lnTo>
                  <a:lnTo>
                    <a:pt x="7770" y="2826"/>
                  </a:lnTo>
                  <a:lnTo>
                    <a:pt x="8501" y="3045"/>
                  </a:lnTo>
                  <a:lnTo>
                    <a:pt x="9280" y="3240"/>
                  </a:lnTo>
                  <a:lnTo>
                    <a:pt x="10060" y="3386"/>
                  </a:lnTo>
                  <a:lnTo>
                    <a:pt x="10425" y="3435"/>
                  </a:lnTo>
                  <a:lnTo>
                    <a:pt x="10790" y="3483"/>
                  </a:lnTo>
                  <a:lnTo>
                    <a:pt x="11156" y="3483"/>
                  </a:lnTo>
                  <a:lnTo>
                    <a:pt x="11497" y="3483"/>
                  </a:lnTo>
                  <a:lnTo>
                    <a:pt x="12178" y="5188"/>
                  </a:lnTo>
                  <a:lnTo>
                    <a:pt x="12178" y="5188"/>
                  </a:lnTo>
                  <a:lnTo>
                    <a:pt x="12227" y="5237"/>
                  </a:lnTo>
                  <a:lnTo>
                    <a:pt x="12276" y="5286"/>
                  </a:lnTo>
                  <a:lnTo>
                    <a:pt x="12349" y="5310"/>
                  </a:lnTo>
                  <a:lnTo>
                    <a:pt x="12422" y="5334"/>
                  </a:lnTo>
                  <a:lnTo>
                    <a:pt x="13347" y="533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9"/>
            <p:cNvSpPr/>
            <p:nvPr/>
          </p:nvSpPr>
          <p:spPr>
            <a:xfrm>
              <a:off x="6352025" y="5109100"/>
              <a:ext cx="19500" cy="18900"/>
            </a:xfrm>
            <a:custGeom>
              <a:avLst/>
              <a:gdLst/>
              <a:ahLst/>
              <a:cxnLst/>
              <a:rect l="l" t="t" r="r" b="b"/>
              <a:pathLst>
                <a:path w="780" h="756" extrusionOk="0">
                  <a:moveTo>
                    <a:pt x="317" y="1"/>
                  </a:moveTo>
                  <a:lnTo>
                    <a:pt x="244" y="25"/>
                  </a:lnTo>
                  <a:lnTo>
                    <a:pt x="122" y="98"/>
                  </a:lnTo>
                  <a:lnTo>
                    <a:pt x="49" y="220"/>
                  </a:lnTo>
                  <a:lnTo>
                    <a:pt x="25" y="293"/>
                  </a:lnTo>
                  <a:lnTo>
                    <a:pt x="0" y="390"/>
                  </a:lnTo>
                  <a:lnTo>
                    <a:pt x="25" y="463"/>
                  </a:lnTo>
                  <a:lnTo>
                    <a:pt x="49" y="536"/>
                  </a:lnTo>
                  <a:lnTo>
                    <a:pt x="122" y="658"/>
                  </a:lnTo>
                  <a:lnTo>
                    <a:pt x="244" y="731"/>
                  </a:lnTo>
                  <a:lnTo>
                    <a:pt x="317" y="756"/>
                  </a:lnTo>
                  <a:lnTo>
                    <a:pt x="463" y="756"/>
                  </a:lnTo>
                  <a:lnTo>
                    <a:pt x="536" y="731"/>
                  </a:lnTo>
                  <a:lnTo>
                    <a:pt x="658" y="658"/>
                  </a:lnTo>
                  <a:lnTo>
                    <a:pt x="755" y="536"/>
                  </a:lnTo>
                  <a:lnTo>
                    <a:pt x="780" y="463"/>
                  </a:lnTo>
                  <a:lnTo>
                    <a:pt x="780" y="390"/>
                  </a:lnTo>
                  <a:lnTo>
                    <a:pt x="780" y="293"/>
                  </a:lnTo>
                  <a:lnTo>
                    <a:pt x="755" y="220"/>
                  </a:lnTo>
                  <a:lnTo>
                    <a:pt x="658" y="98"/>
                  </a:lnTo>
                  <a:lnTo>
                    <a:pt x="536" y="25"/>
                  </a:lnTo>
                  <a:lnTo>
                    <a:pt x="463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5" name="Google Shape;715;p39"/>
          <p:cNvGrpSpPr/>
          <p:nvPr/>
        </p:nvGrpSpPr>
        <p:grpSpPr>
          <a:xfrm>
            <a:off x="5461718" y="4356472"/>
            <a:ext cx="290183" cy="333678"/>
            <a:chOff x="6673500" y="5031175"/>
            <a:chExt cx="345250" cy="397000"/>
          </a:xfrm>
        </p:grpSpPr>
        <p:sp>
          <p:nvSpPr>
            <p:cNvPr id="716" name="Google Shape;716;p39"/>
            <p:cNvSpPr/>
            <p:nvPr/>
          </p:nvSpPr>
          <p:spPr>
            <a:xfrm>
              <a:off x="6731950" y="5031175"/>
              <a:ext cx="105375" cy="147375"/>
            </a:xfrm>
            <a:custGeom>
              <a:avLst/>
              <a:gdLst/>
              <a:ahLst/>
              <a:cxnLst/>
              <a:rect l="l" t="t" r="r" b="b"/>
              <a:pathLst>
                <a:path w="4215" h="5895" fill="none" extrusionOk="0">
                  <a:moveTo>
                    <a:pt x="2436" y="5894"/>
                  </a:moveTo>
                  <a:lnTo>
                    <a:pt x="2436" y="5894"/>
                  </a:lnTo>
                  <a:lnTo>
                    <a:pt x="2656" y="5845"/>
                  </a:lnTo>
                  <a:lnTo>
                    <a:pt x="2850" y="5772"/>
                  </a:lnTo>
                  <a:lnTo>
                    <a:pt x="3045" y="5699"/>
                  </a:lnTo>
                  <a:lnTo>
                    <a:pt x="3216" y="5577"/>
                  </a:lnTo>
                  <a:lnTo>
                    <a:pt x="3386" y="5456"/>
                  </a:lnTo>
                  <a:lnTo>
                    <a:pt x="3532" y="5285"/>
                  </a:lnTo>
                  <a:lnTo>
                    <a:pt x="3678" y="5115"/>
                  </a:lnTo>
                  <a:lnTo>
                    <a:pt x="3800" y="4920"/>
                  </a:lnTo>
                  <a:lnTo>
                    <a:pt x="3922" y="4725"/>
                  </a:lnTo>
                  <a:lnTo>
                    <a:pt x="4019" y="4506"/>
                  </a:lnTo>
                  <a:lnTo>
                    <a:pt x="4092" y="4262"/>
                  </a:lnTo>
                  <a:lnTo>
                    <a:pt x="4141" y="4019"/>
                  </a:lnTo>
                  <a:lnTo>
                    <a:pt x="4190" y="3775"/>
                  </a:lnTo>
                  <a:lnTo>
                    <a:pt x="4214" y="3507"/>
                  </a:lnTo>
                  <a:lnTo>
                    <a:pt x="4190" y="3239"/>
                  </a:lnTo>
                  <a:lnTo>
                    <a:pt x="4166" y="2971"/>
                  </a:lnTo>
                  <a:lnTo>
                    <a:pt x="4166" y="2971"/>
                  </a:lnTo>
                  <a:lnTo>
                    <a:pt x="4044" y="1876"/>
                  </a:lnTo>
                  <a:lnTo>
                    <a:pt x="3946" y="1364"/>
                  </a:lnTo>
                  <a:lnTo>
                    <a:pt x="3825" y="901"/>
                  </a:lnTo>
                  <a:lnTo>
                    <a:pt x="3727" y="682"/>
                  </a:lnTo>
                  <a:lnTo>
                    <a:pt x="3654" y="512"/>
                  </a:lnTo>
                  <a:lnTo>
                    <a:pt x="3532" y="341"/>
                  </a:lnTo>
                  <a:lnTo>
                    <a:pt x="3411" y="219"/>
                  </a:lnTo>
                  <a:lnTo>
                    <a:pt x="3264" y="122"/>
                  </a:lnTo>
                  <a:lnTo>
                    <a:pt x="3118" y="49"/>
                  </a:lnTo>
                  <a:lnTo>
                    <a:pt x="2923" y="0"/>
                  </a:lnTo>
                  <a:lnTo>
                    <a:pt x="2729" y="25"/>
                  </a:lnTo>
                  <a:lnTo>
                    <a:pt x="2729" y="25"/>
                  </a:lnTo>
                  <a:lnTo>
                    <a:pt x="2509" y="73"/>
                  </a:lnTo>
                  <a:lnTo>
                    <a:pt x="2266" y="146"/>
                  </a:lnTo>
                  <a:lnTo>
                    <a:pt x="2022" y="268"/>
                  </a:lnTo>
                  <a:lnTo>
                    <a:pt x="1779" y="414"/>
                  </a:lnTo>
                  <a:lnTo>
                    <a:pt x="1535" y="609"/>
                  </a:lnTo>
                  <a:lnTo>
                    <a:pt x="1316" y="804"/>
                  </a:lnTo>
                  <a:lnTo>
                    <a:pt x="1072" y="1023"/>
                  </a:lnTo>
                  <a:lnTo>
                    <a:pt x="853" y="1267"/>
                  </a:lnTo>
                  <a:lnTo>
                    <a:pt x="658" y="1535"/>
                  </a:lnTo>
                  <a:lnTo>
                    <a:pt x="488" y="1802"/>
                  </a:lnTo>
                  <a:lnTo>
                    <a:pt x="317" y="2095"/>
                  </a:lnTo>
                  <a:lnTo>
                    <a:pt x="196" y="2363"/>
                  </a:lnTo>
                  <a:lnTo>
                    <a:pt x="98" y="2655"/>
                  </a:lnTo>
                  <a:lnTo>
                    <a:pt x="25" y="2947"/>
                  </a:lnTo>
                  <a:lnTo>
                    <a:pt x="1" y="3239"/>
                  </a:lnTo>
                  <a:lnTo>
                    <a:pt x="1" y="3507"/>
                  </a:lnTo>
                  <a:lnTo>
                    <a:pt x="1" y="3507"/>
                  </a:lnTo>
                  <a:lnTo>
                    <a:pt x="50" y="3775"/>
                  </a:lnTo>
                  <a:lnTo>
                    <a:pt x="123" y="4043"/>
                  </a:lnTo>
                  <a:lnTo>
                    <a:pt x="196" y="4287"/>
                  </a:lnTo>
                  <a:lnTo>
                    <a:pt x="293" y="4530"/>
                  </a:lnTo>
                  <a:lnTo>
                    <a:pt x="415" y="4749"/>
                  </a:lnTo>
                  <a:lnTo>
                    <a:pt x="561" y="4944"/>
                  </a:lnTo>
                  <a:lnTo>
                    <a:pt x="707" y="5139"/>
                  </a:lnTo>
                  <a:lnTo>
                    <a:pt x="853" y="5310"/>
                  </a:lnTo>
                  <a:lnTo>
                    <a:pt x="1024" y="5456"/>
                  </a:lnTo>
                  <a:lnTo>
                    <a:pt x="1219" y="5602"/>
                  </a:lnTo>
                  <a:lnTo>
                    <a:pt x="1389" y="5699"/>
                  </a:lnTo>
                  <a:lnTo>
                    <a:pt x="1584" y="5797"/>
                  </a:lnTo>
                  <a:lnTo>
                    <a:pt x="1803" y="5845"/>
                  </a:lnTo>
                  <a:lnTo>
                    <a:pt x="1998" y="5894"/>
                  </a:lnTo>
                  <a:lnTo>
                    <a:pt x="2217" y="5894"/>
                  </a:lnTo>
                  <a:lnTo>
                    <a:pt x="2436" y="5894"/>
                  </a:lnTo>
                  <a:lnTo>
                    <a:pt x="2436" y="5894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9"/>
            <p:cNvSpPr/>
            <p:nvPr/>
          </p:nvSpPr>
          <p:spPr>
            <a:xfrm>
              <a:off x="6673500" y="5146850"/>
              <a:ext cx="84050" cy="116925"/>
            </a:xfrm>
            <a:custGeom>
              <a:avLst/>
              <a:gdLst/>
              <a:ahLst/>
              <a:cxnLst/>
              <a:rect l="l" t="t" r="r" b="b"/>
              <a:pathLst>
                <a:path w="3362" h="4677" fill="none" extrusionOk="0">
                  <a:moveTo>
                    <a:pt x="2875" y="4579"/>
                  </a:moveTo>
                  <a:lnTo>
                    <a:pt x="2875" y="4579"/>
                  </a:lnTo>
                  <a:lnTo>
                    <a:pt x="3021" y="4482"/>
                  </a:lnTo>
                  <a:lnTo>
                    <a:pt x="3143" y="4385"/>
                  </a:lnTo>
                  <a:lnTo>
                    <a:pt x="3240" y="4287"/>
                  </a:lnTo>
                  <a:lnTo>
                    <a:pt x="3313" y="4141"/>
                  </a:lnTo>
                  <a:lnTo>
                    <a:pt x="3362" y="3995"/>
                  </a:lnTo>
                  <a:lnTo>
                    <a:pt x="3362" y="3849"/>
                  </a:lnTo>
                  <a:lnTo>
                    <a:pt x="3362" y="3678"/>
                  </a:lnTo>
                  <a:lnTo>
                    <a:pt x="3337" y="3508"/>
                  </a:lnTo>
                  <a:lnTo>
                    <a:pt x="3240" y="3118"/>
                  </a:lnTo>
                  <a:lnTo>
                    <a:pt x="3069" y="2704"/>
                  </a:lnTo>
                  <a:lnTo>
                    <a:pt x="2704" y="1803"/>
                  </a:lnTo>
                  <a:lnTo>
                    <a:pt x="2704" y="1803"/>
                  </a:lnTo>
                  <a:lnTo>
                    <a:pt x="2363" y="950"/>
                  </a:lnTo>
                  <a:lnTo>
                    <a:pt x="2193" y="609"/>
                  </a:lnTo>
                  <a:lnTo>
                    <a:pt x="2022" y="342"/>
                  </a:lnTo>
                  <a:lnTo>
                    <a:pt x="1949" y="220"/>
                  </a:lnTo>
                  <a:lnTo>
                    <a:pt x="1852" y="122"/>
                  </a:lnTo>
                  <a:lnTo>
                    <a:pt x="1730" y="74"/>
                  </a:lnTo>
                  <a:lnTo>
                    <a:pt x="1633" y="25"/>
                  </a:lnTo>
                  <a:lnTo>
                    <a:pt x="1486" y="1"/>
                  </a:lnTo>
                  <a:lnTo>
                    <a:pt x="1365" y="1"/>
                  </a:lnTo>
                  <a:lnTo>
                    <a:pt x="1194" y="25"/>
                  </a:lnTo>
                  <a:lnTo>
                    <a:pt x="1024" y="98"/>
                  </a:lnTo>
                  <a:lnTo>
                    <a:pt x="1024" y="98"/>
                  </a:lnTo>
                  <a:lnTo>
                    <a:pt x="853" y="171"/>
                  </a:lnTo>
                  <a:lnTo>
                    <a:pt x="707" y="269"/>
                  </a:lnTo>
                  <a:lnTo>
                    <a:pt x="561" y="390"/>
                  </a:lnTo>
                  <a:lnTo>
                    <a:pt x="439" y="536"/>
                  </a:lnTo>
                  <a:lnTo>
                    <a:pt x="317" y="683"/>
                  </a:lnTo>
                  <a:lnTo>
                    <a:pt x="220" y="853"/>
                  </a:lnTo>
                  <a:lnTo>
                    <a:pt x="147" y="1048"/>
                  </a:lnTo>
                  <a:lnTo>
                    <a:pt x="74" y="1243"/>
                  </a:lnTo>
                  <a:lnTo>
                    <a:pt x="49" y="1438"/>
                  </a:lnTo>
                  <a:lnTo>
                    <a:pt x="1" y="1657"/>
                  </a:lnTo>
                  <a:lnTo>
                    <a:pt x="1" y="1876"/>
                  </a:lnTo>
                  <a:lnTo>
                    <a:pt x="1" y="2095"/>
                  </a:lnTo>
                  <a:lnTo>
                    <a:pt x="25" y="2339"/>
                  </a:lnTo>
                  <a:lnTo>
                    <a:pt x="74" y="2558"/>
                  </a:lnTo>
                  <a:lnTo>
                    <a:pt x="147" y="2801"/>
                  </a:lnTo>
                  <a:lnTo>
                    <a:pt x="220" y="3045"/>
                  </a:lnTo>
                  <a:lnTo>
                    <a:pt x="220" y="3045"/>
                  </a:lnTo>
                  <a:lnTo>
                    <a:pt x="342" y="3264"/>
                  </a:lnTo>
                  <a:lnTo>
                    <a:pt x="439" y="3483"/>
                  </a:lnTo>
                  <a:lnTo>
                    <a:pt x="585" y="3678"/>
                  </a:lnTo>
                  <a:lnTo>
                    <a:pt x="731" y="3849"/>
                  </a:lnTo>
                  <a:lnTo>
                    <a:pt x="878" y="4019"/>
                  </a:lnTo>
                  <a:lnTo>
                    <a:pt x="1048" y="4165"/>
                  </a:lnTo>
                  <a:lnTo>
                    <a:pt x="1219" y="4311"/>
                  </a:lnTo>
                  <a:lnTo>
                    <a:pt x="1389" y="4409"/>
                  </a:lnTo>
                  <a:lnTo>
                    <a:pt x="1559" y="4506"/>
                  </a:lnTo>
                  <a:lnTo>
                    <a:pt x="1754" y="4579"/>
                  </a:lnTo>
                  <a:lnTo>
                    <a:pt x="1949" y="4628"/>
                  </a:lnTo>
                  <a:lnTo>
                    <a:pt x="2120" y="4677"/>
                  </a:lnTo>
                  <a:lnTo>
                    <a:pt x="2314" y="4677"/>
                  </a:lnTo>
                  <a:lnTo>
                    <a:pt x="2509" y="4677"/>
                  </a:lnTo>
                  <a:lnTo>
                    <a:pt x="2680" y="4628"/>
                  </a:lnTo>
                  <a:lnTo>
                    <a:pt x="2875" y="4579"/>
                  </a:lnTo>
                  <a:lnTo>
                    <a:pt x="2875" y="4579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9"/>
            <p:cNvSpPr/>
            <p:nvPr/>
          </p:nvSpPr>
          <p:spPr>
            <a:xfrm>
              <a:off x="6859225" y="5033600"/>
              <a:ext cx="105350" cy="144950"/>
            </a:xfrm>
            <a:custGeom>
              <a:avLst/>
              <a:gdLst/>
              <a:ahLst/>
              <a:cxnLst/>
              <a:rect l="l" t="t" r="r" b="b"/>
              <a:pathLst>
                <a:path w="4214" h="5798" fill="none" extrusionOk="0">
                  <a:moveTo>
                    <a:pt x="1778" y="5797"/>
                  </a:moveTo>
                  <a:lnTo>
                    <a:pt x="1778" y="5797"/>
                  </a:lnTo>
                  <a:lnTo>
                    <a:pt x="1997" y="5797"/>
                  </a:lnTo>
                  <a:lnTo>
                    <a:pt x="2216" y="5797"/>
                  </a:lnTo>
                  <a:lnTo>
                    <a:pt x="2411" y="5748"/>
                  </a:lnTo>
                  <a:lnTo>
                    <a:pt x="2630" y="5700"/>
                  </a:lnTo>
                  <a:lnTo>
                    <a:pt x="2825" y="5602"/>
                  </a:lnTo>
                  <a:lnTo>
                    <a:pt x="2996" y="5505"/>
                  </a:lnTo>
                  <a:lnTo>
                    <a:pt x="3191" y="5359"/>
                  </a:lnTo>
                  <a:lnTo>
                    <a:pt x="3361" y="5213"/>
                  </a:lnTo>
                  <a:lnTo>
                    <a:pt x="3507" y="5042"/>
                  </a:lnTo>
                  <a:lnTo>
                    <a:pt x="3653" y="4847"/>
                  </a:lnTo>
                  <a:lnTo>
                    <a:pt x="3799" y="4652"/>
                  </a:lnTo>
                  <a:lnTo>
                    <a:pt x="3921" y="4433"/>
                  </a:lnTo>
                  <a:lnTo>
                    <a:pt x="4019" y="4190"/>
                  </a:lnTo>
                  <a:lnTo>
                    <a:pt x="4092" y="3946"/>
                  </a:lnTo>
                  <a:lnTo>
                    <a:pt x="4165" y="3678"/>
                  </a:lnTo>
                  <a:lnTo>
                    <a:pt x="4213" y="3410"/>
                  </a:lnTo>
                  <a:lnTo>
                    <a:pt x="4213" y="3410"/>
                  </a:lnTo>
                  <a:lnTo>
                    <a:pt x="4213" y="3142"/>
                  </a:lnTo>
                  <a:lnTo>
                    <a:pt x="4189" y="2850"/>
                  </a:lnTo>
                  <a:lnTo>
                    <a:pt x="4116" y="2582"/>
                  </a:lnTo>
                  <a:lnTo>
                    <a:pt x="4019" y="2290"/>
                  </a:lnTo>
                  <a:lnTo>
                    <a:pt x="3897" y="2022"/>
                  </a:lnTo>
                  <a:lnTo>
                    <a:pt x="3726" y="1730"/>
                  </a:lnTo>
                  <a:lnTo>
                    <a:pt x="3556" y="1486"/>
                  </a:lnTo>
                  <a:lnTo>
                    <a:pt x="3361" y="1218"/>
                  </a:lnTo>
                  <a:lnTo>
                    <a:pt x="3142" y="999"/>
                  </a:lnTo>
                  <a:lnTo>
                    <a:pt x="2898" y="780"/>
                  </a:lnTo>
                  <a:lnTo>
                    <a:pt x="2679" y="585"/>
                  </a:lnTo>
                  <a:lnTo>
                    <a:pt x="2436" y="415"/>
                  </a:lnTo>
                  <a:lnTo>
                    <a:pt x="2192" y="269"/>
                  </a:lnTo>
                  <a:lnTo>
                    <a:pt x="1948" y="147"/>
                  </a:lnTo>
                  <a:lnTo>
                    <a:pt x="1705" y="74"/>
                  </a:lnTo>
                  <a:lnTo>
                    <a:pt x="1486" y="25"/>
                  </a:lnTo>
                  <a:lnTo>
                    <a:pt x="1486" y="25"/>
                  </a:lnTo>
                  <a:lnTo>
                    <a:pt x="1291" y="1"/>
                  </a:lnTo>
                  <a:lnTo>
                    <a:pt x="1096" y="49"/>
                  </a:lnTo>
                  <a:lnTo>
                    <a:pt x="950" y="98"/>
                  </a:lnTo>
                  <a:lnTo>
                    <a:pt x="804" y="195"/>
                  </a:lnTo>
                  <a:lnTo>
                    <a:pt x="682" y="317"/>
                  </a:lnTo>
                  <a:lnTo>
                    <a:pt x="585" y="463"/>
                  </a:lnTo>
                  <a:lnTo>
                    <a:pt x="487" y="658"/>
                  </a:lnTo>
                  <a:lnTo>
                    <a:pt x="390" y="853"/>
                  </a:lnTo>
                  <a:lnTo>
                    <a:pt x="268" y="1291"/>
                  </a:lnTo>
                  <a:lnTo>
                    <a:pt x="170" y="1803"/>
                  </a:lnTo>
                  <a:lnTo>
                    <a:pt x="49" y="2874"/>
                  </a:lnTo>
                  <a:lnTo>
                    <a:pt x="49" y="2874"/>
                  </a:lnTo>
                  <a:lnTo>
                    <a:pt x="0" y="3142"/>
                  </a:lnTo>
                  <a:lnTo>
                    <a:pt x="0" y="3410"/>
                  </a:lnTo>
                  <a:lnTo>
                    <a:pt x="24" y="3678"/>
                  </a:lnTo>
                  <a:lnTo>
                    <a:pt x="73" y="3922"/>
                  </a:lnTo>
                  <a:lnTo>
                    <a:pt x="122" y="4165"/>
                  </a:lnTo>
                  <a:lnTo>
                    <a:pt x="195" y="4409"/>
                  </a:lnTo>
                  <a:lnTo>
                    <a:pt x="292" y="4628"/>
                  </a:lnTo>
                  <a:lnTo>
                    <a:pt x="414" y="4823"/>
                  </a:lnTo>
                  <a:lnTo>
                    <a:pt x="536" y="5018"/>
                  </a:lnTo>
                  <a:lnTo>
                    <a:pt x="682" y="5188"/>
                  </a:lnTo>
                  <a:lnTo>
                    <a:pt x="828" y="5359"/>
                  </a:lnTo>
                  <a:lnTo>
                    <a:pt x="999" y="5480"/>
                  </a:lnTo>
                  <a:lnTo>
                    <a:pt x="1169" y="5602"/>
                  </a:lnTo>
                  <a:lnTo>
                    <a:pt x="1364" y="5675"/>
                  </a:lnTo>
                  <a:lnTo>
                    <a:pt x="1583" y="5748"/>
                  </a:lnTo>
                  <a:lnTo>
                    <a:pt x="1778" y="5797"/>
                  </a:lnTo>
                  <a:lnTo>
                    <a:pt x="1778" y="5797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9"/>
            <p:cNvSpPr/>
            <p:nvPr/>
          </p:nvSpPr>
          <p:spPr>
            <a:xfrm>
              <a:off x="6931675" y="5150500"/>
              <a:ext cx="87075" cy="115725"/>
            </a:xfrm>
            <a:custGeom>
              <a:avLst/>
              <a:gdLst/>
              <a:ahLst/>
              <a:cxnLst/>
              <a:rect l="l" t="t" r="r" b="b"/>
              <a:pathLst>
                <a:path w="3483" h="4629" fill="none" extrusionOk="0">
                  <a:moveTo>
                    <a:pt x="2558" y="98"/>
                  </a:moveTo>
                  <a:lnTo>
                    <a:pt x="2558" y="98"/>
                  </a:lnTo>
                  <a:lnTo>
                    <a:pt x="2387" y="49"/>
                  </a:lnTo>
                  <a:lnTo>
                    <a:pt x="2241" y="1"/>
                  </a:lnTo>
                  <a:lnTo>
                    <a:pt x="2095" y="1"/>
                  </a:lnTo>
                  <a:lnTo>
                    <a:pt x="1973" y="1"/>
                  </a:lnTo>
                  <a:lnTo>
                    <a:pt x="1851" y="49"/>
                  </a:lnTo>
                  <a:lnTo>
                    <a:pt x="1729" y="98"/>
                  </a:lnTo>
                  <a:lnTo>
                    <a:pt x="1632" y="196"/>
                  </a:lnTo>
                  <a:lnTo>
                    <a:pt x="1535" y="293"/>
                  </a:lnTo>
                  <a:lnTo>
                    <a:pt x="1364" y="561"/>
                  </a:lnTo>
                  <a:lnTo>
                    <a:pt x="1169" y="902"/>
                  </a:lnTo>
                  <a:lnTo>
                    <a:pt x="780" y="1730"/>
                  </a:lnTo>
                  <a:lnTo>
                    <a:pt x="780" y="1730"/>
                  </a:lnTo>
                  <a:lnTo>
                    <a:pt x="366" y="2607"/>
                  </a:lnTo>
                  <a:lnTo>
                    <a:pt x="195" y="2996"/>
                  </a:lnTo>
                  <a:lnTo>
                    <a:pt x="73" y="3386"/>
                  </a:lnTo>
                  <a:lnTo>
                    <a:pt x="25" y="3557"/>
                  </a:lnTo>
                  <a:lnTo>
                    <a:pt x="0" y="3727"/>
                  </a:lnTo>
                  <a:lnTo>
                    <a:pt x="25" y="3898"/>
                  </a:lnTo>
                  <a:lnTo>
                    <a:pt x="49" y="4044"/>
                  </a:lnTo>
                  <a:lnTo>
                    <a:pt x="98" y="4165"/>
                  </a:lnTo>
                  <a:lnTo>
                    <a:pt x="195" y="4287"/>
                  </a:lnTo>
                  <a:lnTo>
                    <a:pt x="317" y="4385"/>
                  </a:lnTo>
                  <a:lnTo>
                    <a:pt x="463" y="4482"/>
                  </a:lnTo>
                  <a:lnTo>
                    <a:pt x="463" y="4482"/>
                  </a:lnTo>
                  <a:lnTo>
                    <a:pt x="633" y="4555"/>
                  </a:lnTo>
                  <a:lnTo>
                    <a:pt x="828" y="4604"/>
                  </a:lnTo>
                  <a:lnTo>
                    <a:pt x="1023" y="4628"/>
                  </a:lnTo>
                  <a:lnTo>
                    <a:pt x="1194" y="4628"/>
                  </a:lnTo>
                  <a:lnTo>
                    <a:pt x="1388" y="4604"/>
                  </a:lnTo>
                  <a:lnTo>
                    <a:pt x="1583" y="4555"/>
                  </a:lnTo>
                  <a:lnTo>
                    <a:pt x="1778" y="4482"/>
                  </a:lnTo>
                  <a:lnTo>
                    <a:pt x="1949" y="4409"/>
                  </a:lnTo>
                  <a:lnTo>
                    <a:pt x="2143" y="4312"/>
                  </a:lnTo>
                  <a:lnTo>
                    <a:pt x="2314" y="4190"/>
                  </a:lnTo>
                  <a:lnTo>
                    <a:pt x="2484" y="4044"/>
                  </a:lnTo>
                  <a:lnTo>
                    <a:pt x="2655" y="3873"/>
                  </a:lnTo>
                  <a:lnTo>
                    <a:pt x="2801" y="3703"/>
                  </a:lnTo>
                  <a:lnTo>
                    <a:pt x="2947" y="3508"/>
                  </a:lnTo>
                  <a:lnTo>
                    <a:pt x="3069" y="3313"/>
                  </a:lnTo>
                  <a:lnTo>
                    <a:pt x="3191" y="3094"/>
                  </a:lnTo>
                  <a:lnTo>
                    <a:pt x="3191" y="3094"/>
                  </a:lnTo>
                  <a:lnTo>
                    <a:pt x="3288" y="2875"/>
                  </a:lnTo>
                  <a:lnTo>
                    <a:pt x="3361" y="2631"/>
                  </a:lnTo>
                  <a:lnTo>
                    <a:pt x="3410" y="2412"/>
                  </a:lnTo>
                  <a:lnTo>
                    <a:pt x="3459" y="2168"/>
                  </a:lnTo>
                  <a:lnTo>
                    <a:pt x="3483" y="1949"/>
                  </a:lnTo>
                  <a:lnTo>
                    <a:pt x="3483" y="1730"/>
                  </a:lnTo>
                  <a:lnTo>
                    <a:pt x="3459" y="1511"/>
                  </a:lnTo>
                  <a:lnTo>
                    <a:pt x="3434" y="1316"/>
                  </a:lnTo>
                  <a:lnTo>
                    <a:pt x="3386" y="1121"/>
                  </a:lnTo>
                  <a:lnTo>
                    <a:pt x="3313" y="926"/>
                  </a:lnTo>
                  <a:lnTo>
                    <a:pt x="3239" y="756"/>
                  </a:lnTo>
                  <a:lnTo>
                    <a:pt x="3118" y="585"/>
                  </a:lnTo>
                  <a:lnTo>
                    <a:pt x="2996" y="439"/>
                  </a:lnTo>
                  <a:lnTo>
                    <a:pt x="2874" y="317"/>
                  </a:lnTo>
                  <a:lnTo>
                    <a:pt x="2728" y="196"/>
                  </a:lnTo>
                  <a:lnTo>
                    <a:pt x="2558" y="98"/>
                  </a:lnTo>
                  <a:lnTo>
                    <a:pt x="2558" y="98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9"/>
            <p:cNvSpPr/>
            <p:nvPr/>
          </p:nvSpPr>
          <p:spPr>
            <a:xfrm>
              <a:off x="6715525" y="5180350"/>
              <a:ext cx="263050" cy="247825"/>
            </a:xfrm>
            <a:custGeom>
              <a:avLst/>
              <a:gdLst/>
              <a:ahLst/>
              <a:cxnLst/>
              <a:rect l="l" t="t" r="r" b="b"/>
              <a:pathLst>
                <a:path w="10522" h="9913" fill="none" extrusionOk="0">
                  <a:moveTo>
                    <a:pt x="8135" y="3191"/>
                  </a:moveTo>
                  <a:lnTo>
                    <a:pt x="8135" y="3191"/>
                  </a:lnTo>
                  <a:lnTo>
                    <a:pt x="8037" y="2923"/>
                  </a:lnTo>
                  <a:lnTo>
                    <a:pt x="7940" y="2655"/>
                  </a:lnTo>
                  <a:lnTo>
                    <a:pt x="7794" y="2119"/>
                  </a:lnTo>
                  <a:lnTo>
                    <a:pt x="7721" y="1851"/>
                  </a:lnTo>
                  <a:lnTo>
                    <a:pt x="7623" y="1608"/>
                  </a:lnTo>
                  <a:lnTo>
                    <a:pt x="7502" y="1340"/>
                  </a:lnTo>
                  <a:lnTo>
                    <a:pt x="7355" y="1120"/>
                  </a:lnTo>
                  <a:lnTo>
                    <a:pt x="7355" y="1120"/>
                  </a:lnTo>
                  <a:lnTo>
                    <a:pt x="7161" y="853"/>
                  </a:lnTo>
                  <a:lnTo>
                    <a:pt x="6941" y="633"/>
                  </a:lnTo>
                  <a:lnTo>
                    <a:pt x="6698" y="463"/>
                  </a:lnTo>
                  <a:lnTo>
                    <a:pt x="6430" y="292"/>
                  </a:lnTo>
                  <a:lnTo>
                    <a:pt x="6162" y="171"/>
                  </a:lnTo>
                  <a:lnTo>
                    <a:pt x="5870" y="73"/>
                  </a:lnTo>
                  <a:lnTo>
                    <a:pt x="5578" y="25"/>
                  </a:lnTo>
                  <a:lnTo>
                    <a:pt x="5285" y="0"/>
                  </a:lnTo>
                  <a:lnTo>
                    <a:pt x="5285" y="0"/>
                  </a:lnTo>
                  <a:lnTo>
                    <a:pt x="5261" y="0"/>
                  </a:lnTo>
                  <a:lnTo>
                    <a:pt x="5261" y="0"/>
                  </a:lnTo>
                  <a:lnTo>
                    <a:pt x="5237" y="0"/>
                  </a:lnTo>
                  <a:lnTo>
                    <a:pt x="5237" y="0"/>
                  </a:lnTo>
                  <a:lnTo>
                    <a:pt x="4944" y="25"/>
                  </a:lnTo>
                  <a:lnTo>
                    <a:pt x="4652" y="73"/>
                  </a:lnTo>
                  <a:lnTo>
                    <a:pt x="4360" y="171"/>
                  </a:lnTo>
                  <a:lnTo>
                    <a:pt x="4092" y="292"/>
                  </a:lnTo>
                  <a:lnTo>
                    <a:pt x="3824" y="463"/>
                  </a:lnTo>
                  <a:lnTo>
                    <a:pt x="3580" y="633"/>
                  </a:lnTo>
                  <a:lnTo>
                    <a:pt x="3361" y="853"/>
                  </a:lnTo>
                  <a:lnTo>
                    <a:pt x="3166" y="1120"/>
                  </a:lnTo>
                  <a:lnTo>
                    <a:pt x="3166" y="1120"/>
                  </a:lnTo>
                  <a:lnTo>
                    <a:pt x="3020" y="1340"/>
                  </a:lnTo>
                  <a:lnTo>
                    <a:pt x="2898" y="1608"/>
                  </a:lnTo>
                  <a:lnTo>
                    <a:pt x="2801" y="1851"/>
                  </a:lnTo>
                  <a:lnTo>
                    <a:pt x="2728" y="2119"/>
                  </a:lnTo>
                  <a:lnTo>
                    <a:pt x="2558" y="2655"/>
                  </a:lnTo>
                  <a:lnTo>
                    <a:pt x="2484" y="2923"/>
                  </a:lnTo>
                  <a:lnTo>
                    <a:pt x="2387" y="3191"/>
                  </a:lnTo>
                  <a:lnTo>
                    <a:pt x="2387" y="3191"/>
                  </a:lnTo>
                  <a:lnTo>
                    <a:pt x="2241" y="3434"/>
                  </a:lnTo>
                  <a:lnTo>
                    <a:pt x="2095" y="3678"/>
                  </a:lnTo>
                  <a:lnTo>
                    <a:pt x="1900" y="3897"/>
                  </a:lnTo>
                  <a:lnTo>
                    <a:pt x="1729" y="4092"/>
                  </a:lnTo>
                  <a:lnTo>
                    <a:pt x="1315" y="4457"/>
                  </a:lnTo>
                  <a:lnTo>
                    <a:pt x="901" y="4847"/>
                  </a:lnTo>
                  <a:lnTo>
                    <a:pt x="901" y="4847"/>
                  </a:lnTo>
                  <a:lnTo>
                    <a:pt x="707" y="5066"/>
                  </a:lnTo>
                  <a:lnTo>
                    <a:pt x="512" y="5310"/>
                  </a:lnTo>
                  <a:lnTo>
                    <a:pt x="366" y="5553"/>
                  </a:lnTo>
                  <a:lnTo>
                    <a:pt x="244" y="5821"/>
                  </a:lnTo>
                  <a:lnTo>
                    <a:pt x="146" y="6113"/>
                  </a:lnTo>
                  <a:lnTo>
                    <a:pt x="73" y="6405"/>
                  </a:lnTo>
                  <a:lnTo>
                    <a:pt x="25" y="6722"/>
                  </a:lnTo>
                  <a:lnTo>
                    <a:pt x="0" y="7014"/>
                  </a:lnTo>
                  <a:lnTo>
                    <a:pt x="0" y="7014"/>
                  </a:lnTo>
                  <a:lnTo>
                    <a:pt x="25" y="7307"/>
                  </a:lnTo>
                  <a:lnTo>
                    <a:pt x="49" y="7599"/>
                  </a:lnTo>
                  <a:lnTo>
                    <a:pt x="122" y="7867"/>
                  </a:lnTo>
                  <a:lnTo>
                    <a:pt x="219" y="8135"/>
                  </a:lnTo>
                  <a:lnTo>
                    <a:pt x="317" y="8403"/>
                  </a:lnTo>
                  <a:lnTo>
                    <a:pt x="439" y="8622"/>
                  </a:lnTo>
                  <a:lnTo>
                    <a:pt x="609" y="8865"/>
                  </a:lnTo>
                  <a:lnTo>
                    <a:pt x="780" y="9060"/>
                  </a:lnTo>
                  <a:lnTo>
                    <a:pt x="950" y="9255"/>
                  </a:lnTo>
                  <a:lnTo>
                    <a:pt x="1145" y="9401"/>
                  </a:lnTo>
                  <a:lnTo>
                    <a:pt x="1364" y="9547"/>
                  </a:lnTo>
                  <a:lnTo>
                    <a:pt x="1608" y="9669"/>
                  </a:lnTo>
                  <a:lnTo>
                    <a:pt x="1851" y="9766"/>
                  </a:lnTo>
                  <a:lnTo>
                    <a:pt x="2095" y="9840"/>
                  </a:lnTo>
                  <a:lnTo>
                    <a:pt x="2363" y="9888"/>
                  </a:lnTo>
                  <a:lnTo>
                    <a:pt x="2606" y="9913"/>
                  </a:lnTo>
                  <a:lnTo>
                    <a:pt x="2606" y="9913"/>
                  </a:lnTo>
                  <a:lnTo>
                    <a:pt x="2972" y="9888"/>
                  </a:lnTo>
                  <a:lnTo>
                    <a:pt x="3337" y="9791"/>
                  </a:lnTo>
                  <a:lnTo>
                    <a:pt x="3678" y="9669"/>
                  </a:lnTo>
                  <a:lnTo>
                    <a:pt x="3994" y="9474"/>
                  </a:lnTo>
                  <a:lnTo>
                    <a:pt x="3994" y="9474"/>
                  </a:lnTo>
                  <a:lnTo>
                    <a:pt x="4141" y="9377"/>
                  </a:lnTo>
                  <a:lnTo>
                    <a:pt x="4287" y="9304"/>
                  </a:lnTo>
                  <a:lnTo>
                    <a:pt x="4433" y="9279"/>
                  </a:lnTo>
                  <a:lnTo>
                    <a:pt x="4579" y="9231"/>
                  </a:lnTo>
                  <a:lnTo>
                    <a:pt x="4896" y="9206"/>
                  </a:lnTo>
                  <a:lnTo>
                    <a:pt x="5261" y="9206"/>
                  </a:lnTo>
                  <a:lnTo>
                    <a:pt x="5261" y="9206"/>
                  </a:lnTo>
                  <a:lnTo>
                    <a:pt x="5626" y="9206"/>
                  </a:lnTo>
                  <a:lnTo>
                    <a:pt x="5943" y="9231"/>
                  </a:lnTo>
                  <a:lnTo>
                    <a:pt x="6089" y="9279"/>
                  </a:lnTo>
                  <a:lnTo>
                    <a:pt x="6235" y="9304"/>
                  </a:lnTo>
                  <a:lnTo>
                    <a:pt x="6381" y="9377"/>
                  </a:lnTo>
                  <a:lnTo>
                    <a:pt x="6527" y="9474"/>
                  </a:lnTo>
                  <a:lnTo>
                    <a:pt x="6527" y="9474"/>
                  </a:lnTo>
                  <a:lnTo>
                    <a:pt x="6844" y="9669"/>
                  </a:lnTo>
                  <a:lnTo>
                    <a:pt x="7185" y="9791"/>
                  </a:lnTo>
                  <a:lnTo>
                    <a:pt x="7550" y="9888"/>
                  </a:lnTo>
                  <a:lnTo>
                    <a:pt x="7916" y="9913"/>
                  </a:lnTo>
                  <a:lnTo>
                    <a:pt x="7916" y="9913"/>
                  </a:lnTo>
                  <a:lnTo>
                    <a:pt x="8184" y="9888"/>
                  </a:lnTo>
                  <a:lnTo>
                    <a:pt x="8427" y="9840"/>
                  </a:lnTo>
                  <a:lnTo>
                    <a:pt x="8671" y="9766"/>
                  </a:lnTo>
                  <a:lnTo>
                    <a:pt x="8914" y="9669"/>
                  </a:lnTo>
                  <a:lnTo>
                    <a:pt x="9158" y="9547"/>
                  </a:lnTo>
                  <a:lnTo>
                    <a:pt x="9377" y="9401"/>
                  </a:lnTo>
                  <a:lnTo>
                    <a:pt x="9572" y="9255"/>
                  </a:lnTo>
                  <a:lnTo>
                    <a:pt x="9742" y="9060"/>
                  </a:lnTo>
                  <a:lnTo>
                    <a:pt x="9913" y="8865"/>
                  </a:lnTo>
                  <a:lnTo>
                    <a:pt x="10083" y="8622"/>
                  </a:lnTo>
                  <a:lnTo>
                    <a:pt x="10205" y="8403"/>
                  </a:lnTo>
                  <a:lnTo>
                    <a:pt x="10302" y="8135"/>
                  </a:lnTo>
                  <a:lnTo>
                    <a:pt x="10400" y="7867"/>
                  </a:lnTo>
                  <a:lnTo>
                    <a:pt x="10473" y="7599"/>
                  </a:lnTo>
                  <a:lnTo>
                    <a:pt x="10497" y="7307"/>
                  </a:lnTo>
                  <a:lnTo>
                    <a:pt x="10522" y="7014"/>
                  </a:lnTo>
                  <a:lnTo>
                    <a:pt x="10522" y="7014"/>
                  </a:lnTo>
                  <a:lnTo>
                    <a:pt x="10497" y="6722"/>
                  </a:lnTo>
                  <a:lnTo>
                    <a:pt x="10449" y="6405"/>
                  </a:lnTo>
                  <a:lnTo>
                    <a:pt x="10375" y="6113"/>
                  </a:lnTo>
                  <a:lnTo>
                    <a:pt x="10278" y="5821"/>
                  </a:lnTo>
                  <a:lnTo>
                    <a:pt x="10156" y="5553"/>
                  </a:lnTo>
                  <a:lnTo>
                    <a:pt x="10010" y="5310"/>
                  </a:lnTo>
                  <a:lnTo>
                    <a:pt x="9815" y="5066"/>
                  </a:lnTo>
                  <a:lnTo>
                    <a:pt x="9620" y="4847"/>
                  </a:lnTo>
                  <a:lnTo>
                    <a:pt x="9620" y="4847"/>
                  </a:lnTo>
                  <a:lnTo>
                    <a:pt x="9206" y="4457"/>
                  </a:lnTo>
                  <a:lnTo>
                    <a:pt x="8792" y="4092"/>
                  </a:lnTo>
                  <a:lnTo>
                    <a:pt x="8622" y="3897"/>
                  </a:lnTo>
                  <a:lnTo>
                    <a:pt x="8427" y="3678"/>
                  </a:lnTo>
                  <a:lnTo>
                    <a:pt x="8281" y="3434"/>
                  </a:lnTo>
                  <a:lnTo>
                    <a:pt x="8135" y="3191"/>
                  </a:lnTo>
                  <a:lnTo>
                    <a:pt x="8135" y="319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1" name="Google Shape;721;p39"/>
          <p:cNvGrpSpPr/>
          <p:nvPr/>
        </p:nvGrpSpPr>
        <p:grpSpPr>
          <a:xfrm>
            <a:off x="3153705" y="381117"/>
            <a:ext cx="387933" cy="345971"/>
            <a:chOff x="3927500" y="301425"/>
            <a:chExt cx="461550" cy="411625"/>
          </a:xfrm>
        </p:grpSpPr>
        <p:sp>
          <p:nvSpPr>
            <p:cNvPr id="722" name="Google Shape;722;p39"/>
            <p:cNvSpPr/>
            <p:nvPr/>
          </p:nvSpPr>
          <p:spPr>
            <a:xfrm>
              <a:off x="4080925" y="302050"/>
              <a:ext cx="154075" cy="411000"/>
            </a:xfrm>
            <a:custGeom>
              <a:avLst/>
              <a:gdLst/>
              <a:ahLst/>
              <a:cxnLst/>
              <a:rect l="l" t="t" r="r" b="b"/>
              <a:pathLst>
                <a:path w="6163" h="16440" fill="none" extrusionOk="0">
                  <a:moveTo>
                    <a:pt x="6162" y="3118"/>
                  </a:moveTo>
                  <a:lnTo>
                    <a:pt x="0" y="0"/>
                  </a:lnTo>
                  <a:lnTo>
                    <a:pt x="0" y="13322"/>
                  </a:lnTo>
                  <a:lnTo>
                    <a:pt x="6162" y="16440"/>
                  </a:lnTo>
                  <a:lnTo>
                    <a:pt x="6162" y="3118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9"/>
            <p:cNvSpPr/>
            <p:nvPr/>
          </p:nvSpPr>
          <p:spPr>
            <a:xfrm>
              <a:off x="3927500" y="301425"/>
              <a:ext cx="153450" cy="406150"/>
            </a:xfrm>
            <a:custGeom>
              <a:avLst/>
              <a:gdLst/>
              <a:ahLst/>
              <a:cxnLst/>
              <a:rect l="l" t="t" r="r" b="b"/>
              <a:pathLst>
                <a:path w="6138" h="16246" fill="none" extrusionOk="0">
                  <a:moveTo>
                    <a:pt x="6137" y="1"/>
                  </a:moveTo>
                  <a:lnTo>
                    <a:pt x="536" y="2850"/>
                  </a:lnTo>
                  <a:lnTo>
                    <a:pt x="536" y="2850"/>
                  </a:lnTo>
                  <a:lnTo>
                    <a:pt x="414" y="2899"/>
                  </a:lnTo>
                  <a:lnTo>
                    <a:pt x="317" y="2997"/>
                  </a:lnTo>
                  <a:lnTo>
                    <a:pt x="219" y="3094"/>
                  </a:lnTo>
                  <a:lnTo>
                    <a:pt x="146" y="3216"/>
                  </a:lnTo>
                  <a:lnTo>
                    <a:pt x="73" y="3313"/>
                  </a:lnTo>
                  <a:lnTo>
                    <a:pt x="24" y="3435"/>
                  </a:lnTo>
                  <a:lnTo>
                    <a:pt x="0" y="3557"/>
                  </a:lnTo>
                  <a:lnTo>
                    <a:pt x="0" y="3679"/>
                  </a:lnTo>
                  <a:lnTo>
                    <a:pt x="0" y="15880"/>
                  </a:lnTo>
                  <a:lnTo>
                    <a:pt x="0" y="15880"/>
                  </a:lnTo>
                  <a:lnTo>
                    <a:pt x="0" y="16002"/>
                  </a:lnTo>
                  <a:lnTo>
                    <a:pt x="49" y="16075"/>
                  </a:lnTo>
                  <a:lnTo>
                    <a:pt x="97" y="16148"/>
                  </a:lnTo>
                  <a:lnTo>
                    <a:pt x="170" y="16197"/>
                  </a:lnTo>
                  <a:lnTo>
                    <a:pt x="244" y="16221"/>
                  </a:lnTo>
                  <a:lnTo>
                    <a:pt x="341" y="16246"/>
                  </a:lnTo>
                  <a:lnTo>
                    <a:pt x="463" y="16221"/>
                  </a:lnTo>
                  <a:lnTo>
                    <a:pt x="560" y="16173"/>
                  </a:lnTo>
                  <a:lnTo>
                    <a:pt x="6137" y="13323"/>
                  </a:lnTo>
                  <a:lnTo>
                    <a:pt x="6137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9"/>
            <p:cNvSpPr/>
            <p:nvPr/>
          </p:nvSpPr>
          <p:spPr>
            <a:xfrm>
              <a:off x="4234975" y="306925"/>
              <a:ext cx="154075" cy="405525"/>
            </a:xfrm>
            <a:custGeom>
              <a:avLst/>
              <a:gdLst/>
              <a:ahLst/>
              <a:cxnLst/>
              <a:rect l="l" t="t" r="r" b="b"/>
              <a:pathLst>
                <a:path w="6163" h="16221" fill="none" extrusionOk="0">
                  <a:moveTo>
                    <a:pt x="5578" y="49"/>
                  </a:moveTo>
                  <a:lnTo>
                    <a:pt x="0" y="2898"/>
                  </a:lnTo>
                  <a:lnTo>
                    <a:pt x="0" y="16221"/>
                  </a:lnTo>
                  <a:lnTo>
                    <a:pt x="5626" y="13371"/>
                  </a:lnTo>
                  <a:lnTo>
                    <a:pt x="5626" y="13371"/>
                  </a:lnTo>
                  <a:lnTo>
                    <a:pt x="5724" y="13322"/>
                  </a:lnTo>
                  <a:lnTo>
                    <a:pt x="5845" y="13225"/>
                  </a:lnTo>
                  <a:lnTo>
                    <a:pt x="5918" y="13127"/>
                  </a:lnTo>
                  <a:lnTo>
                    <a:pt x="6016" y="13030"/>
                  </a:lnTo>
                  <a:lnTo>
                    <a:pt x="6065" y="12908"/>
                  </a:lnTo>
                  <a:lnTo>
                    <a:pt x="6113" y="12786"/>
                  </a:lnTo>
                  <a:lnTo>
                    <a:pt x="6138" y="12665"/>
                  </a:lnTo>
                  <a:lnTo>
                    <a:pt x="6162" y="12543"/>
                  </a:lnTo>
                  <a:lnTo>
                    <a:pt x="6162" y="341"/>
                  </a:lnTo>
                  <a:lnTo>
                    <a:pt x="6162" y="341"/>
                  </a:lnTo>
                  <a:lnTo>
                    <a:pt x="6138" y="219"/>
                  </a:lnTo>
                  <a:lnTo>
                    <a:pt x="6113" y="146"/>
                  </a:lnTo>
                  <a:lnTo>
                    <a:pt x="6065" y="73"/>
                  </a:lnTo>
                  <a:lnTo>
                    <a:pt x="5992" y="24"/>
                  </a:lnTo>
                  <a:lnTo>
                    <a:pt x="5894" y="0"/>
                  </a:lnTo>
                  <a:lnTo>
                    <a:pt x="5797" y="0"/>
                  </a:lnTo>
                  <a:lnTo>
                    <a:pt x="5699" y="0"/>
                  </a:lnTo>
                  <a:lnTo>
                    <a:pt x="5578" y="49"/>
                  </a:lnTo>
                  <a:lnTo>
                    <a:pt x="5578" y="49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9"/>
            <p:cNvSpPr/>
            <p:nvPr/>
          </p:nvSpPr>
          <p:spPr>
            <a:xfrm>
              <a:off x="4295850" y="442075"/>
              <a:ext cx="46300" cy="26225"/>
            </a:xfrm>
            <a:custGeom>
              <a:avLst/>
              <a:gdLst/>
              <a:ahLst/>
              <a:cxnLst/>
              <a:rect l="l" t="t" r="r" b="b"/>
              <a:pathLst>
                <a:path w="1852" h="1049" fill="none" extrusionOk="0">
                  <a:moveTo>
                    <a:pt x="1" y="1"/>
                  </a:moveTo>
                  <a:lnTo>
                    <a:pt x="1852" y="1048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9"/>
            <p:cNvSpPr/>
            <p:nvPr/>
          </p:nvSpPr>
          <p:spPr>
            <a:xfrm>
              <a:off x="4296475" y="415900"/>
              <a:ext cx="45075" cy="78575"/>
            </a:xfrm>
            <a:custGeom>
              <a:avLst/>
              <a:gdLst/>
              <a:ahLst/>
              <a:cxnLst/>
              <a:rect l="l" t="t" r="r" b="b"/>
              <a:pathLst>
                <a:path w="1803" h="3143" fill="none" extrusionOk="0">
                  <a:moveTo>
                    <a:pt x="1802" y="1"/>
                  </a:moveTo>
                  <a:lnTo>
                    <a:pt x="0" y="3142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9"/>
            <p:cNvSpPr/>
            <p:nvPr/>
          </p:nvSpPr>
          <p:spPr>
            <a:xfrm>
              <a:off x="3968275" y="590050"/>
              <a:ext cx="25" cy="6100"/>
            </a:xfrm>
            <a:custGeom>
              <a:avLst/>
              <a:gdLst/>
              <a:ahLst/>
              <a:cxnLst/>
              <a:rect l="l" t="t" r="r" b="b"/>
              <a:pathLst>
                <a:path w="1" h="244" fill="none" extrusionOk="0">
                  <a:moveTo>
                    <a:pt x="1" y="244"/>
                  </a:moveTo>
                  <a:lnTo>
                    <a:pt x="1" y="244"/>
                  </a:ln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9"/>
            <p:cNvSpPr/>
            <p:nvPr/>
          </p:nvSpPr>
          <p:spPr>
            <a:xfrm>
              <a:off x="3970725" y="558375"/>
              <a:ext cx="1850" cy="12200"/>
            </a:xfrm>
            <a:custGeom>
              <a:avLst/>
              <a:gdLst/>
              <a:ahLst/>
              <a:cxnLst/>
              <a:rect l="l" t="t" r="r" b="b"/>
              <a:pathLst>
                <a:path w="74" h="488" fill="none" extrusionOk="0">
                  <a:moveTo>
                    <a:pt x="0" y="488"/>
                  </a:moveTo>
                  <a:lnTo>
                    <a:pt x="73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9"/>
            <p:cNvSpPr/>
            <p:nvPr/>
          </p:nvSpPr>
          <p:spPr>
            <a:xfrm>
              <a:off x="3976200" y="527325"/>
              <a:ext cx="3675" cy="12200"/>
            </a:xfrm>
            <a:custGeom>
              <a:avLst/>
              <a:gdLst/>
              <a:ahLst/>
              <a:cxnLst/>
              <a:rect l="l" t="t" r="r" b="b"/>
              <a:pathLst>
                <a:path w="147" h="488" fill="none" extrusionOk="0">
                  <a:moveTo>
                    <a:pt x="0" y="488"/>
                  </a:moveTo>
                  <a:lnTo>
                    <a:pt x="98" y="147"/>
                  </a:lnTo>
                  <a:lnTo>
                    <a:pt x="147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9"/>
            <p:cNvSpPr/>
            <p:nvPr/>
          </p:nvSpPr>
          <p:spPr>
            <a:xfrm>
              <a:off x="3985950" y="498100"/>
              <a:ext cx="4875" cy="10975"/>
            </a:xfrm>
            <a:custGeom>
              <a:avLst/>
              <a:gdLst/>
              <a:ahLst/>
              <a:cxnLst/>
              <a:rect l="l" t="t" r="r" b="b"/>
              <a:pathLst>
                <a:path w="195" h="439" fill="none" extrusionOk="0">
                  <a:moveTo>
                    <a:pt x="0" y="439"/>
                  </a:moveTo>
                  <a:lnTo>
                    <a:pt x="195" y="25"/>
                  </a:lnTo>
                  <a:lnTo>
                    <a:pt x="195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39"/>
            <p:cNvSpPr/>
            <p:nvPr/>
          </p:nvSpPr>
          <p:spPr>
            <a:xfrm>
              <a:off x="4000550" y="471300"/>
              <a:ext cx="7325" cy="9775"/>
            </a:xfrm>
            <a:custGeom>
              <a:avLst/>
              <a:gdLst/>
              <a:ahLst/>
              <a:cxnLst/>
              <a:rect l="l" t="t" r="r" b="b"/>
              <a:pathLst>
                <a:path w="293" h="391" fill="none" extrusionOk="0">
                  <a:moveTo>
                    <a:pt x="1" y="391"/>
                  </a:moveTo>
                  <a:lnTo>
                    <a:pt x="74" y="269"/>
                  </a:lnTo>
                  <a:lnTo>
                    <a:pt x="293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9"/>
            <p:cNvSpPr/>
            <p:nvPr/>
          </p:nvSpPr>
          <p:spPr>
            <a:xfrm>
              <a:off x="4021250" y="450600"/>
              <a:ext cx="10375" cy="6725"/>
            </a:xfrm>
            <a:custGeom>
              <a:avLst/>
              <a:gdLst/>
              <a:ahLst/>
              <a:cxnLst/>
              <a:rect l="l" t="t" r="r" b="b"/>
              <a:pathLst>
                <a:path w="415" h="269" fill="none" extrusionOk="0">
                  <a:moveTo>
                    <a:pt x="1" y="269"/>
                  </a:moveTo>
                  <a:lnTo>
                    <a:pt x="25" y="244"/>
                  </a:lnTo>
                  <a:lnTo>
                    <a:pt x="220" y="123"/>
                  </a:lnTo>
                  <a:lnTo>
                    <a:pt x="415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9"/>
            <p:cNvSpPr/>
            <p:nvPr/>
          </p:nvSpPr>
          <p:spPr>
            <a:xfrm>
              <a:off x="4049250" y="440250"/>
              <a:ext cx="11600" cy="2475"/>
            </a:xfrm>
            <a:custGeom>
              <a:avLst/>
              <a:gdLst/>
              <a:ahLst/>
              <a:cxnLst/>
              <a:rect l="l" t="t" r="r" b="b"/>
              <a:pathLst>
                <a:path w="464" h="99" fill="none" extrusionOk="0">
                  <a:moveTo>
                    <a:pt x="1" y="98"/>
                  </a:moveTo>
                  <a:lnTo>
                    <a:pt x="220" y="50"/>
                  </a:lnTo>
                  <a:lnTo>
                    <a:pt x="464" y="1"/>
                  </a:lnTo>
                  <a:lnTo>
                    <a:pt x="464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9"/>
            <p:cNvSpPr/>
            <p:nvPr/>
          </p:nvSpPr>
          <p:spPr>
            <a:xfrm>
              <a:off x="4080325" y="439650"/>
              <a:ext cx="12200" cy="1850"/>
            </a:xfrm>
            <a:custGeom>
              <a:avLst/>
              <a:gdLst/>
              <a:ahLst/>
              <a:cxnLst/>
              <a:rect l="l" t="t" r="r" b="b"/>
              <a:pathLst>
                <a:path w="488" h="74" fill="none" extrusionOk="0">
                  <a:moveTo>
                    <a:pt x="0" y="0"/>
                  </a:moveTo>
                  <a:lnTo>
                    <a:pt x="146" y="0"/>
                  </a:lnTo>
                  <a:lnTo>
                    <a:pt x="463" y="74"/>
                  </a:lnTo>
                  <a:lnTo>
                    <a:pt x="487" y="7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9"/>
            <p:cNvSpPr/>
            <p:nvPr/>
          </p:nvSpPr>
          <p:spPr>
            <a:xfrm>
              <a:off x="4110150" y="450000"/>
              <a:ext cx="9150" cy="7950"/>
            </a:xfrm>
            <a:custGeom>
              <a:avLst/>
              <a:gdLst/>
              <a:ahLst/>
              <a:cxnLst/>
              <a:rect l="l" t="t" r="r" b="b"/>
              <a:pathLst>
                <a:path w="366" h="318" fill="none" extrusionOk="0">
                  <a:moveTo>
                    <a:pt x="0" y="1"/>
                  </a:moveTo>
                  <a:lnTo>
                    <a:pt x="98" y="74"/>
                  </a:lnTo>
                  <a:lnTo>
                    <a:pt x="317" y="268"/>
                  </a:lnTo>
                  <a:lnTo>
                    <a:pt x="366" y="317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9"/>
            <p:cNvSpPr/>
            <p:nvPr/>
          </p:nvSpPr>
          <p:spPr>
            <a:xfrm>
              <a:off x="4130250" y="473750"/>
              <a:ext cx="4900" cy="10975"/>
            </a:xfrm>
            <a:custGeom>
              <a:avLst/>
              <a:gdLst/>
              <a:ahLst/>
              <a:cxnLst/>
              <a:rect l="l" t="t" r="r" b="b"/>
              <a:pathLst>
                <a:path w="196" h="439" fill="none" extrusionOk="0">
                  <a:moveTo>
                    <a:pt x="0" y="0"/>
                  </a:moveTo>
                  <a:lnTo>
                    <a:pt x="25" y="73"/>
                  </a:lnTo>
                  <a:lnTo>
                    <a:pt x="171" y="366"/>
                  </a:lnTo>
                  <a:lnTo>
                    <a:pt x="195" y="43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9"/>
            <p:cNvSpPr/>
            <p:nvPr/>
          </p:nvSpPr>
          <p:spPr>
            <a:xfrm>
              <a:off x="4141800" y="502975"/>
              <a:ext cx="3700" cy="11600"/>
            </a:xfrm>
            <a:custGeom>
              <a:avLst/>
              <a:gdLst/>
              <a:ahLst/>
              <a:cxnLst/>
              <a:rect l="l" t="t" r="r" b="b"/>
              <a:pathLst>
                <a:path w="148" h="464" fill="none" extrusionOk="0">
                  <a:moveTo>
                    <a:pt x="1" y="0"/>
                  </a:moveTo>
                  <a:lnTo>
                    <a:pt x="147" y="46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9"/>
            <p:cNvSpPr/>
            <p:nvPr/>
          </p:nvSpPr>
          <p:spPr>
            <a:xfrm>
              <a:off x="4150950" y="533425"/>
              <a:ext cx="3675" cy="11575"/>
            </a:xfrm>
            <a:custGeom>
              <a:avLst/>
              <a:gdLst/>
              <a:ahLst/>
              <a:cxnLst/>
              <a:rect l="l" t="t" r="r" b="b"/>
              <a:pathLst>
                <a:path w="147" h="463" fill="none" extrusionOk="0">
                  <a:moveTo>
                    <a:pt x="0" y="0"/>
                  </a:moveTo>
                  <a:lnTo>
                    <a:pt x="146" y="46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9"/>
            <p:cNvSpPr/>
            <p:nvPr/>
          </p:nvSpPr>
          <p:spPr>
            <a:xfrm>
              <a:off x="4160675" y="563850"/>
              <a:ext cx="4900" cy="11000"/>
            </a:xfrm>
            <a:custGeom>
              <a:avLst/>
              <a:gdLst/>
              <a:ahLst/>
              <a:cxnLst/>
              <a:rect l="l" t="t" r="r" b="b"/>
              <a:pathLst>
                <a:path w="196" h="440" fill="none" extrusionOk="0">
                  <a:moveTo>
                    <a:pt x="1" y="1"/>
                  </a:moveTo>
                  <a:lnTo>
                    <a:pt x="50" y="123"/>
                  </a:lnTo>
                  <a:lnTo>
                    <a:pt x="196" y="415"/>
                  </a:lnTo>
                  <a:lnTo>
                    <a:pt x="196" y="43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9"/>
            <p:cNvSpPr/>
            <p:nvPr/>
          </p:nvSpPr>
          <p:spPr>
            <a:xfrm>
              <a:off x="4175300" y="591875"/>
              <a:ext cx="7325" cy="9150"/>
            </a:xfrm>
            <a:custGeom>
              <a:avLst/>
              <a:gdLst/>
              <a:ahLst/>
              <a:cxnLst/>
              <a:rect l="l" t="t" r="r" b="b"/>
              <a:pathLst>
                <a:path w="293" h="366" fill="none" extrusionOk="0">
                  <a:moveTo>
                    <a:pt x="0" y="0"/>
                  </a:moveTo>
                  <a:lnTo>
                    <a:pt x="98" y="146"/>
                  </a:lnTo>
                  <a:lnTo>
                    <a:pt x="293" y="366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9"/>
            <p:cNvSpPr/>
            <p:nvPr/>
          </p:nvSpPr>
          <p:spPr>
            <a:xfrm>
              <a:off x="4198425" y="613175"/>
              <a:ext cx="11000" cy="4900"/>
            </a:xfrm>
            <a:custGeom>
              <a:avLst/>
              <a:gdLst/>
              <a:ahLst/>
              <a:cxnLst/>
              <a:rect l="l" t="t" r="r" b="b"/>
              <a:pathLst>
                <a:path w="440" h="196" fill="none" extrusionOk="0">
                  <a:moveTo>
                    <a:pt x="1" y="1"/>
                  </a:moveTo>
                  <a:lnTo>
                    <a:pt x="171" y="98"/>
                  </a:lnTo>
                  <a:lnTo>
                    <a:pt x="439" y="195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9"/>
            <p:cNvSpPr/>
            <p:nvPr/>
          </p:nvSpPr>
          <p:spPr>
            <a:xfrm>
              <a:off x="4228275" y="621100"/>
              <a:ext cx="12200" cy="625"/>
            </a:xfrm>
            <a:custGeom>
              <a:avLst/>
              <a:gdLst/>
              <a:ahLst/>
              <a:cxnLst/>
              <a:rect l="l" t="t" r="r" b="b"/>
              <a:pathLst>
                <a:path w="488" h="25" fill="none" extrusionOk="0">
                  <a:moveTo>
                    <a:pt x="0" y="0"/>
                  </a:moveTo>
                  <a:lnTo>
                    <a:pt x="49" y="25"/>
                  </a:lnTo>
                  <a:lnTo>
                    <a:pt x="487" y="0"/>
                  </a:lnTo>
                  <a:lnTo>
                    <a:pt x="487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9"/>
            <p:cNvSpPr/>
            <p:nvPr/>
          </p:nvSpPr>
          <p:spPr>
            <a:xfrm>
              <a:off x="4259925" y="616225"/>
              <a:ext cx="11600" cy="3075"/>
            </a:xfrm>
            <a:custGeom>
              <a:avLst/>
              <a:gdLst/>
              <a:ahLst/>
              <a:cxnLst/>
              <a:rect l="l" t="t" r="r" b="b"/>
              <a:pathLst>
                <a:path w="464" h="123" fill="none" extrusionOk="0">
                  <a:moveTo>
                    <a:pt x="1" y="122"/>
                  </a:moveTo>
                  <a:lnTo>
                    <a:pt x="196" y="73"/>
                  </a:lnTo>
                  <a:lnTo>
                    <a:pt x="464" y="0"/>
                  </a:lnTo>
                  <a:lnTo>
                    <a:pt x="464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9"/>
            <p:cNvSpPr/>
            <p:nvPr/>
          </p:nvSpPr>
          <p:spPr>
            <a:xfrm>
              <a:off x="4289775" y="602225"/>
              <a:ext cx="10375" cy="6725"/>
            </a:xfrm>
            <a:custGeom>
              <a:avLst/>
              <a:gdLst/>
              <a:ahLst/>
              <a:cxnLst/>
              <a:rect l="l" t="t" r="r" b="b"/>
              <a:pathLst>
                <a:path w="415" h="269" fill="none" extrusionOk="0">
                  <a:moveTo>
                    <a:pt x="0" y="268"/>
                  </a:moveTo>
                  <a:lnTo>
                    <a:pt x="195" y="146"/>
                  </a:lnTo>
                  <a:lnTo>
                    <a:pt x="390" y="0"/>
                  </a:lnTo>
                  <a:lnTo>
                    <a:pt x="414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9"/>
            <p:cNvSpPr/>
            <p:nvPr/>
          </p:nvSpPr>
          <p:spPr>
            <a:xfrm>
              <a:off x="4313525" y="577875"/>
              <a:ext cx="6100" cy="10375"/>
            </a:xfrm>
            <a:custGeom>
              <a:avLst/>
              <a:gdLst/>
              <a:ahLst/>
              <a:cxnLst/>
              <a:rect l="l" t="t" r="r" b="b"/>
              <a:pathLst>
                <a:path w="244" h="415" fill="none" extrusionOk="0">
                  <a:moveTo>
                    <a:pt x="0" y="414"/>
                  </a:moveTo>
                  <a:lnTo>
                    <a:pt x="24" y="365"/>
                  </a:lnTo>
                  <a:lnTo>
                    <a:pt x="146" y="195"/>
                  </a:lnTo>
                  <a:lnTo>
                    <a:pt x="244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9"/>
            <p:cNvSpPr/>
            <p:nvPr/>
          </p:nvSpPr>
          <p:spPr>
            <a:xfrm>
              <a:off x="4326300" y="547425"/>
              <a:ext cx="2450" cy="12200"/>
            </a:xfrm>
            <a:custGeom>
              <a:avLst/>
              <a:gdLst/>
              <a:ahLst/>
              <a:cxnLst/>
              <a:rect l="l" t="t" r="r" b="b"/>
              <a:pathLst>
                <a:path w="98" h="488" fill="none" extrusionOk="0">
                  <a:moveTo>
                    <a:pt x="0" y="487"/>
                  </a:moveTo>
                  <a:lnTo>
                    <a:pt x="49" y="293"/>
                  </a:lnTo>
                  <a:lnTo>
                    <a:pt x="98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9"/>
            <p:cNvSpPr/>
            <p:nvPr/>
          </p:nvSpPr>
          <p:spPr>
            <a:xfrm>
              <a:off x="4329350" y="515750"/>
              <a:ext cx="625" cy="12200"/>
            </a:xfrm>
            <a:custGeom>
              <a:avLst/>
              <a:gdLst/>
              <a:ahLst/>
              <a:cxnLst/>
              <a:rect l="l" t="t" r="r" b="b"/>
              <a:pathLst>
                <a:path w="25" h="488" fill="none" extrusionOk="0">
                  <a:moveTo>
                    <a:pt x="25" y="488"/>
                  </a:moveTo>
                  <a:lnTo>
                    <a:pt x="25" y="464"/>
                  </a:lnTo>
                  <a:lnTo>
                    <a:pt x="25" y="123"/>
                  </a:ln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9"/>
            <p:cNvSpPr/>
            <p:nvPr/>
          </p:nvSpPr>
          <p:spPr>
            <a:xfrm>
              <a:off x="4325075" y="488975"/>
              <a:ext cx="1250" cy="6100"/>
            </a:xfrm>
            <a:custGeom>
              <a:avLst/>
              <a:gdLst/>
              <a:ahLst/>
              <a:cxnLst/>
              <a:rect l="l" t="t" r="r" b="b"/>
              <a:pathLst>
                <a:path w="50" h="244" fill="none" extrusionOk="0">
                  <a:moveTo>
                    <a:pt x="49" y="244"/>
                  </a:moveTo>
                  <a:lnTo>
                    <a:pt x="49" y="244"/>
                  </a:ln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9" name="Google Shape;749;p39"/>
          <p:cNvGrpSpPr/>
          <p:nvPr/>
        </p:nvGrpSpPr>
        <p:grpSpPr>
          <a:xfrm>
            <a:off x="5441252" y="387778"/>
            <a:ext cx="332670" cy="332670"/>
            <a:chOff x="6649150" y="309350"/>
            <a:chExt cx="395800" cy="395800"/>
          </a:xfrm>
        </p:grpSpPr>
        <p:sp>
          <p:nvSpPr>
            <p:cNvPr id="750" name="Google Shape;750;p39"/>
            <p:cNvSpPr/>
            <p:nvPr/>
          </p:nvSpPr>
          <p:spPr>
            <a:xfrm>
              <a:off x="6649150" y="309350"/>
              <a:ext cx="395800" cy="395800"/>
            </a:xfrm>
            <a:custGeom>
              <a:avLst/>
              <a:gdLst/>
              <a:ahLst/>
              <a:cxnLst/>
              <a:rect l="l" t="t" r="r" b="b"/>
              <a:pathLst>
                <a:path w="15832" h="15832" fill="none" extrusionOk="0">
                  <a:moveTo>
                    <a:pt x="7916" y="1"/>
                  </a:moveTo>
                  <a:lnTo>
                    <a:pt x="7916" y="1"/>
                  </a:lnTo>
                  <a:lnTo>
                    <a:pt x="7502" y="25"/>
                  </a:lnTo>
                  <a:lnTo>
                    <a:pt x="7112" y="49"/>
                  </a:lnTo>
                  <a:lnTo>
                    <a:pt x="6723" y="98"/>
                  </a:lnTo>
                  <a:lnTo>
                    <a:pt x="6333" y="171"/>
                  </a:lnTo>
                  <a:lnTo>
                    <a:pt x="5943" y="244"/>
                  </a:lnTo>
                  <a:lnTo>
                    <a:pt x="5553" y="366"/>
                  </a:lnTo>
                  <a:lnTo>
                    <a:pt x="5188" y="488"/>
                  </a:lnTo>
                  <a:lnTo>
                    <a:pt x="4847" y="634"/>
                  </a:lnTo>
                  <a:lnTo>
                    <a:pt x="4482" y="780"/>
                  </a:lnTo>
                  <a:lnTo>
                    <a:pt x="4141" y="950"/>
                  </a:lnTo>
                  <a:lnTo>
                    <a:pt x="3824" y="1145"/>
                  </a:lnTo>
                  <a:lnTo>
                    <a:pt x="3483" y="1364"/>
                  </a:lnTo>
                  <a:lnTo>
                    <a:pt x="3191" y="1584"/>
                  </a:lnTo>
                  <a:lnTo>
                    <a:pt x="2874" y="1803"/>
                  </a:lnTo>
                  <a:lnTo>
                    <a:pt x="2607" y="2071"/>
                  </a:lnTo>
                  <a:lnTo>
                    <a:pt x="2314" y="2314"/>
                  </a:lnTo>
                  <a:lnTo>
                    <a:pt x="2071" y="2607"/>
                  </a:lnTo>
                  <a:lnTo>
                    <a:pt x="1803" y="2874"/>
                  </a:lnTo>
                  <a:lnTo>
                    <a:pt x="1584" y="3191"/>
                  </a:lnTo>
                  <a:lnTo>
                    <a:pt x="1364" y="3483"/>
                  </a:lnTo>
                  <a:lnTo>
                    <a:pt x="1145" y="3824"/>
                  </a:lnTo>
                  <a:lnTo>
                    <a:pt x="950" y="4141"/>
                  </a:lnTo>
                  <a:lnTo>
                    <a:pt x="780" y="4482"/>
                  </a:lnTo>
                  <a:lnTo>
                    <a:pt x="634" y="4847"/>
                  </a:lnTo>
                  <a:lnTo>
                    <a:pt x="488" y="5188"/>
                  </a:lnTo>
                  <a:lnTo>
                    <a:pt x="366" y="5553"/>
                  </a:lnTo>
                  <a:lnTo>
                    <a:pt x="244" y="5943"/>
                  </a:lnTo>
                  <a:lnTo>
                    <a:pt x="171" y="6333"/>
                  </a:lnTo>
                  <a:lnTo>
                    <a:pt x="98" y="6722"/>
                  </a:lnTo>
                  <a:lnTo>
                    <a:pt x="49" y="7112"/>
                  </a:lnTo>
                  <a:lnTo>
                    <a:pt x="25" y="7502"/>
                  </a:lnTo>
                  <a:lnTo>
                    <a:pt x="1" y="7916"/>
                  </a:lnTo>
                  <a:lnTo>
                    <a:pt x="1" y="7916"/>
                  </a:lnTo>
                  <a:lnTo>
                    <a:pt x="25" y="8330"/>
                  </a:lnTo>
                  <a:lnTo>
                    <a:pt x="49" y="8720"/>
                  </a:lnTo>
                  <a:lnTo>
                    <a:pt x="98" y="9109"/>
                  </a:lnTo>
                  <a:lnTo>
                    <a:pt x="171" y="9499"/>
                  </a:lnTo>
                  <a:lnTo>
                    <a:pt x="244" y="9889"/>
                  </a:lnTo>
                  <a:lnTo>
                    <a:pt x="366" y="10278"/>
                  </a:lnTo>
                  <a:lnTo>
                    <a:pt x="488" y="10644"/>
                  </a:lnTo>
                  <a:lnTo>
                    <a:pt x="634" y="10985"/>
                  </a:lnTo>
                  <a:lnTo>
                    <a:pt x="780" y="11350"/>
                  </a:lnTo>
                  <a:lnTo>
                    <a:pt x="950" y="11691"/>
                  </a:lnTo>
                  <a:lnTo>
                    <a:pt x="1145" y="12008"/>
                  </a:lnTo>
                  <a:lnTo>
                    <a:pt x="1364" y="12348"/>
                  </a:lnTo>
                  <a:lnTo>
                    <a:pt x="1584" y="12641"/>
                  </a:lnTo>
                  <a:lnTo>
                    <a:pt x="1803" y="12957"/>
                  </a:lnTo>
                  <a:lnTo>
                    <a:pt x="2071" y="13225"/>
                  </a:lnTo>
                  <a:lnTo>
                    <a:pt x="2314" y="13518"/>
                  </a:lnTo>
                  <a:lnTo>
                    <a:pt x="2607" y="13761"/>
                  </a:lnTo>
                  <a:lnTo>
                    <a:pt x="2874" y="14029"/>
                  </a:lnTo>
                  <a:lnTo>
                    <a:pt x="3191" y="14248"/>
                  </a:lnTo>
                  <a:lnTo>
                    <a:pt x="3483" y="14467"/>
                  </a:lnTo>
                  <a:lnTo>
                    <a:pt x="3824" y="14687"/>
                  </a:lnTo>
                  <a:lnTo>
                    <a:pt x="4141" y="14881"/>
                  </a:lnTo>
                  <a:lnTo>
                    <a:pt x="4482" y="15052"/>
                  </a:lnTo>
                  <a:lnTo>
                    <a:pt x="4847" y="15198"/>
                  </a:lnTo>
                  <a:lnTo>
                    <a:pt x="5188" y="15344"/>
                  </a:lnTo>
                  <a:lnTo>
                    <a:pt x="5553" y="15466"/>
                  </a:lnTo>
                  <a:lnTo>
                    <a:pt x="5943" y="15588"/>
                  </a:lnTo>
                  <a:lnTo>
                    <a:pt x="6333" y="15661"/>
                  </a:lnTo>
                  <a:lnTo>
                    <a:pt x="6723" y="15734"/>
                  </a:lnTo>
                  <a:lnTo>
                    <a:pt x="7112" y="15783"/>
                  </a:lnTo>
                  <a:lnTo>
                    <a:pt x="7502" y="15807"/>
                  </a:lnTo>
                  <a:lnTo>
                    <a:pt x="7916" y="15831"/>
                  </a:lnTo>
                  <a:lnTo>
                    <a:pt x="7916" y="15831"/>
                  </a:lnTo>
                  <a:lnTo>
                    <a:pt x="8330" y="15807"/>
                  </a:lnTo>
                  <a:lnTo>
                    <a:pt x="8720" y="15783"/>
                  </a:lnTo>
                  <a:lnTo>
                    <a:pt x="9109" y="15734"/>
                  </a:lnTo>
                  <a:lnTo>
                    <a:pt x="9499" y="15661"/>
                  </a:lnTo>
                  <a:lnTo>
                    <a:pt x="9889" y="15588"/>
                  </a:lnTo>
                  <a:lnTo>
                    <a:pt x="10278" y="15466"/>
                  </a:lnTo>
                  <a:lnTo>
                    <a:pt x="10644" y="15344"/>
                  </a:lnTo>
                  <a:lnTo>
                    <a:pt x="10985" y="15198"/>
                  </a:lnTo>
                  <a:lnTo>
                    <a:pt x="11350" y="15052"/>
                  </a:lnTo>
                  <a:lnTo>
                    <a:pt x="11691" y="14881"/>
                  </a:lnTo>
                  <a:lnTo>
                    <a:pt x="12008" y="14687"/>
                  </a:lnTo>
                  <a:lnTo>
                    <a:pt x="12349" y="14467"/>
                  </a:lnTo>
                  <a:lnTo>
                    <a:pt x="12641" y="14248"/>
                  </a:lnTo>
                  <a:lnTo>
                    <a:pt x="12957" y="14029"/>
                  </a:lnTo>
                  <a:lnTo>
                    <a:pt x="13225" y="13761"/>
                  </a:lnTo>
                  <a:lnTo>
                    <a:pt x="13518" y="13518"/>
                  </a:lnTo>
                  <a:lnTo>
                    <a:pt x="13761" y="13225"/>
                  </a:lnTo>
                  <a:lnTo>
                    <a:pt x="14029" y="12957"/>
                  </a:lnTo>
                  <a:lnTo>
                    <a:pt x="14248" y="12641"/>
                  </a:lnTo>
                  <a:lnTo>
                    <a:pt x="14467" y="12348"/>
                  </a:lnTo>
                  <a:lnTo>
                    <a:pt x="14687" y="12008"/>
                  </a:lnTo>
                  <a:lnTo>
                    <a:pt x="14881" y="11691"/>
                  </a:lnTo>
                  <a:lnTo>
                    <a:pt x="15052" y="11350"/>
                  </a:lnTo>
                  <a:lnTo>
                    <a:pt x="15198" y="10985"/>
                  </a:lnTo>
                  <a:lnTo>
                    <a:pt x="15344" y="10644"/>
                  </a:lnTo>
                  <a:lnTo>
                    <a:pt x="15466" y="10278"/>
                  </a:lnTo>
                  <a:lnTo>
                    <a:pt x="15588" y="9889"/>
                  </a:lnTo>
                  <a:lnTo>
                    <a:pt x="15661" y="9499"/>
                  </a:lnTo>
                  <a:lnTo>
                    <a:pt x="15734" y="9109"/>
                  </a:lnTo>
                  <a:lnTo>
                    <a:pt x="15783" y="8720"/>
                  </a:lnTo>
                  <a:lnTo>
                    <a:pt x="15807" y="8330"/>
                  </a:lnTo>
                  <a:lnTo>
                    <a:pt x="15831" y="7916"/>
                  </a:lnTo>
                  <a:lnTo>
                    <a:pt x="15831" y="7916"/>
                  </a:lnTo>
                  <a:lnTo>
                    <a:pt x="15807" y="7502"/>
                  </a:lnTo>
                  <a:lnTo>
                    <a:pt x="15783" y="7112"/>
                  </a:lnTo>
                  <a:lnTo>
                    <a:pt x="15734" y="6722"/>
                  </a:lnTo>
                  <a:lnTo>
                    <a:pt x="15661" y="6333"/>
                  </a:lnTo>
                  <a:lnTo>
                    <a:pt x="15588" y="5943"/>
                  </a:lnTo>
                  <a:lnTo>
                    <a:pt x="15466" y="5553"/>
                  </a:lnTo>
                  <a:lnTo>
                    <a:pt x="15344" y="5188"/>
                  </a:lnTo>
                  <a:lnTo>
                    <a:pt x="15198" y="4847"/>
                  </a:lnTo>
                  <a:lnTo>
                    <a:pt x="15052" y="4482"/>
                  </a:lnTo>
                  <a:lnTo>
                    <a:pt x="14881" y="4141"/>
                  </a:lnTo>
                  <a:lnTo>
                    <a:pt x="14687" y="3824"/>
                  </a:lnTo>
                  <a:lnTo>
                    <a:pt x="14467" y="3483"/>
                  </a:lnTo>
                  <a:lnTo>
                    <a:pt x="14248" y="3191"/>
                  </a:lnTo>
                  <a:lnTo>
                    <a:pt x="14029" y="2874"/>
                  </a:lnTo>
                  <a:lnTo>
                    <a:pt x="13761" y="2607"/>
                  </a:lnTo>
                  <a:lnTo>
                    <a:pt x="13518" y="2314"/>
                  </a:lnTo>
                  <a:lnTo>
                    <a:pt x="13225" y="2071"/>
                  </a:lnTo>
                  <a:lnTo>
                    <a:pt x="12957" y="1803"/>
                  </a:lnTo>
                  <a:lnTo>
                    <a:pt x="12641" y="1584"/>
                  </a:lnTo>
                  <a:lnTo>
                    <a:pt x="12349" y="1364"/>
                  </a:lnTo>
                  <a:lnTo>
                    <a:pt x="12008" y="1145"/>
                  </a:lnTo>
                  <a:lnTo>
                    <a:pt x="11691" y="950"/>
                  </a:lnTo>
                  <a:lnTo>
                    <a:pt x="11350" y="780"/>
                  </a:lnTo>
                  <a:lnTo>
                    <a:pt x="10985" y="634"/>
                  </a:lnTo>
                  <a:lnTo>
                    <a:pt x="10644" y="488"/>
                  </a:lnTo>
                  <a:lnTo>
                    <a:pt x="10278" y="366"/>
                  </a:lnTo>
                  <a:lnTo>
                    <a:pt x="9889" y="244"/>
                  </a:lnTo>
                  <a:lnTo>
                    <a:pt x="9499" y="171"/>
                  </a:lnTo>
                  <a:lnTo>
                    <a:pt x="9109" y="98"/>
                  </a:lnTo>
                  <a:lnTo>
                    <a:pt x="8720" y="49"/>
                  </a:lnTo>
                  <a:lnTo>
                    <a:pt x="8330" y="25"/>
                  </a:lnTo>
                  <a:lnTo>
                    <a:pt x="7916" y="1"/>
                  </a:lnTo>
                  <a:lnTo>
                    <a:pt x="7916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9"/>
            <p:cNvSpPr/>
            <p:nvPr/>
          </p:nvSpPr>
          <p:spPr>
            <a:xfrm>
              <a:off x="6673500" y="333700"/>
              <a:ext cx="347100" cy="347100"/>
            </a:xfrm>
            <a:custGeom>
              <a:avLst/>
              <a:gdLst/>
              <a:ahLst/>
              <a:cxnLst/>
              <a:rect l="l" t="t" r="r" b="b"/>
              <a:pathLst>
                <a:path w="13884" h="13884" fill="none" extrusionOk="0">
                  <a:moveTo>
                    <a:pt x="6942" y="13883"/>
                  </a:moveTo>
                  <a:lnTo>
                    <a:pt x="6942" y="13883"/>
                  </a:lnTo>
                  <a:lnTo>
                    <a:pt x="6577" y="13883"/>
                  </a:lnTo>
                  <a:lnTo>
                    <a:pt x="6236" y="13834"/>
                  </a:lnTo>
                  <a:lnTo>
                    <a:pt x="5895" y="13810"/>
                  </a:lnTo>
                  <a:lnTo>
                    <a:pt x="5554" y="13737"/>
                  </a:lnTo>
                  <a:lnTo>
                    <a:pt x="5213" y="13664"/>
                  </a:lnTo>
                  <a:lnTo>
                    <a:pt x="4872" y="13566"/>
                  </a:lnTo>
                  <a:lnTo>
                    <a:pt x="4555" y="13469"/>
                  </a:lnTo>
                  <a:lnTo>
                    <a:pt x="4239" y="13323"/>
                  </a:lnTo>
                  <a:lnTo>
                    <a:pt x="3946" y="13201"/>
                  </a:lnTo>
                  <a:lnTo>
                    <a:pt x="3630" y="13031"/>
                  </a:lnTo>
                  <a:lnTo>
                    <a:pt x="3337" y="12884"/>
                  </a:lnTo>
                  <a:lnTo>
                    <a:pt x="3069" y="12690"/>
                  </a:lnTo>
                  <a:lnTo>
                    <a:pt x="2802" y="12495"/>
                  </a:lnTo>
                  <a:lnTo>
                    <a:pt x="2534" y="12300"/>
                  </a:lnTo>
                  <a:lnTo>
                    <a:pt x="2290" y="12081"/>
                  </a:lnTo>
                  <a:lnTo>
                    <a:pt x="2047" y="11837"/>
                  </a:lnTo>
                  <a:lnTo>
                    <a:pt x="1803" y="11594"/>
                  </a:lnTo>
                  <a:lnTo>
                    <a:pt x="1584" y="11350"/>
                  </a:lnTo>
                  <a:lnTo>
                    <a:pt x="1389" y="11082"/>
                  </a:lnTo>
                  <a:lnTo>
                    <a:pt x="1194" y="10814"/>
                  </a:lnTo>
                  <a:lnTo>
                    <a:pt x="999" y="10546"/>
                  </a:lnTo>
                  <a:lnTo>
                    <a:pt x="853" y="10254"/>
                  </a:lnTo>
                  <a:lnTo>
                    <a:pt x="683" y="9938"/>
                  </a:lnTo>
                  <a:lnTo>
                    <a:pt x="561" y="9645"/>
                  </a:lnTo>
                  <a:lnTo>
                    <a:pt x="415" y="9329"/>
                  </a:lnTo>
                  <a:lnTo>
                    <a:pt x="317" y="9012"/>
                  </a:lnTo>
                  <a:lnTo>
                    <a:pt x="220" y="8671"/>
                  </a:lnTo>
                  <a:lnTo>
                    <a:pt x="147" y="8330"/>
                  </a:lnTo>
                  <a:lnTo>
                    <a:pt x="74" y="7989"/>
                  </a:lnTo>
                  <a:lnTo>
                    <a:pt x="49" y="7648"/>
                  </a:lnTo>
                  <a:lnTo>
                    <a:pt x="1" y="7307"/>
                  </a:lnTo>
                  <a:lnTo>
                    <a:pt x="1" y="6942"/>
                  </a:lnTo>
                  <a:lnTo>
                    <a:pt x="1" y="6942"/>
                  </a:lnTo>
                  <a:lnTo>
                    <a:pt x="1" y="6577"/>
                  </a:lnTo>
                  <a:lnTo>
                    <a:pt x="49" y="6236"/>
                  </a:lnTo>
                  <a:lnTo>
                    <a:pt x="74" y="5895"/>
                  </a:lnTo>
                  <a:lnTo>
                    <a:pt x="147" y="5554"/>
                  </a:lnTo>
                  <a:lnTo>
                    <a:pt x="220" y="5213"/>
                  </a:lnTo>
                  <a:lnTo>
                    <a:pt x="317" y="4872"/>
                  </a:lnTo>
                  <a:lnTo>
                    <a:pt x="415" y="4555"/>
                  </a:lnTo>
                  <a:lnTo>
                    <a:pt x="561" y="4238"/>
                  </a:lnTo>
                  <a:lnTo>
                    <a:pt x="683" y="3946"/>
                  </a:lnTo>
                  <a:lnTo>
                    <a:pt x="853" y="3630"/>
                  </a:lnTo>
                  <a:lnTo>
                    <a:pt x="999" y="3337"/>
                  </a:lnTo>
                  <a:lnTo>
                    <a:pt x="1194" y="3069"/>
                  </a:lnTo>
                  <a:lnTo>
                    <a:pt x="1389" y="2802"/>
                  </a:lnTo>
                  <a:lnTo>
                    <a:pt x="1584" y="2534"/>
                  </a:lnTo>
                  <a:lnTo>
                    <a:pt x="1803" y="2290"/>
                  </a:lnTo>
                  <a:lnTo>
                    <a:pt x="2047" y="2047"/>
                  </a:lnTo>
                  <a:lnTo>
                    <a:pt x="2290" y="1803"/>
                  </a:lnTo>
                  <a:lnTo>
                    <a:pt x="2534" y="1584"/>
                  </a:lnTo>
                  <a:lnTo>
                    <a:pt x="2802" y="1389"/>
                  </a:lnTo>
                  <a:lnTo>
                    <a:pt x="3069" y="1194"/>
                  </a:lnTo>
                  <a:lnTo>
                    <a:pt x="3337" y="999"/>
                  </a:lnTo>
                  <a:lnTo>
                    <a:pt x="3630" y="853"/>
                  </a:lnTo>
                  <a:lnTo>
                    <a:pt x="3946" y="683"/>
                  </a:lnTo>
                  <a:lnTo>
                    <a:pt x="4239" y="561"/>
                  </a:lnTo>
                  <a:lnTo>
                    <a:pt x="4555" y="415"/>
                  </a:lnTo>
                  <a:lnTo>
                    <a:pt x="4872" y="317"/>
                  </a:lnTo>
                  <a:lnTo>
                    <a:pt x="5213" y="220"/>
                  </a:lnTo>
                  <a:lnTo>
                    <a:pt x="5554" y="147"/>
                  </a:lnTo>
                  <a:lnTo>
                    <a:pt x="5895" y="74"/>
                  </a:lnTo>
                  <a:lnTo>
                    <a:pt x="6236" y="49"/>
                  </a:lnTo>
                  <a:lnTo>
                    <a:pt x="6577" y="1"/>
                  </a:lnTo>
                  <a:lnTo>
                    <a:pt x="6942" y="1"/>
                  </a:lnTo>
                  <a:lnTo>
                    <a:pt x="6942" y="1"/>
                  </a:lnTo>
                  <a:lnTo>
                    <a:pt x="7307" y="1"/>
                  </a:lnTo>
                  <a:lnTo>
                    <a:pt x="7648" y="49"/>
                  </a:lnTo>
                  <a:lnTo>
                    <a:pt x="7989" y="74"/>
                  </a:lnTo>
                  <a:lnTo>
                    <a:pt x="8330" y="147"/>
                  </a:lnTo>
                  <a:lnTo>
                    <a:pt x="8671" y="220"/>
                  </a:lnTo>
                  <a:lnTo>
                    <a:pt x="9012" y="317"/>
                  </a:lnTo>
                  <a:lnTo>
                    <a:pt x="9329" y="415"/>
                  </a:lnTo>
                  <a:lnTo>
                    <a:pt x="9645" y="561"/>
                  </a:lnTo>
                  <a:lnTo>
                    <a:pt x="9938" y="683"/>
                  </a:lnTo>
                  <a:lnTo>
                    <a:pt x="10254" y="853"/>
                  </a:lnTo>
                  <a:lnTo>
                    <a:pt x="10546" y="999"/>
                  </a:lnTo>
                  <a:lnTo>
                    <a:pt x="10814" y="1194"/>
                  </a:lnTo>
                  <a:lnTo>
                    <a:pt x="11082" y="1389"/>
                  </a:lnTo>
                  <a:lnTo>
                    <a:pt x="11350" y="1584"/>
                  </a:lnTo>
                  <a:lnTo>
                    <a:pt x="11594" y="1803"/>
                  </a:lnTo>
                  <a:lnTo>
                    <a:pt x="11837" y="2047"/>
                  </a:lnTo>
                  <a:lnTo>
                    <a:pt x="12081" y="2290"/>
                  </a:lnTo>
                  <a:lnTo>
                    <a:pt x="12300" y="2534"/>
                  </a:lnTo>
                  <a:lnTo>
                    <a:pt x="12495" y="2802"/>
                  </a:lnTo>
                  <a:lnTo>
                    <a:pt x="12690" y="3069"/>
                  </a:lnTo>
                  <a:lnTo>
                    <a:pt x="12885" y="3337"/>
                  </a:lnTo>
                  <a:lnTo>
                    <a:pt x="13031" y="3630"/>
                  </a:lnTo>
                  <a:lnTo>
                    <a:pt x="13201" y="3946"/>
                  </a:lnTo>
                  <a:lnTo>
                    <a:pt x="13323" y="4238"/>
                  </a:lnTo>
                  <a:lnTo>
                    <a:pt x="13469" y="4555"/>
                  </a:lnTo>
                  <a:lnTo>
                    <a:pt x="13566" y="4872"/>
                  </a:lnTo>
                  <a:lnTo>
                    <a:pt x="13664" y="5213"/>
                  </a:lnTo>
                  <a:lnTo>
                    <a:pt x="13737" y="5554"/>
                  </a:lnTo>
                  <a:lnTo>
                    <a:pt x="13810" y="5895"/>
                  </a:lnTo>
                  <a:lnTo>
                    <a:pt x="13834" y="6236"/>
                  </a:lnTo>
                  <a:lnTo>
                    <a:pt x="13883" y="6577"/>
                  </a:lnTo>
                  <a:lnTo>
                    <a:pt x="13883" y="6942"/>
                  </a:lnTo>
                  <a:lnTo>
                    <a:pt x="13883" y="6942"/>
                  </a:lnTo>
                  <a:lnTo>
                    <a:pt x="13883" y="7307"/>
                  </a:lnTo>
                  <a:lnTo>
                    <a:pt x="13834" y="7648"/>
                  </a:lnTo>
                  <a:lnTo>
                    <a:pt x="13810" y="7989"/>
                  </a:lnTo>
                  <a:lnTo>
                    <a:pt x="13737" y="8330"/>
                  </a:lnTo>
                  <a:lnTo>
                    <a:pt x="13664" y="8671"/>
                  </a:lnTo>
                  <a:lnTo>
                    <a:pt x="13566" y="9012"/>
                  </a:lnTo>
                  <a:lnTo>
                    <a:pt x="13469" y="9329"/>
                  </a:lnTo>
                  <a:lnTo>
                    <a:pt x="13323" y="9645"/>
                  </a:lnTo>
                  <a:lnTo>
                    <a:pt x="13201" y="9938"/>
                  </a:lnTo>
                  <a:lnTo>
                    <a:pt x="13031" y="10254"/>
                  </a:lnTo>
                  <a:lnTo>
                    <a:pt x="12885" y="10546"/>
                  </a:lnTo>
                  <a:lnTo>
                    <a:pt x="12690" y="10814"/>
                  </a:lnTo>
                  <a:lnTo>
                    <a:pt x="12495" y="11082"/>
                  </a:lnTo>
                  <a:lnTo>
                    <a:pt x="12300" y="11350"/>
                  </a:lnTo>
                  <a:lnTo>
                    <a:pt x="12081" y="11594"/>
                  </a:lnTo>
                  <a:lnTo>
                    <a:pt x="11837" y="11837"/>
                  </a:lnTo>
                  <a:lnTo>
                    <a:pt x="11594" y="12081"/>
                  </a:lnTo>
                  <a:lnTo>
                    <a:pt x="11350" y="12300"/>
                  </a:lnTo>
                  <a:lnTo>
                    <a:pt x="11082" y="12495"/>
                  </a:lnTo>
                  <a:lnTo>
                    <a:pt x="10814" y="12690"/>
                  </a:lnTo>
                  <a:lnTo>
                    <a:pt x="10546" y="12884"/>
                  </a:lnTo>
                  <a:lnTo>
                    <a:pt x="10254" y="13031"/>
                  </a:lnTo>
                  <a:lnTo>
                    <a:pt x="9938" y="13201"/>
                  </a:lnTo>
                  <a:lnTo>
                    <a:pt x="9645" y="13323"/>
                  </a:lnTo>
                  <a:lnTo>
                    <a:pt x="9329" y="13469"/>
                  </a:lnTo>
                  <a:lnTo>
                    <a:pt x="9012" y="13566"/>
                  </a:lnTo>
                  <a:lnTo>
                    <a:pt x="8671" y="13664"/>
                  </a:lnTo>
                  <a:lnTo>
                    <a:pt x="8330" y="13737"/>
                  </a:lnTo>
                  <a:lnTo>
                    <a:pt x="7989" y="13810"/>
                  </a:lnTo>
                  <a:lnTo>
                    <a:pt x="7648" y="13834"/>
                  </a:lnTo>
                  <a:lnTo>
                    <a:pt x="7307" y="13883"/>
                  </a:lnTo>
                  <a:lnTo>
                    <a:pt x="6942" y="13883"/>
                  </a:lnTo>
                  <a:lnTo>
                    <a:pt x="6942" y="13883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9"/>
            <p:cNvSpPr/>
            <p:nvPr/>
          </p:nvSpPr>
          <p:spPr>
            <a:xfrm>
              <a:off x="6848850" y="397625"/>
              <a:ext cx="54825" cy="169300"/>
            </a:xfrm>
            <a:custGeom>
              <a:avLst/>
              <a:gdLst/>
              <a:ahLst/>
              <a:cxnLst/>
              <a:rect l="l" t="t" r="r" b="b"/>
              <a:pathLst>
                <a:path w="2193" h="6772" fill="none" extrusionOk="0">
                  <a:moveTo>
                    <a:pt x="1" y="1"/>
                  </a:moveTo>
                  <a:lnTo>
                    <a:pt x="1" y="4580"/>
                  </a:lnTo>
                  <a:lnTo>
                    <a:pt x="2193" y="6772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9"/>
            <p:cNvSpPr/>
            <p:nvPr/>
          </p:nvSpPr>
          <p:spPr>
            <a:xfrm>
              <a:off x="6847025" y="333700"/>
              <a:ext cx="25" cy="29250"/>
            </a:xfrm>
            <a:custGeom>
              <a:avLst/>
              <a:gdLst/>
              <a:ahLst/>
              <a:cxnLst/>
              <a:rect l="l" t="t" r="r" b="b"/>
              <a:pathLst>
                <a:path w="1" h="1170" fill="none" extrusionOk="0">
                  <a:moveTo>
                    <a:pt x="1" y="1170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9"/>
            <p:cNvSpPr/>
            <p:nvPr/>
          </p:nvSpPr>
          <p:spPr>
            <a:xfrm>
              <a:off x="6760575" y="356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9"/>
            <p:cNvSpPr/>
            <p:nvPr/>
          </p:nvSpPr>
          <p:spPr>
            <a:xfrm>
              <a:off x="6760575" y="356850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1" y="0"/>
                  </a:moveTo>
                  <a:lnTo>
                    <a:pt x="561" y="99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9"/>
            <p:cNvSpPr/>
            <p:nvPr/>
          </p:nvSpPr>
          <p:spPr>
            <a:xfrm>
              <a:off x="6696650" y="420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9"/>
            <p:cNvSpPr/>
            <p:nvPr/>
          </p:nvSpPr>
          <p:spPr>
            <a:xfrm>
              <a:off x="6696650" y="420775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0"/>
                  </a:moveTo>
                  <a:lnTo>
                    <a:pt x="999" y="56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9"/>
            <p:cNvSpPr/>
            <p:nvPr/>
          </p:nvSpPr>
          <p:spPr>
            <a:xfrm>
              <a:off x="6673500" y="507225"/>
              <a:ext cx="29250" cy="25"/>
            </a:xfrm>
            <a:custGeom>
              <a:avLst/>
              <a:gdLst/>
              <a:ahLst/>
              <a:cxnLst/>
              <a:rect l="l" t="t" r="r" b="b"/>
              <a:pathLst>
                <a:path w="1170" h="1" fill="none" extrusionOk="0">
                  <a:moveTo>
                    <a:pt x="1" y="1"/>
                  </a:moveTo>
                  <a:lnTo>
                    <a:pt x="117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9"/>
            <p:cNvSpPr/>
            <p:nvPr/>
          </p:nvSpPr>
          <p:spPr>
            <a:xfrm>
              <a:off x="6696650" y="593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39"/>
            <p:cNvSpPr/>
            <p:nvPr/>
          </p:nvSpPr>
          <p:spPr>
            <a:xfrm>
              <a:off x="6696650" y="579700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560"/>
                  </a:moveTo>
                  <a:lnTo>
                    <a:pt x="999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39"/>
            <p:cNvSpPr/>
            <p:nvPr/>
          </p:nvSpPr>
          <p:spPr>
            <a:xfrm>
              <a:off x="6760575" y="632675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1" y="999"/>
                  </a:moveTo>
                  <a:lnTo>
                    <a:pt x="561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39"/>
            <p:cNvSpPr/>
            <p:nvPr/>
          </p:nvSpPr>
          <p:spPr>
            <a:xfrm>
              <a:off x="6760575" y="6576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39"/>
            <p:cNvSpPr/>
            <p:nvPr/>
          </p:nvSpPr>
          <p:spPr>
            <a:xfrm>
              <a:off x="6847025" y="651550"/>
              <a:ext cx="25" cy="29250"/>
            </a:xfrm>
            <a:custGeom>
              <a:avLst/>
              <a:gdLst/>
              <a:ahLst/>
              <a:cxnLst/>
              <a:rect l="l" t="t" r="r" b="b"/>
              <a:pathLst>
                <a:path w="1" h="1170" fill="none" extrusionOk="0">
                  <a:moveTo>
                    <a:pt x="1" y="0"/>
                  </a:moveTo>
                  <a:lnTo>
                    <a:pt x="1" y="116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39"/>
            <p:cNvSpPr/>
            <p:nvPr/>
          </p:nvSpPr>
          <p:spPr>
            <a:xfrm>
              <a:off x="6919500" y="632675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560" y="999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39"/>
            <p:cNvSpPr/>
            <p:nvPr/>
          </p:nvSpPr>
          <p:spPr>
            <a:xfrm>
              <a:off x="6933500" y="6576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39"/>
            <p:cNvSpPr/>
            <p:nvPr/>
          </p:nvSpPr>
          <p:spPr>
            <a:xfrm>
              <a:off x="6972475" y="579700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999" y="56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39"/>
            <p:cNvSpPr/>
            <p:nvPr/>
          </p:nvSpPr>
          <p:spPr>
            <a:xfrm>
              <a:off x="6997425" y="593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39"/>
            <p:cNvSpPr/>
            <p:nvPr/>
          </p:nvSpPr>
          <p:spPr>
            <a:xfrm>
              <a:off x="6991350" y="507225"/>
              <a:ext cx="29250" cy="25"/>
            </a:xfrm>
            <a:custGeom>
              <a:avLst/>
              <a:gdLst/>
              <a:ahLst/>
              <a:cxnLst/>
              <a:rect l="l" t="t" r="r" b="b"/>
              <a:pathLst>
                <a:path w="1170" h="1" fill="none" extrusionOk="0">
                  <a:moveTo>
                    <a:pt x="1169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39"/>
            <p:cNvSpPr/>
            <p:nvPr/>
          </p:nvSpPr>
          <p:spPr>
            <a:xfrm>
              <a:off x="6972475" y="420775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561"/>
                  </a:moveTo>
                  <a:lnTo>
                    <a:pt x="999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39"/>
            <p:cNvSpPr/>
            <p:nvPr/>
          </p:nvSpPr>
          <p:spPr>
            <a:xfrm>
              <a:off x="6997425" y="420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39"/>
            <p:cNvSpPr/>
            <p:nvPr/>
          </p:nvSpPr>
          <p:spPr>
            <a:xfrm>
              <a:off x="6919500" y="356850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560" y="0"/>
                  </a:moveTo>
                  <a:lnTo>
                    <a:pt x="0" y="99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9"/>
            <p:cNvSpPr/>
            <p:nvPr/>
          </p:nvSpPr>
          <p:spPr>
            <a:xfrm>
              <a:off x="6933500" y="356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3" name="Google Shape;773;p39"/>
          <p:cNvGrpSpPr/>
          <p:nvPr/>
        </p:nvGrpSpPr>
        <p:grpSpPr>
          <a:xfrm>
            <a:off x="4873705" y="395448"/>
            <a:ext cx="337797" cy="319873"/>
            <a:chOff x="5973900" y="318475"/>
            <a:chExt cx="401900" cy="380575"/>
          </a:xfrm>
        </p:grpSpPr>
        <p:sp>
          <p:nvSpPr>
            <p:cNvPr id="774" name="Google Shape;774;p39"/>
            <p:cNvSpPr/>
            <p:nvPr/>
          </p:nvSpPr>
          <p:spPr>
            <a:xfrm>
              <a:off x="5973900" y="337975"/>
              <a:ext cx="401900" cy="67000"/>
            </a:xfrm>
            <a:custGeom>
              <a:avLst/>
              <a:gdLst/>
              <a:ahLst/>
              <a:cxnLst/>
              <a:rect l="l" t="t" r="r" b="b"/>
              <a:pathLst>
                <a:path w="16076" h="2680" fill="none" extrusionOk="0">
                  <a:moveTo>
                    <a:pt x="16075" y="2679"/>
                  </a:moveTo>
                  <a:lnTo>
                    <a:pt x="16075" y="0"/>
                  </a:lnTo>
                  <a:lnTo>
                    <a:pt x="1" y="0"/>
                  </a:lnTo>
                  <a:lnTo>
                    <a:pt x="1" y="267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9"/>
            <p:cNvSpPr/>
            <p:nvPr/>
          </p:nvSpPr>
          <p:spPr>
            <a:xfrm>
              <a:off x="6024450" y="348325"/>
              <a:ext cx="45075" cy="45075"/>
            </a:xfrm>
            <a:custGeom>
              <a:avLst/>
              <a:gdLst/>
              <a:ahLst/>
              <a:cxnLst/>
              <a:rect l="l" t="t" r="r" b="b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3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3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2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2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9"/>
            <p:cNvSpPr/>
            <p:nvPr/>
          </p:nvSpPr>
          <p:spPr>
            <a:xfrm>
              <a:off x="6280175" y="348325"/>
              <a:ext cx="45075" cy="45075"/>
            </a:xfrm>
            <a:custGeom>
              <a:avLst/>
              <a:gdLst/>
              <a:ahLst/>
              <a:cxnLst/>
              <a:rect l="l" t="t" r="r" b="b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4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4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3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3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9"/>
            <p:cNvSpPr/>
            <p:nvPr/>
          </p:nvSpPr>
          <p:spPr>
            <a:xfrm>
              <a:off x="5973900" y="667375"/>
              <a:ext cx="401900" cy="31675"/>
            </a:xfrm>
            <a:custGeom>
              <a:avLst/>
              <a:gdLst/>
              <a:ahLst/>
              <a:cxnLst/>
              <a:rect l="l" t="t" r="r" b="b"/>
              <a:pathLst>
                <a:path w="16076" h="1267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58"/>
                  </a:lnTo>
                  <a:lnTo>
                    <a:pt x="74" y="804"/>
                  </a:lnTo>
                  <a:lnTo>
                    <a:pt x="147" y="926"/>
                  </a:lnTo>
                  <a:lnTo>
                    <a:pt x="220" y="1048"/>
                  </a:lnTo>
                  <a:lnTo>
                    <a:pt x="342" y="1145"/>
                  </a:lnTo>
                  <a:lnTo>
                    <a:pt x="488" y="1218"/>
                  </a:lnTo>
                  <a:lnTo>
                    <a:pt x="634" y="1267"/>
                  </a:lnTo>
                  <a:lnTo>
                    <a:pt x="780" y="1267"/>
                  </a:lnTo>
                  <a:lnTo>
                    <a:pt x="15296" y="1267"/>
                  </a:lnTo>
                  <a:lnTo>
                    <a:pt x="15296" y="1267"/>
                  </a:lnTo>
                  <a:lnTo>
                    <a:pt x="15442" y="1267"/>
                  </a:lnTo>
                  <a:lnTo>
                    <a:pt x="15588" y="1218"/>
                  </a:lnTo>
                  <a:lnTo>
                    <a:pt x="15734" y="1145"/>
                  </a:lnTo>
                  <a:lnTo>
                    <a:pt x="15856" y="1048"/>
                  </a:lnTo>
                  <a:lnTo>
                    <a:pt x="15929" y="926"/>
                  </a:lnTo>
                  <a:lnTo>
                    <a:pt x="16002" y="804"/>
                  </a:lnTo>
                  <a:lnTo>
                    <a:pt x="16051" y="658"/>
                  </a:lnTo>
                  <a:lnTo>
                    <a:pt x="16075" y="487"/>
                  </a:lnTo>
                  <a:lnTo>
                    <a:pt x="16075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9"/>
            <p:cNvSpPr/>
            <p:nvPr/>
          </p:nvSpPr>
          <p:spPr>
            <a:xfrm>
              <a:off x="6302700" y="318475"/>
              <a:ext cx="28650" cy="63350"/>
            </a:xfrm>
            <a:custGeom>
              <a:avLst/>
              <a:gdLst/>
              <a:ahLst/>
              <a:cxnLst/>
              <a:rect l="l" t="t" r="r" b="b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4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9"/>
            <p:cNvSpPr/>
            <p:nvPr/>
          </p:nvSpPr>
          <p:spPr>
            <a:xfrm>
              <a:off x="6046975" y="318475"/>
              <a:ext cx="28650" cy="63350"/>
            </a:xfrm>
            <a:custGeom>
              <a:avLst/>
              <a:gdLst/>
              <a:ahLst/>
              <a:cxnLst/>
              <a:rect l="l" t="t" r="r" b="b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2" y="1"/>
                  </a:lnTo>
                  <a:lnTo>
                    <a:pt x="682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3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9"/>
            <p:cNvSpPr/>
            <p:nvPr/>
          </p:nvSpPr>
          <p:spPr>
            <a:xfrm>
              <a:off x="5973900" y="407375"/>
              <a:ext cx="401900" cy="272200"/>
            </a:xfrm>
            <a:custGeom>
              <a:avLst/>
              <a:gdLst/>
              <a:ahLst/>
              <a:cxnLst/>
              <a:rect l="l" t="t" r="r" b="b"/>
              <a:pathLst>
                <a:path w="16076" h="10888" fill="none" extrusionOk="0">
                  <a:moveTo>
                    <a:pt x="1" y="1"/>
                  </a:moveTo>
                  <a:lnTo>
                    <a:pt x="1" y="10303"/>
                  </a:lnTo>
                  <a:lnTo>
                    <a:pt x="1" y="10303"/>
                  </a:lnTo>
                  <a:lnTo>
                    <a:pt x="25" y="10400"/>
                  </a:lnTo>
                  <a:lnTo>
                    <a:pt x="74" y="10498"/>
                  </a:lnTo>
                  <a:lnTo>
                    <a:pt x="147" y="10595"/>
                  </a:lnTo>
                  <a:lnTo>
                    <a:pt x="220" y="10693"/>
                  </a:lnTo>
                  <a:lnTo>
                    <a:pt x="342" y="10766"/>
                  </a:lnTo>
                  <a:lnTo>
                    <a:pt x="488" y="10839"/>
                  </a:lnTo>
                  <a:lnTo>
                    <a:pt x="634" y="10887"/>
                  </a:lnTo>
                  <a:lnTo>
                    <a:pt x="780" y="10887"/>
                  </a:lnTo>
                  <a:lnTo>
                    <a:pt x="15296" y="10887"/>
                  </a:lnTo>
                  <a:lnTo>
                    <a:pt x="15296" y="10887"/>
                  </a:lnTo>
                  <a:lnTo>
                    <a:pt x="15442" y="10887"/>
                  </a:lnTo>
                  <a:lnTo>
                    <a:pt x="15588" y="10839"/>
                  </a:lnTo>
                  <a:lnTo>
                    <a:pt x="15734" y="10766"/>
                  </a:lnTo>
                  <a:lnTo>
                    <a:pt x="15856" y="10668"/>
                  </a:lnTo>
                  <a:lnTo>
                    <a:pt x="15929" y="10546"/>
                  </a:lnTo>
                  <a:lnTo>
                    <a:pt x="16002" y="10425"/>
                  </a:lnTo>
                  <a:lnTo>
                    <a:pt x="16051" y="10278"/>
                  </a:lnTo>
                  <a:lnTo>
                    <a:pt x="16075" y="10108"/>
                  </a:lnTo>
                  <a:lnTo>
                    <a:pt x="16075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39"/>
            <p:cNvSpPr/>
            <p:nvPr/>
          </p:nvSpPr>
          <p:spPr>
            <a:xfrm>
              <a:off x="6024450" y="456100"/>
              <a:ext cx="300800" cy="175375"/>
            </a:xfrm>
            <a:custGeom>
              <a:avLst/>
              <a:gdLst/>
              <a:ahLst/>
              <a:cxnLst/>
              <a:rect l="l" t="t" r="r" b="b"/>
              <a:pathLst>
                <a:path w="12032" h="7015" fill="none" extrusionOk="0">
                  <a:moveTo>
                    <a:pt x="0" y="0"/>
                  </a:moveTo>
                  <a:lnTo>
                    <a:pt x="12032" y="0"/>
                  </a:lnTo>
                  <a:lnTo>
                    <a:pt x="12032" y="7014"/>
                  </a:lnTo>
                  <a:lnTo>
                    <a:pt x="0" y="7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39"/>
            <p:cNvSpPr/>
            <p:nvPr/>
          </p:nvSpPr>
          <p:spPr>
            <a:xfrm>
              <a:off x="6024450" y="573000"/>
              <a:ext cx="300800" cy="25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9"/>
            <p:cNvSpPr/>
            <p:nvPr/>
          </p:nvSpPr>
          <p:spPr>
            <a:xfrm>
              <a:off x="6024450" y="514550"/>
              <a:ext cx="300800" cy="25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39"/>
            <p:cNvSpPr/>
            <p:nvPr/>
          </p:nvSpPr>
          <p:spPr>
            <a:xfrm>
              <a:off x="6264950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9"/>
            <p:cNvSpPr/>
            <p:nvPr/>
          </p:nvSpPr>
          <p:spPr>
            <a:xfrm>
              <a:off x="6204675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0" y="0"/>
                  </a:moveTo>
                  <a:lnTo>
                    <a:pt x="0" y="701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39"/>
            <p:cNvSpPr/>
            <p:nvPr/>
          </p:nvSpPr>
          <p:spPr>
            <a:xfrm>
              <a:off x="6145000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39"/>
            <p:cNvSpPr/>
            <p:nvPr/>
          </p:nvSpPr>
          <p:spPr>
            <a:xfrm>
              <a:off x="6084725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8" name="Google Shape;788;p39"/>
          <p:cNvGrpSpPr/>
          <p:nvPr/>
        </p:nvGrpSpPr>
        <p:grpSpPr>
          <a:xfrm>
            <a:off x="918858" y="908741"/>
            <a:ext cx="342882" cy="418128"/>
            <a:chOff x="1268550" y="929175"/>
            <a:chExt cx="407950" cy="497475"/>
          </a:xfrm>
        </p:grpSpPr>
        <p:sp>
          <p:nvSpPr>
            <p:cNvPr id="789" name="Google Shape;789;p39"/>
            <p:cNvSpPr/>
            <p:nvPr/>
          </p:nvSpPr>
          <p:spPr>
            <a:xfrm>
              <a:off x="12685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5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7" y="18534"/>
                  </a:lnTo>
                  <a:lnTo>
                    <a:pt x="15051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2" y="18900"/>
                  </a:lnTo>
                  <a:lnTo>
                    <a:pt x="682" y="18802"/>
                  </a:lnTo>
                  <a:lnTo>
                    <a:pt x="511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7" y="18169"/>
                  </a:lnTo>
                  <a:lnTo>
                    <a:pt x="24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4" y="706"/>
                  </a:lnTo>
                  <a:lnTo>
                    <a:pt x="97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39"/>
            <p:cNvSpPr/>
            <p:nvPr/>
          </p:nvSpPr>
          <p:spPr>
            <a:xfrm>
              <a:off x="12989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6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1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39"/>
            <p:cNvSpPr/>
            <p:nvPr/>
          </p:nvSpPr>
          <p:spPr>
            <a:xfrm>
              <a:off x="15924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2" name="Google Shape;792;p39"/>
          <p:cNvGrpSpPr/>
          <p:nvPr/>
        </p:nvGrpSpPr>
        <p:grpSpPr>
          <a:xfrm>
            <a:off x="5404922" y="924605"/>
            <a:ext cx="405331" cy="388962"/>
            <a:chOff x="6605925" y="948050"/>
            <a:chExt cx="482250" cy="462775"/>
          </a:xfrm>
        </p:grpSpPr>
        <p:sp>
          <p:nvSpPr>
            <p:cNvPr id="793" name="Google Shape;793;p39"/>
            <p:cNvSpPr/>
            <p:nvPr/>
          </p:nvSpPr>
          <p:spPr>
            <a:xfrm>
              <a:off x="6847025" y="1209875"/>
              <a:ext cx="60325" cy="200950"/>
            </a:xfrm>
            <a:custGeom>
              <a:avLst/>
              <a:gdLst/>
              <a:ahLst/>
              <a:cxnLst/>
              <a:rect l="l" t="t" r="r" b="b"/>
              <a:pathLst>
                <a:path w="2413" h="8038" fill="none" extrusionOk="0">
                  <a:moveTo>
                    <a:pt x="2412" y="6820"/>
                  </a:moveTo>
                  <a:lnTo>
                    <a:pt x="2412" y="6820"/>
                  </a:lnTo>
                  <a:lnTo>
                    <a:pt x="2388" y="7063"/>
                  </a:lnTo>
                  <a:lnTo>
                    <a:pt x="2315" y="7283"/>
                  </a:lnTo>
                  <a:lnTo>
                    <a:pt x="2217" y="7502"/>
                  </a:lnTo>
                  <a:lnTo>
                    <a:pt x="2071" y="7672"/>
                  </a:lnTo>
                  <a:lnTo>
                    <a:pt x="1876" y="7818"/>
                  </a:lnTo>
                  <a:lnTo>
                    <a:pt x="1681" y="7940"/>
                  </a:lnTo>
                  <a:lnTo>
                    <a:pt x="1462" y="8013"/>
                  </a:lnTo>
                  <a:lnTo>
                    <a:pt x="1219" y="8038"/>
                  </a:lnTo>
                  <a:lnTo>
                    <a:pt x="1219" y="8038"/>
                  </a:lnTo>
                  <a:lnTo>
                    <a:pt x="975" y="8013"/>
                  </a:lnTo>
                  <a:lnTo>
                    <a:pt x="732" y="7940"/>
                  </a:lnTo>
                  <a:lnTo>
                    <a:pt x="537" y="7818"/>
                  </a:lnTo>
                  <a:lnTo>
                    <a:pt x="366" y="7672"/>
                  </a:lnTo>
                  <a:lnTo>
                    <a:pt x="196" y="7502"/>
                  </a:lnTo>
                  <a:lnTo>
                    <a:pt x="98" y="7283"/>
                  </a:lnTo>
                  <a:lnTo>
                    <a:pt x="25" y="7063"/>
                  </a:lnTo>
                  <a:lnTo>
                    <a:pt x="1" y="682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39"/>
            <p:cNvSpPr/>
            <p:nvPr/>
          </p:nvSpPr>
          <p:spPr>
            <a:xfrm>
              <a:off x="6605925" y="971800"/>
              <a:ext cx="482250" cy="228350"/>
            </a:xfrm>
            <a:custGeom>
              <a:avLst/>
              <a:gdLst/>
              <a:ahLst/>
              <a:cxnLst/>
              <a:rect l="l" t="t" r="r" b="b"/>
              <a:pathLst>
                <a:path w="19290" h="9134" fill="none" extrusionOk="0">
                  <a:moveTo>
                    <a:pt x="4993" y="8817"/>
                  </a:moveTo>
                  <a:lnTo>
                    <a:pt x="4993" y="8817"/>
                  </a:lnTo>
                  <a:lnTo>
                    <a:pt x="5212" y="8671"/>
                  </a:lnTo>
                  <a:lnTo>
                    <a:pt x="5456" y="8501"/>
                  </a:lnTo>
                  <a:lnTo>
                    <a:pt x="5748" y="8330"/>
                  </a:lnTo>
                  <a:lnTo>
                    <a:pt x="6040" y="8184"/>
                  </a:lnTo>
                  <a:lnTo>
                    <a:pt x="6357" y="8038"/>
                  </a:lnTo>
                  <a:lnTo>
                    <a:pt x="6674" y="7940"/>
                  </a:lnTo>
                  <a:lnTo>
                    <a:pt x="6990" y="7867"/>
                  </a:lnTo>
                  <a:lnTo>
                    <a:pt x="7307" y="7843"/>
                  </a:lnTo>
                  <a:lnTo>
                    <a:pt x="7307" y="7843"/>
                  </a:lnTo>
                  <a:lnTo>
                    <a:pt x="7623" y="7867"/>
                  </a:lnTo>
                  <a:lnTo>
                    <a:pt x="7916" y="7892"/>
                  </a:lnTo>
                  <a:lnTo>
                    <a:pt x="8184" y="7940"/>
                  </a:lnTo>
                  <a:lnTo>
                    <a:pt x="8452" y="8038"/>
                  </a:lnTo>
                  <a:lnTo>
                    <a:pt x="8719" y="8135"/>
                  </a:lnTo>
                  <a:lnTo>
                    <a:pt x="8963" y="8257"/>
                  </a:lnTo>
                  <a:lnTo>
                    <a:pt x="9182" y="8379"/>
                  </a:lnTo>
                  <a:lnTo>
                    <a:pt x="9401" y="8525"/>
                  </a:lnTo>
                  <a:lnTo>
                    <a:pt x="9888" y="8525"/>
                  </a:lnTo>
                  <a:lnTo>
                    <a:pt x="9888" y="8525"/>
                  </a:lnTo>
                  <a:lnTo>
                    <a:pt x="10108" y="8379"/>
                  </a:lnTo>
                  <a:lnTo>
                    <a:pt x="10327" y="8257"/>
                  </a:lnTo>
                  <a:lnTo>
                    <a:pt x="10570" y="8135"/>
                  </a:lnTo>
                  <a:lnTo>
                    <a:pt x="10838" y="8038"/>
                  </a:lnTo>
                  <a:lnTo>
                    <a:pt x="11106" y="7940"/>
                  </a:lnTo>
                  <a:lnTo>
                    <a:pt x="11374" y="7892"/>
                  </a:lnTo>
                  <a:lnTo>
                    <a:pt x="11666" y="7867"/>
                  </a:lnTo>
                  <a:lnTo>
                    <a:pt x="11983" y="7843"/>
                  </a:lnTo>
                  <a:lnTo>
                    <a:pt x="11983" y="7843"/>
                  </a:lnTo>
                  <a:lnTo>
                    <a:pt x="12300" y="7867"/>
                  </a:lnTo>
                  <a:lnTo>
                    <a:pt x="12616" y="7940"/>
                  </a:lnTo>
                  <a:lnTo>
                    <a:pt x="12933" y="8038"/>
                  </a:lnTo>
                  <a:lnTo>
                    <a:pt x="13249" y="8184"/>
                  </a:lnTo>
                  <a:lnTo>
                    <a:pt x="13542" y="8330"/>
                  </a:lnTo>
                  <a:lnTo>
                    <a:pt x="13834" y="8501"/>
                  </a:lnTo>
                  <a:lnTo>
                    <a:pt x="14078" y="8671"/>
                  </a:lnTo>
                  <a:lnTo>
                    <a:pt x="14297" y="8817"/>
                  </a:lnTo>
                  <a:lnTo>
                    <a:pt x="14297" y="8817"/>
                  </a:lnTo>
                  <a:lnTo>
                    <a:pt x="14516" y="8647"/>
                  </a:lnTo>
                  <a:lnTo>
                    <a:pt x="14784" y="8476"/>
                  </a:lnTo>
                  <a:lnTo>
                    <a:pt x="15052" y="8330"/>
                  </a:lnTo>
                  <a:lnTo>
                    <a:pt x="15368" y="8184"/>
                  </a:lnTo>
                  <a:lnTo>
                    <a:pt x="15685" y="8038"/>
                  </a:lnTo>
                  <a:lnTo>
                    <a:pt x="16002" y="7940"/>
                  </a:lnTo>
                  <a:lnTo>
                    <a:pt x="16343" y="7867"/>
                  </a:lnTo>
                  <a:lnTo>
                    <a:pt x="16659" y="7843"/>
                  </a:lnTo>
                  <a:lnTo>
                    <a:pt x="16659" y="7843"/>
                  </a:lnTo>
                  <a:lnTo>
                    <a:pt x="17073" y="7867"/>
                  </a:lnTo>
                  <a:lnTo>
                    <a:pt x="17487" y="7940"/>
                  </a:lnTo>
                  <a:lnTo>
                    <a:pt x="17853" y="8062"/>
                  </a:lnTo>
                  <a:lnTo>
                    <a:pt x="18218" y="8208"/>
                  </a:lnTo>
                  <a:lnTo>
                    <a:pt x="18534" y="8379"/>
                  </a:lnTo>
                  <a:lnTo>
                    <a:pt x="18827" y="8598"/>
                  </a:lnTo>
                  <a:lnTo>
                    <a:pt x="19095" y="8866"/>
                  </a:lnTo>
                  <a:lnTo>
                    <a:pt x="19289" y="9134"/>
                  </a:lnTo>
                  <a:lnTo>
                    <a:pt x="19289" y="9134"/>
                  </a:lnTo>
                  <a:lnTo>
                    <a:pt x="19265" y="8695"/>
                  </a:lnTo>
                  <a:lnTo>
                    <a:pt x="19192" y="8233"/>
                  </a:lnTo>
                  <a:lnTo>
                    <a:pt x="19119" y="7819"/>
                  </a:lnTo>
                  <a:lnTo>
                    <a:pt x="19046" y="7380"/>
                  </a:lnTo>
                  <a:lnTo>
                    <a:pt x="18924" y="6942"/>
                  </a:lnTo>
                  <a:lnTo>
                    <a:pt x="18802" y="6528"/>
                  </a:lnTo>
                  <a:lnTo>
                    <a:pt x="18632" y="6114"/>
                  </a:lnTo>
                  <a:lnTo>
                    <a:pt x="18486" y="5724"/>
                  </a:lnTo>
                  <a:lnTo>
                    <a:pt x="18291" y="5334"/>
                  </a:lnTo>
                  <a:lnTo>
                    <a:pt x="18072" y="4945"/>
                  </a:lnTo>
                  <a:lnTo>
                    <a:pt x="17853" y="4555"/>
                  </a:lnTo>
                  <a:lnTo>
                    <a:pt x="17609" y="4190"/>
                  </a:lnTo>
                  <a:lnTo>
                    <a:pt x="17365" y="3824"/>
                  </a:lnTo>
                  <a:lnTo>
                    <a:pt x="17073" y="3483"/>
                  </a:lnTo>
                  <a:lnTo>
                    <a:pt x="16781" y="3143"/>
                  </a:lnTo>
                  <a:lnTo>
                    <a:pt x="16464" y="2826"/>
                  </a:lnTo>
                  <a:lnTo>
                    <a:pt x="16464" y="2826"/>
                  </a:lnTo>
                  <a:lnTo>
                    <a:pt x="16148" y="2509"/>
                  </a:lnTo>
                  <a:lnTo>
                    <a:pt x="15831" y="2217"/>
                  </a:lnTo>
                  <a:lnTo>
                    <a:pt x="15490" y="1949"/>
                  </a:lnTo>
                  <a:lnTo>
                    <a:pt x="15125" y="1706"/>
                  </a:lnTo>
                  <a:lnTo>
                    <a:pt x="14759" y="1462"/>
                  </a:lnTo>
                  <a:lnTo>
                    <a:pt x="14394" y="1243"/>
                  </a:lnTo>
                  <a:lnTo>
                    <a:pt x="14004" y="1024"/>
                  </a:lnTo>
                  <a:lnTo>
                    <a:pt x="13615" y="853"/>
                  </a:lnTo>
                  <a:lnTo>
                    <a:pt x="13225" y="683"/>
                  </a:lnTo>
                  <a:lnTo>
                    <a:pt x="12811" y="512"/>
                  </a:lnTo>
                  <a:lnTo>
                    <a:pt x="12397" y="390"/>
                  </a:lnTo>
                  <a:lnTo>
                    <a:pt x="11983" y="269"/>
                  </a:lnTo>
                  <a:lnTo>
                    <a:pt x="11545" y="171"/>
                  </a:lnTo>
                  <a:lnTo>
                    <a:pt x="11131" y="98"/>
                  </a:lnTo>
                  <a:lnTo>
                    <a:pt x="10692" y="49"/>
                  </a:lnTo>
                  <a:lnTo>
                    <a:pt x="10254" y="1"/>
                  </a:lnTo>
                  <a:lnTo>
                    <a:pt x="9036" y="1"/>
                  </a:lnTo>
                  <a:lnTo>
                    <a:pt x="9036" y="1"/>
                  </a:lnTo>
                  <a:lnTo>
                    <a:pt x="8598" y="49"/>
                  </a:lnTo>
                  <a:lnTo>
                    <a:pt x="8159" y="98"/>
                  </a:lnTo>
                  <a:lnTo>
                    <a:pt x="7745" y="171"/>
                  </a:lnTo>
                  <a:lnTo>
                    <a:pt x="7307" y="269"/>
                  </a:lnTo>
                  <a:lnTo>
                    <a:pt x="6893" y="390"/>
                  </a:lnTo>
                  <a:lnTo>
                    <a:pt x="6479" y="512"/>
                  </a:lnTo>
                  <a:lnTo>
                    <a:pt x="6065" y="683"/>
                  </a:lnTo>
                  <a:lnTo>
                    <a:pt x="5675" y="853"/>
                  </a:lnTo>
                  <a:lnTo>
                    <a:pt x="5285" y="1024"/>
                  </a:lnTo>
                  <a:lnTo>
                    <a:pt x="4896" y="1243"/>
                  </a:lnTo>
                  <a:lnTo>
                    <a:pt x="4530" y="1462"/>
                  </a:lnTo>
                  <a:lnTo>
                    <a:pt x="4165" y="1706"/>
                  </a:lnTo>
                  <a:lnTo>
                    <a:pt x="3800" y="1949"/>
                  </a:lnTo>
                  <a:lnTo>
                    <a:pt x="3459" y="2217"/>
                  </a:lnTo>
                  <a:lnTo>
                    <a:pt x="3142" y="2509"/>
                  </a:lnTo>
                  <a:lnTo>
                    <a:pt x="2826" y="2826"/>
                  </a:lnTo>
                  <a:lnTo>
                    <a:pt x="2826" y="2826"/>
                  </a:lnTo>
                  <a:lnTo>
                    <a:pt x="2509" y="3143"/>
                  </a:lnTo>
                  <a:lnTo>
                    <a:pt x="2217" y="3483"/>
                  </a:lnTo>
                  <a:lnTo>
                    <a:pt x="1924" y="3824"/>
                  </a:lnTo>
                  <a:lnTo>
                    <a:pt x="1681" y="4190"/>
                  </a:lnTo>
                  <a:lnTo>
                    <a:pt x="1437" y="4555"/>
                  </a:lnTo>
                  <a:lnTo>
                    <a:pt x="1218" y="4945"/>
                  </a:lnTo>
                  <a:lnTo>
                    <a:pt x="999" y="5334"/>
                  </a:lnTo>
                  <a:lnTo>
                    <a:pt x="804" y="5724"/>
                  </a:lnTo>
                  <a:lnTo>
                    <a:pt x="658" y="6114"/>
                  </a:lnTo>
                  <a:lnTo>
                    <a:pt x="487" y="6528"/>
                  </a:lnTo>
                  <a:lnTo>
                    <a:pt x="366" y="6942"/>
                  </a:lnTo>
                  <a:lnTo>
                    <a:pt x="244" y="7380"/>
                  </a:lnTo>
                  <a:lnTo>
                    <a:pt x="171" y="7819"/>
                  </a:lnTo>
                  <a:lnTo>
                    <a:pt x="98" y="8233"/>
                  </a:lnTo>
                  <a:lnTo>
                    <a:pt x="25" y="8695"/>
                  </a:lnTo>
                  <a:lnTo>
                    <a:pt x="0" y="9134"/>
                  </a:lnTo>
                  <a:lnTo>
                    <a:pt x="0" y="9134"/>
                  </a:lnTo>
                  <a:lnTo>
                    <a:pt x="195" y="8866"/>
                  </a:lnTo>
                  <a:lnTo>
                    <a:pt x="463" y="8598"/>
                  </a:lnTo>
                  <a:lnTo>
                    <a:pt x="755" y="8379"/>
                  </a:lnTo>
                  <a:lnTo>
                    <a:pt x="1072" y="8208"/>
                  </a:lnTo>
                  <a:lnTo>
                    <a:pt x="1437" y="8062"/>
                  </a:lnTo>
                  <a:lnTo>
                    <a:pt x="1803" y="7940"/>
                  </a:lnTo>
                  <a:lnTo>
                    <a:pt x="2217" y="7867"/>
                  </a:lnTo>
                  <a:lnTo>
                    <a:pt x="2631" y="7843"/>
                  </a:lnTo>
                  <a:lnTo>
                    <a:pt x="2631" y="7843"/>
                  </a:lnTo>
                  <a:lnTo>
                    <a:pt x="2947" y="7867"/>
                  </a:lnTo>
                  <a:lnTo>
                    <a:pt x="3288" y="7940"/>
                  </a:lnTo>
                  <a:lnTo>
                    <a:pt x="3605" y="8038"/>
                  </a:lnTo>
                  <a:lnTo>
                    <a:pt x="3922" y="8184"/>
                  </a:lnTo>
                  <a:lnTo>
                    <a:pt x="4238" y="8330"/>
                  </a:lnTo>
                  <a:lnTo>
                    <a:pt x="4506" y="8476"/>
                  </a:lnTo>
                  <a:lnTo>
                    <a:pt x="4774" y="8647"/>
                  </a:lnTo>
                  <a:lnTo>
                    <a:pt x="4993" y="8817"/>
                  </a:lnTo>
                  <a:lnTo>
                    <a:pt x="4993" y="8817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39"/>
            <p:cNvSpPr/>
            <p:nvPr/>
          </p:nvSpPr>
          <p:spPr>
            <a:xfrm>
              <a:off x="6847025" y="948050"/>
              <a:ext cx="25" cy="23775"/>
            </a:xfrm>
            <a:custGeom>
              <a:avLst/>
              <a:gdLst/>
              <a:ahLst/>
              <a:cxnLst/>
              <a:rect l="l" t="t" r="r" b="b"/>
              <a:pathLst>
                <a:path w="1" h="951" fill="none" extrusionOk="0">
                  <a:moveTo>
                    <a:pt x="1" y="951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39"/>
            <p:cNvSpPr/>
            <p:nvPr/>
          </p:nvSpPr>
          <p:spPr>
            <a:xfrm>
              <a:off x="6847025" y="1001025"/>
              <a:ext cx="25" cy="183900"/>
            </a:xfrm>
            <a:custGeom>
              <a:avLst/>
              <a:gdLst/>
              <a:ahLst/>
              <a:cxnLst/>
              <a:rect l="l" t="t" r="r" b="b"/>
              <a:pathLst>
                <a:path w="1" h="7356" fill="none" extrusionOk="0">
                  <a:moveTo>
                    <a:pt x="1" y="1"/>
                  </a:moveTo>
                  <a:lnTo>
                    <a:pt x="1" y="7356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39"/>
            <p:cNvSpPr/>
            <p:nvPr/>
          </p:nvSpPr>
          <p:spPr>
            <a:xfrm>
              <a:off x="6872000" y="994325"/>
              <a:ext cx="85275" cy="190600"/>
            </a:xfrm>
            <a:custGeom>
              <a:avLst/>
              <a:gdLst/>
              <a:ahLst/>
              <a:cxnLst/>
              <a:rect l="l" t="t" r="r" b="b"/>
              <a:pathLst>
                <a:path w="3411" h="7624" fill="none" extrusionOk="0">
                  <a:moveTo>
                    <a:pt x="3410" y="7624"/>
                  </a:moveTo>
                  <a:lnTo>
                    <a:pt x="3410" y="7624"/>
                  </a:lnTo>
                  <a:lnTo>
                    <a:pt x="3337" y="7112"/>
                  </a:lnTo>
                  <a:lnTo>
                    <a:pt x="3215" y="6406"/>
                  </a:lnTo>
                  <a:lnTo>
                    <a:pt x="3142" y="5968"/>
                  </a:lnTo>
                  <a:lnTo>
                    <a:pt x="3020" y="5505"/>
                  </a:lnTo>
                  <a:lnTo>
                    <a:pt x="2874" y="4994"/>
                  </a:lnTo>
                  <a:lnTo>
                    <a:pt x="2704" y="4482"/>
                  </a:lnTo>
                  <a:lnTo>
                    <a:pt x="2509" y="3922"/>
                  </a:lnTo>
                  <a:lnTo>
                    <a:pt x="2265" y="3362"/>
                  </a:lnTo>
                  <a:lnTo>
                    <a:pt x="1998" y="2802"/>
                  </a:lnTo>
                  <a:lnTo>
                    <a:pt x="1681" y="2217"/>
                  </a:lnTo>
                  <a:lnTo>
                    <a:pt x="1340" y="1633"/>
                  </a:lnTo>
                  <a:lnTo>
                    <a:pt x="950" y="1072"/>
                  </a:lnTo>
                  <a:lnTo>
                    <a:pt x="488" y="512"/>
                  </a:ln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39"/>
            <p:cNvSpPr/>
            <p:nvPr/>
          </p:nvSpPr>
          <p:spPr>
            <a:xfrm>
              <a:off x="6736825" y="994325"/>
              <a:ext cx="85275" cy="190600"/>
            </a:xfrm>
            <a:custGeom>
              <a:avLst/>
              <a:gdLst/>
              <a:ahLst/>
              <a:cxnLst/>
              <a:rect l="l" t="t" r="r" b="b"/>
              <a:pathLst>
                <a:path w="3411" h="7624" fill="none" extrusionOk="0">
                  <a:moveTo>
                    <a:pt x="3410" y="1"/>
                  </a:moveTo>
                  <a:lnTo>
                    <a:pt x="3410" y="1"/>
                  </a:lnTo>
                  <a:lnTo>
                    <a:pt x="2923" y="512"/>
                  </a:lnTo>
                  <a:lnTo>
                    <a:pt x="2461" y="1072"/>
                  </a:lnTo>
                  <a:lnTo>
                    <a:pt x="2071" y="1633"/>
                  </a:lnTo>
                  <a:lnTo>
                    <a:pt x="1706" y="2217"/>
                  </a:lnTo>
                  <a:lnTo>
                    <a:pt x="1413" y="2802"/>
                  </a:lnTo>
                  <a:lnTo>
                    <a:pt x="1121" y="3362"/>
                  </a:lnTo>
                  <a:lnTo>
                    <a:pt x="902" y="3922"/>
                  </a:lnTo>
                  <a:lnTo>
                    <a:pt x="707" y="4482"/>
                  </a:lnTo>
                  <a:lnTo>
                    <a:pt x="536" y="4994"/>
                  </a:lnTo>
                  <a:lnTo>
                    <a:pt x="390" y="5505"/>
                  </a:lnTo>
                  <a:lnTo>
                    <a:pt x="269" y="5968"/>
                  </a:lnTo>
                  <a:lnTo>
                    <a:pt x="171" y="6406"/>
                  </a:lnTo>
                  <a:lnTo>
                    <a:pt x="49" y="7112"/>
                  </a:lnTo>
                  <a:lnTo>
                    <a:pt x="1" y="762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9" name="Google Shape;799;p39"/>
          <p:cNvGrpSpPr/>
          <p:nvPr/>
        </p:nvGrpSpPr>
        <p:grpSpPr>
          <a:xfrm>
            <a:off x="5499604" y="2076574"/>
            <a:ext cx="215966" cy="342399"/>
            <a:chOff x="6718575" y="2318625"/>
            <a:chExt cx="256950" cy="407375"/>
          </a:xfrm>
        </p:grpSpPr>
        <p:sp>
          <p:nvSpPr>
            <p:cNvPr id="800" name="Google Shape;800;p39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39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39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9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39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39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9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39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8" name="Google Shape;808;p39"/>
          <p:cNvGrpSpPr/>
          <p:nvPr/>
        </p:nvGrpSpPr>
        <p:grpSpPr>
          <a:xfrm>
            <a:off x="2600993" y="2703482"/>
            <a:ext cx="363369" cy="221115"/>
            <a:chOff x="3269900" y="3064500"/>
            <a:chExt cx="432325" cy="263075"/>
          </a:xfrm>
        </p:grpSpPr>
        <p:sp>
          <p:nvSpPr>
            <p:cNvPr id="809" name="Google Shape;809;p39"/>
            <p:cNvSpPr/>
            <p:nvPr/>
          </p:nvSpPr>
          <p:spPr>
            <a:xfrm>
              <a:off x="3269900" y="3064500"/>
              <a:ext cx="432325" cy="263075"/>
            </a:xfrm>
            <a:custGeom>
              <a:avLst/>
              <a:gdLst/>
              <a:ahLst/>
              <a:cxnLst/>
              <a:rect l="l" t="t" r="r" b="b"/>
              <a:pathLst>
                <a:path w="17293" h="10523" fill="none" extrusionOk="0">
                  <a:moveTo>
                    <a:pt x="14711" y="7916"/>
                  </a:moveTo>
                  <a:lnTo>
                    <a:pt x="14711" y="7916"/>
                  </a:lnTo>
                  <a:lnTo>
                    <a:pt x="14151" y="8379"/>
                  </a:lnTo>
                  <a:lnTo>
                    <a:pt x="13493" y="8842"/>
                  </a:lnTo>
                  <a:lnTo>
                    <a:pt x="12811" y="9280"/>
                  </a:lnTo>
                  <a:lnTo>
                    <a:pt x="12446" y="9475"/>
                  </a:lnTo>
                  <a:lnTo>
                    <a:pt x="12056" y="9670"/>
                  </a:lnTo>
                  <a:lnTo>
                    <a:pt x="11667" y="9840"/>
                  </a:lnTo>
                  <a:lnTo>
                    <a:pt x="11253" y="10011"/>
                  </a:lnTo>
                  <a:lnTo>
                    <a:pt x="10839" y="10157"/>
                  </a:lnTo>
                  <a:lnTo>
                    <a:pt x="10425" y="10278"/>
                  </a:lnTo>
                  <a:lnTo>
                    <a:pt x="9986" y="10376"/>
                  </a:lnTo>
                  <a:lnTo>
                    <a:pt x="9548" y="10449"/>
                  </a:lnTo>
                  <a:lnTo>
                    <a:pt x="9109" y="10498"/>
                  </a:lnTo>
                  <a:lnTo>
                    <a:pt x="8647" y="10522"/>
                  </a:lnTo>
                  <a:lnTo>
                    <a:pt x="8647" y="10522"/>
                  </a:lnTo>
                  <a:lnTo>
                    <a:pt x="8233" y="10522"/>
                  </a:lnTo>
                  <a:lnTo>
                    <a:pt x="7843" y="10473"/>
                  </a:lnTo>
                  <a:lnTo>
                    <a:pt x="7453" y="10425"/>
                  </a:lnTo>
                  <a:lnTo>
                    <a:pt x="7064" y="10327"/>
                  </a:lnTo>
                  <a:lnTo>
                    <a:pt x="6674" y="10230"/>
                  </a:lnTo>
                  <a:lnTo>
                    <a:pt x="6284" y="10108"/>
                  </a:lnTo>
                  <a:lnTo>
                    <a:pt x="5919" y="9986"/>
                  </a:lnTo>
                  <a:lnTo>
                    <a:pt x="5554" y="9840"/>
                  </a:lnTo>
                  <a:lnTo>
                    <a:pt x="5213" y="9670"/>
                  </a:lnTo>
                  <a:lnTo>
                    <a:pt x="4847" y="9499"/>
                  </a:lnTo>
                  <a:lnTo>
                    <a:pt x="4190" y="9109"/>
                  </a:lnTo>
                  <a:lnTo>
                    <a:pt x="3557" y="8695"/>
                  </a:lnTo>
                  <a:lnTo>
                    <a:pt x="2972" y="8233"/>
                  </a:lnTo>
                  <a:lnTo>
                    <a:pt x="2412" y="7794"/>
                  </a:lnTo>
                  <a:lnTo>
                    <a:pt x="1900" y="7332"/>
                  </a:lnTo>
                  <a:lnTo>
                    <a:pt x="1438" y="6893"/>
                  </a:lnTo>
                  <a:lnTo>
                    <a:pt x="1048" y="6479"/>
                  </a:lnTo>
                  <a:lnTo>
                    <a:pt x="390" y="5748"/>
                  </a:lnTo>
                  <a:lnTo>
                    <a:pt x="1" y="5261"/>
                  </a:lnTo>
                  <a:lnTo>
                    <a:pt x="1" y="5261"/>
                  </a:lnTo>
                  <a:lnTo>
                    <a:pt x="390" y="4774"/>
                  </a:lnTo>
                  <a:lnTo>
                    <a:pt x="1048" y="4044"/>
                  </a:lnTo>
                  <a:lnTo>
                    <a:pt x="1438" y="3630"/>
                  </a:lnTo>
                  <a:lnTo>
                    <a:pt x="1900" y="3191"/>
                  </a:lnTo>
                  <a:lnTo>
                    <a:pt x="2412" y="2728"/>
                  </a:lnTo>
                  <a:lnTo>
                    <a:pt x="2972" y="2290"/>
                  </a:lnTo>
                  <a:lnTo>
                    <a:pt x="3557" y="1852"/>
                  </a:lnTo>
                  <a:lnTo>
                    <a:pt x="4190" y="1413"/>
                  </a:lnTo>
                  <a:lnTo>
                    <a:pt x="4847" y="1024"/>
                  </a:lnTo>
                  <a:lnTo>
                    <a:pt x="5213" y="853"/>
                  </a:lnTo>
                  <a:lnTo>
                    <a:pt x="5554" y="683"/>
                  </a:lnTo>
                  <a:lnTo>
                    <a:pt x="5919" y="536"/>
                  </a:lnTo>
                  <a:lnTo>
                    <a:pt x="6284" y="415"/>
                  </a:lnTo>
                  <a:lnTo>
                    <a:pt x="6674" y="293"/>
                  </a:lnTo>
                  <a:lnTo>
                    <a:pt x="7064" y="196"/>
                  </a:lnTo>
                  <a:lnTo>
                    <a:pt x="7453" y="98"/>
                  </a:lnTo>
                  <a:lnTo>
                    <a:pt x="7843" y="49"/>
                  </a:lnTo>
                  <a:lnTo>
                    <a:pt x="8233" y="1"/>
                  </a:lnTo>
                  <a:lnTo>
                    <a:pt x="8647" y="1"/>
                  </a:lnTo>
                  <a:lnTo>
                    <a:pt x="8647" y="1"/>
                  </a:lnTo>
                  <a:lnTo>
                    <a:pt x="9109" y="25"/>
                  </a:lnTo>
                  <a:lnTo>
                    <a:pt x="9548" y="74"/>
                  </a:lnTo>
                  <a:lnTo>
                    <a:pt x="9986" y="147"/>
                  </a:lnTo>
                  <a:lnTo>
                    <a:pt x="10425" y="244"/>
                  </a:lnTo>
                  <a:lnTo>
                    <a:pt x="10839" y="366"/>
                  </a:lnTo>
                  <a:lnTo>
                    <a:pt x="11253" y="512"/>
                  </a:lnTo>
                  <a:lnTo>
                    <a:pt x="11667" y="683"/>
                  </a:lnTo>
                  <a:lnTo>
                    <a:pt x="12056" y="853"/>
                  </a:lnTo>
                  <a:lnTo>
                    <a:pt x="12446" y="1048"/>
                  </a:lnTo>
                  <a:lnTo>
                    <a:pt x="12811" y="1243"/>
                  </a:lnTo>
                  <a:lnTo>
                    <a:pt x="13493" y="1681"/>
                  </a:lnTo>
                  <a:lnTo>
                    <a:pt x="14151" y="2144"/>
                  </a:lnTo>
                  <a:lnTo>
                    <a:pt x="14711" y="2607"/>
                  </a:lnTo>
                  <a:lnTo>
                    <a:pt x="14711" y="2607"/>
                  </a:lnTo>
                  <a:lnTo>
                    <a:pt x="15198" y="3021"/>
                  </a:lnTo>
                  <a:lnTo>
                    <a:pt x="15637" y="3435"/>
                  </a:lnTo>
                  <a:lnTo>
                    <a:pt x="16026" y="3824"/>
                  </a:lnTo>
                  <a:lnTo>
                    <a:pt x="16367" y="4190"/>
                  </a:lnTo>
                  <a:lnTo>
                    <a:pt x="16927" y="4823"/>
                  </a:lnTo>
                  <a:lnTo>
                    <a:pt x="17293" y="5261"/>
                  </a:lnTo>
                  <a:lnTo>
                    <a:pt x="17293" y="5261"/>
                  </a:lnTo>
                  <a:lnTo>
                    <a:pt x="16927" y="5700"/>
                  </a:lnTo>
                  <a:lnTo>
                    <a:pt x="16367" y="6333"/>
                  </a:lnTo>
                  <a:lnTo>
                    <a:pt x="16026" y="6698"/>
                  </a:lnTo>
                  <a:lnTo>
                    <a:pt x="15637" y="7088"/>
                  </a:lnTo>
                  <a:lnTo>
                    <a:pt x="15198" y="7502"/>
                  </a:lnTo>
                  <a:lnTo>
                    <a:pt x="14711" y="7916"/>
                  </a:lnTo>
                  <a:lnTo>
                    <a:pt x="14711" y="7916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39"/>
            <p:cNvSpPr/>
            <p:nvPr/>
          </p:nvSpPr>
          <p:spPr>
            <a:xfrm>
              <a:off x="3445875" y="3155825"/>
              <a:ext cx="80400" cy="80400"/>
            </a:xfrm>
            <a:custGeom>
              <a:avLst/>
              <a:gdLst/>
              <a:ahLst/>
              <a:cxnLst/>
              <a:rect l="l" t="t" r="r" b="b"/>
              <a:pathLst>
                <a:path w="3216" h="3216" fill="none" extrusionOk="0">
                  <a:moveTo>
                    <a:pt x="0" y="1608"/>
                  </a:moveTo>
                  <a:lnTo>
                    <a:pt x="0" y="1608"/>
                  </a:lnTo>
                  <a:lnTo>
                    <a:pt x="25" y="1438"/>
                  </a:lnTo>
                  <a:lnTo>
                    <a:pt x="49" y="1292"/>
                  </a:lnTo>
                  <a:lnTo>
                    <a:pt x="73" y="1121"/>
                  </a:lnTo>
                  <a:lnTo>
                    <a:pt x="146" y="975"/>
                  </a:lnTo>
                  <a:lnTo>
                    <a:pt x="195" y="853"/>
                  </a:lnTo>
                  <a:lnTo>
                    <a:pt x="293" y="707"/>
                  </a:lnTo>
                  <a:lnTo>
                    <a:pt x="366" y="585"/>
                  </a:lnTo>
                  <a:lnTo>
                    <a:pt x="487" y="488"/>
                  </a:lnTo>
                  <a:lnTo>
                    <a:pt x="585" y="366"/>
                  </a:lnTo>
                  <a:lnTo>
                    <a:pt x="707" y="293"/>
                  </a:lnTo>
                  <a:lnTo>
                    <a:pt x="853" y="196"/>
                  </a:lnTo>
                  <a:lnTo>
                    <a:pt x="974" y="147"/>
                  </a:lnTo>
                  <a:lnTo>
                    <a:pt x="1121" y="74"/>
                  </a:lnTo>
                  <a:lnTo>
                    <a:pt x="1291" y="50"/>
                  </a:lnTo>
                  <a:lnTo>
                    <a:pt x="1437" y="2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778" y="25"/>
                  </a:lnTo>
                  <a:lnTo>
                    <a:pt x="1924" y="50"/>
                  </a:lnTo>
                  <a:lnTo>
                    <a:pt x="2095" y="74"/>
                  </a:lnTo>
                  <a:lnTo>
                    <a:pt x="2241" y="147"/>
                  </a:lnTo>
                  <a:lnTo>
                    <a:pt x="2363" y="196"/>
                  </a:lnTo>
                  <a:lnTo>
                    <a:pt x="2509" y="293"/>
                  </a:lnTo>
                  <a:lnTo>
                    <a:pt x="2631" y="366"/>
                  </a:lnTo>
                  <a:lnTo>
                    <a:pt x="2728" y="488"/>
                  </a:lnTo>
                  <a:lnTo>
                    <a:pt x="2850" y="585"/>
                  </a:lnTo>
                  <a:lnTo>
                    <a:pt x="2923" y="707"/>
                  </a:lnTo>
                  <a:lnTo>
                    <a:pt x="3020" y="853"/>
                  </a:lnTo>
                  <a:lnTo>
                    <a:pt x="3069" y="975"/>
                  </a:lnTo>
                  <a:lnTo>
                    <a:pt x="3142" y="1121"/>
                  </a:lnTo>
                  <a:lnTo>
                    <a:pt x="3166" y="1292"/>
                  </a:lnTo>
                  <a:lnTo>
                    <a:pt x="3191" y="1438"/>
                  </a:lnTo>
                  <a:lnTo>
                    <a:pt x="3215" y="1608"/>
                  </a:lnTo>
                  <a:lnTo>
                    <a:pt x="3215" y="1608"/>
                  </a:lnTo>
                  <a:lnTo>
                    <a:pt x="3191" y="1779"/>
                  </a:lnTo>
                  <a:lnTo>
                    <a:pt x="3166" y="1925"/>
                  </a:lnTo>
                  <a:lnTo>
                    <a:pt x="3142" y="2095"/>
                  </a:lnTo>
                  <a:lnTo>
                    <a:pt x="3069" y="2242"/>
                  </a:lnTo>
                  <a:lnTo>
                    <a:pt x="3020" y="2363"/>
                  </a:lnTo>
                  <a:lnTo>
                    <a:pt x="2923" y="2509"/>
                  </a:lnTo>
                  <a:lnTo>
                    <a:pt x="2850" y="2631"/>
                  </a:lnTo>
                  <a:lnTo>
                    <a:pt x="2728" y="2729"/>
                  </a:lnTo>
                  <a:lnTo>
                    <a:pt x="2631" y="2850"/>
                  </a:lnTo>
                  <a:lnTo>
                    <a:pt x="2509" y="2924"/>
                  </a:lnTo>
                  <a:lnTo>
                    <a:pt x="2363" y="3021"/>
                  </a:lnTo>
                  <a:lnTo>
                    <a:pt x="2241" y="3070"/>
                  </a:lnTo>
                  <a:lnTo>
                    <a:pt x="2095" y="3143"/>
                  </a:lnTo>
                  <a:lnTo>
                    <a:pt x="1924" y="3167"/>
                  </a:lnTo>
                  <a:lnTo>
                    <a:pt x="1778" y="3191"/>
                  </a:lnTo>
                  <a:lnTo>
                    <a:pt x="1608" y="3216"/>
                  </a:lnTo>
                  <a:lnTo>
                    <a:pt x="1608" y="3216"/>
                  </a:lnTo>
                  <a:lnTo>
                    <a:pt x="1437" y="3191"/>
                  </a:lnTo>
                  <a:lnTo>
                    <a:pt x="1291" y="3167"/>
                  </a:lnTo>
                  <a:lnTo>
                    <a:pt x="1121" y="3143"/>
                  </a:lnTo>
                  <a:lnTo>
                    <a:pt x="974" y="3070"/>
                  </a:lnTo>
                  <a:lnTo>
                    <a:pt x="853" y="3021"/>
                  </a:lnTo>
                  <a:lnTo>
                    <a:pt x="707" y="2924"/>
                  </a:lnTo>
                  <a:lnTo>
                    <a:pt x="585" y="2850"/>
                  </a:lnTo>
                  <a:lnTo>
                    <a:pt x="487" y="2729"/>
                  </a:lnTo>
                  <a:lnTo>
                    <a:pt x="366" y="2631"/>
                  </a:lnTo>
                  <a:lnTo>
                    <a:pt x="293" y="2509"/>
                  </a:lnTo>
                  <a:lnTo>
                    <a:pt x="195" y="2363"/>
                  </a:lnTo>
                  <a:lnTo>
                    <a:pt x="146" y="2242"/>
                  </a:lnTo>
                  <a:lnTo>
                    <a:pt x="73" y="2095"/>
                  </a:lnTo>
                  <a:lnTo>
                    <a:pt x="49" y="1925"/>
                  </a:lnTo>
                  <a:lnTo>
                    <a:pt x="25" y="1779"/>
                  </a:lnTo>
                  <a:lnTo>
                    <a:pt x="0" y="1608"/>
                  </a:lnTo>
                  <a:lnTo>
                    <a:pt x="0" y="1608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39"/>
            <p:cNvSpPr/>
            <p:nvPr/>
          </p:nvSpPr>
          <p:spPr>
            <a:xfrm>
              <a:off x="3381925" y="3091900"/>
              <a:ext cx="208275" cy="208275"/>
            </a:xfrm>
            <a:custGeom>
              <a:avLst/>
              <a:gdLst/>
              <a:ahLst/>
              <a:cxnLst/>
              <a:rect l="l" t="t" r="r" b="b"/>
              <a:pathLst>
                <a:path w="8331" h="8331" fill="none" extrusionOk="0">
                  <a:moveTo>
                    <a:pt x="1" y="4165"/>
                  </a:moveTo>
                  <a:lnTo>
                    <a:pt x="1" y="4165"/>
                  </a:lnTo>
                  <a:lnTo>
                    <a:pt x="25" y="3751"/>
                  </a:lnTo>
                  <a:lnTo>
                    <a:pt x="74" y="3337"/>
                  </a:lnTo>
                  <a:lnTo>
                    <a:pt x="196" y="2923"/>
                  </a:lnTo>
                  <a:lnTo>
                    <a:pt x="318" y="2534"/>
                  </a:lnTo>
                  <a:lnTo>
                    <a:pt x="512" y="2168"/>
                  </a:lnTo>
                  <a:lnTo>
                    <a:pt x="707" y="1827"/>
                  </a:lnTo>
                  <a:lnTo>
                    <a:pt x="951" y="1511"/>
                  </a:lnTo>
                  <a:lnTo>
                    <a:pt x="1219" y="1218"/>
                  </a:lnTo>
                  <a:lnTo>
                    <a:pt x="1511" y="951"/>
                  </a:lnTo>
                  <a:lnTo>
                    <a:pt x="1828" y="707"/>
                  </a:lnTo>
                  <a:lnTo>
                    <a:pt x="2169" y="512"/>
                  </a:lnTo>
                  <a:lnTo>
                    <a:pt x="2534" y="317"/>
                  </a:lnTo>
                  <a:lnTo>
                    <a:pt x="2924" y="195"/>
                  </a:lnTo>
                  <a:lnTo>
                    <a:pt x="3313" y="74"/>
                  </a:lnTo>
                  <a:lnTo>
                    <a:pt x="3727" y="25"/>
                  </a:lnTo>
                  <a:lnTo>
                    <a:pt x="4166" y="1"/>
                  </a:lnTo>
                  <a:lnTo>
                    <a:pt x="4166" y="1"/>
                  </a:lnTo>
                  <a:lnTo>
                    <a:pt x="4580" y="25"/>
                  </a:lnTo>
                  <a:lnTo>
                    <a:pt x="4994" y="74"/>
                  </a:lnTo>
                  <a:lnTo>
                    <a:pt x="5408" y="195"/>
                  </a:lnTo>
                  <a:lnTo>
                    <a:pt x="5797" y="317"/>
                  </a:lnTo>
                  <a:lnTo>
                    <a:pt x="6163" y="512"/>
                  </a:lnTo>
                  <a:lnTo>
                    <a:pt x="6504" y="707"/>
                  </a:lnTo>
                  <a:lnTo>
                    <a:pt x="6820" y="951"/>
                  </a:lnTo>
                  <a:lnTo>
                    <a:pt x="7113" y="1218"/>
                  </a:lnTo>
                  <a:lnTo>
                    <a:pt x="7381" y="1511"/>
                  </a:lnTo>
                  <a:lnTo>
                    <a:pt x="7624" y="1827"/>
                  </a:lnTo>
                  <a:lnTo>
                    <a:pt x="7819" y="2168"/>
                  </a:lnTo>
                  <a:lnTo>
                    <a:pt x="8014" y="2534"/>
                  </a:lnTo>
                  <a:lnTo>
                    <a:pt x="8136" y="2923"/>
                  </a:lnTo>
                  <a:lnTo>
                    <a:pt x="8257" y="3337"/>
                  </a:lnTo>
                  <a:lnTo>
                    <a:pt x="8306" y="3751"/>
                  </a:lnTo>
                  <a:lnTo>
                    <a:pt x="8330" y="4165"/>
                  </a:lnTo>
                  <a:lnTo>
                    <a:pt x="8330" y="4165"/>
                  </a:lnTo>
                  <a:lnTo>
                    <a:pt x="8306" y="4579"/>
                  </a:lnTo>
                  <a:lnTo>
                    <a:pt x="8257" y="4993"/>
                  </a:lnTo>
                  <a:lnTo>
                    <a:pt x="8136" y="5407"/>
                  </a:lnTo>
                  <a:lnTo>
                    <a:pt x="8014" y="5797"/>
                  </a:lnTo>
                  <a:lnTo>
                    <a:pt x="7819" y="6162"/>
                  </a:lnTo>
                  <a:lnTo>
                    <a:pt x="7624" y="6503"/>
                  </a:lnTo>
                  <a:lnTo>
                    <a:pt x="7381" y="6820"/>
                  </a:lnTo>
                  <a:lnTo>
                    <a:pt x="7113" y="7112"/>
                  </a:lnTo>
                  <a:lnTo>
                    <a:pt x="6820" y="7380"/>
                  </a:lnTo>
                  <a:lnTo>
                    <a:pt x="6504" y="7624"/>
                  </a:lnTo>
                  <a:lnTo>
                    <a:pt x="6163" y="7819"/>
                  </a:lnTo>
                  <a:lnTo>
                    <a:pt x="5797" y="8013"/>
                  </a:lnTo>
                  <a:lnTo>
                    <a:pt x="5408" y="8135"/>
                  </a:lnTo>
                  <a:lnTo>
                    <a:pt x="4994" y="8257"/>
                  </a:lnTo>
                  <a:lnTo>
                    <a:pt x="4580" y="8306"/>
                  </a:lnTo>
                  <a:lnTo>
                    <a:pt x="4166" y="8330"/>
                  </a:lnTo>
                  <a:lnTo>
                    <a:pt x="4166" y="8330"/>
                  </a:lnTo>
                  <a:lnTo>
                    <a:pt x="3727" y="8306"/>
                  </a:lnTo>
                  <a:lnTo>
                    <a:pt x="3313" y="8257"/>
                  </a:lnTo>
                  <a:lnTo>
                    <a:pt x="2924" y="8135"/>
                  </a:lnTo>
                  <a:lnTo>
                    <a:pt x="2534" y="8013"/>
                  </a:lnTo>
                  <a:lnTo>
                    <a:pt x="2169" y="7819"/>
                  </a:lnTo>
                  <a:lnTo>
                    <a:pt x="1828" y="7624"/>
                  </a:lnTo>
                  <a:lnTo>
                    <a:pt x="1511" y="7380"/>
                  </a:lnTo>
                  <a:lnTo>
                    <a:pt x="1219" y="7112"/>
                  </a:lnTo>
                  <a:lnTo>
                    <a:pt x="951" y="6820"/>
                  </a:lnTo>
                  <a:lnTo>
                    <a:pt x="707" y="6503"/>
                  </a:lnTo>
                  <a:lnTo>
                    <a:pt x="512" y="6162"/>
                  </a:lnTo>
                  <a:lnTo>
                    <a:pt x="318" y="5797"/>
                  </a:lnTo>
                  <a:lnTo>
                    <a:pt x="196" y="5407"/>
                  </a:lnTo>
                  <a:lnTo>
                    <a:pt x="74" y="4993"/>
                  </a:lnTo>
                  <a:lnTo>
                    <a:pt x="25" y="4579"/>
                  </a:lnTo>
                  <a:lnTo>
                    <a:pt x="1" y="4165"/>
                  </a:lnTo>
                  <a:lnTo>
                    <a:pt x="1" y="4165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2" name="Google Shape;812;p39"/>
          <p:cNvGrpSpPr/>
          <p:nvPr/>
        </p:nvGrpSpPr>
        <p:grpSpPr>
          <a:xfrm>
            <a:off x="5475019" y="2635926"/>
            <a:ext cx="265115" cy="372594"/>
            <a:chOff x="6689325" y="2984125"/>
            <a:chExt cx="315425" cy="443300"/>
          </a:xfrm>
        </p:grpSpPr>
        <p:sp>
          <p:nvSpPr>
            <p:cNvPr id="813" name="Google Shape;813;p39"/>
            <p:cNvSpPr/>
            <p:nvPr/>
          </p:nvSpPr>
          <p:spPr>
            <a:xfrm>
              <a:off x="6689325" y="2984125"/>
              <a:ext cx="315425" cy="77975"/>
            </a:xfrm>
            <a:custGeom>
              <a:avLst/>
              <a:gdLst/>
              <a:ahLst/>
              <a:cxnLst/>
              <a:rect l="l" t="t" r="r" b="b"/>
              <a:pathLst>
                <a:path w="12617" h="3119" fill="none" extrusionOk="0">
                  <a:moveTo>
                    <a:pt x="12130" y="1413"/>
                  </a:moveTo>
                  <a:lnTo>
                    <a:pt x="8647" y="1413"/>
                  </a:lnTo>
                  <a:lnTo>
                    <a:pt x="8647" y="878"/>
                  </a:lnTo>
                  <a:lnTo>
                    <a:pt x="8647" y="878"/>
                  </a:lnTo>
                  <a:lnTo>
                    <a:pt x="8623" y="707"/>
                  </a:lnTo>
                  <a:lnTo>
                    <a:pt x="8574" y="537"/>
                  </a:lnTo>
                  <a:lnTo>
                    <a:pt x="8501" y="391"/>
                  </a:lnTo>
                  <a:lnTo>
                    <a:pt x="8379" y="269"/>
                  </a:lnTo>
                  <a:lnTo>
                    <a:pt x="8257" y="147"/>
                  </a:lnTo>
                  <a:lnTo>
                    <a:pt x="8111" y="74"/>
                  </a:lnTo>
                  <a:lnTo>
                    <a:pt x="7941" y="25"/>
                  </a:lnTo>
                  <a:lnTo>
                    <a:pt x="7770" y="1"/>
                  </a:lnTo>
                  <a:lnTo>
                    <a:pt x="4848" y="1"/>
                  </a:lnTo>
                  <a:lnTo>
                    <a:pt x="4848" y="1"/>
                  </a:lnTo>
                  <a:lnTo>
                    <a:pt x="4677" y="25"/>
                  </a:lnTo>
                  <a:lnTo>
                    <a:pt x="4507" y="74"/>
                  </a:lnTo>
                  <a:lnTo>
                    <a:pt x="4361" y="147"/>
                  </a:lnTo>
                  <a:lnTo>
                    <a:pt x="4239" y="269"/>
                  </a:lnTo>
                  <a:lnTo>
                    <a:pt x="4117" y="391"/>
                  </a:lnTo>
                  <a:lnTo>
                    <a:pt x="4044" y="537"/>
                  </a:lnTo>
                  <a:lnTo>
                    <a:pt x="3995" y="707"/>
                  </a:lnTo>
                  <a:lnTo>
                    <a:pt x="3971" y="878"/>
                  </a:lnTo>
                  <a:lnTo>
                    <a:pt x="3971" y="1413"/>
                  </a:lnTo>
                  <a:lnTo>
                    <a:pt x="488" y="1413"/>
                  </a:lnTo>
                  <a:lnTo>
                    <a:pt x="488" y="1413"/>
                  </a:lnTo>
                  <a:lnTo>
                    <a:pt x="391" y="1413"/>
                  </a:lnTo>
                  <a:lnTo>
                    <a:pt x="293" y="1462"/>
                  </a:lnTo>
                  <a:lnTo>
                    <a:pt x="220" y="1486"/>
                  </a:lnTo>
                  <a:lnTo>
                    <a:pt x="147" y="1560"/>
                  </a:lnTo>
                  <a:lnTo>
                    <a:pt x="74" y="1633"/>
                  </a:lnTo>
                  <a:lnTo>
                    <a:pt x="50" y="1706"/>
                  </a:lnTo>
                  <a:lnTo>
                    <a:pt x="1" y="1803"/>
                  </a:lnTo>
                  <a:lnTo>
                    <a:pt x="1" y="1901"/>
                  </a:lnTo>
                  <a:lnTo>
                    <a:pt x="1" y="3118"/>
                  </a:lnTo>
                  <a:lnTo>
                    <a:pt x="12617" y="3118"/>
                  </a:lnTo>
                  <a:lnTo>
                    <a:pt x="12617" y="1901"/>
                  </a:lnTo>
                  <a:lnTo>
                    <a:pt x="12617" y="1901"/>
                  </a:lnTo>
                  <a:lnTo>
                    <a:pt x="12617" y="1803"/>
                  </a:lnTo>
                  <a:lnTo>
                    <a:pt x="12568" y="1706"/>
                  </a:lnTo>
                  <a:lnTo>
                    <a:pt x="12544" y="1633"/>
                  </a:lnTo>
                  <a:lnTo>
                    <a:pt x="12471" y="1560"/>
                  </a:lnTo>
                  <a:lnTo>
                    <a:pt x="12398" y="1486"/>
                  </a:lnTo>
                  <a:lnTo>
                    <a:pt x="12325" y="1462"/>
                  </a:lnTo>
                  <a:lnTo>
                    <a:pt x="12227" y="1413"/>
                  </a:lnTo>
                  <a:lnTo>
                    <a:pt x="12130" y="1413"/>
                  </a:lnTo>
                  <a:lnTo>
                    <a:pt x="12130" y="1413"/>
                  </a:lnTo>
                  <a:close/>
                  <a:moveTo>
                    <a:pt x="4750" y="878"/>
                  </a:moveTo>
                  <a:lnTo>
                    <a:pt x="4750" y="878"/>
                  </a:lnTo>
                  <a:lnTo>
                    <a:pt x="4750" y="829"/>
                  </a:lnTo>
                  <a:lnTo>
                    <a:pt x="4775" y="805"/>
                  </a:lnTo>
                  <a:lnTo>
                    <a:pt x="4799" y="780"/>
                  </a:lnTo>
                  <a:lnTo>
                    <a:pt x="4848" y="780"/>
                  </a:lnTo>
                  <a:lnTo>
                    <a:pt x="7770" y="780"/>
                  </a:lnTo>
                  <a:lnTo>
                    <a:pt x="7770" y="780"/>
                  </a:lnTo>
                  <a:lnTo>
                    <a:pt x="7819" y="780"/>
                  </a:lnTo>
                  <a:lnTo>
                    <a:pt x="7843" y="805"/>
                  </a:lnTo>
                  <a:lnTo>
                    <a:pt x="7868" y="829"/>
                  </a:lnTo>
                  <a:lnTo>
                    <a:pt x="7868" y="878"/>
                  </a:lnTo>
                  <a:lnTo>
                    <a:pt x="7868" y="1413"/>
                  </a:lnTo>
                  <a:lnTo>
                    <a:pt x="4750" y="1413"/>
                  </a:lnTo>
                  <a:lnTo>
                    <a:pt x="4750" y="878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39"/>
            <p:cNvSpPr/>
            <p:nvPr/>
          </p:nvSpPr>
          <p:spPr>
            <a:xfrm>
              <a:off x="6702125" y="3069375"/>
              <a:ext cx="289850" cy="358050"/>
            </a:xfrm>
            <a:custGeom>
              <a:avLst/>
              <a:gdLst/>
              <a:ahLst/>
              <a:cxnLst/>
              <a:rect l="l" t="t" r="r" b="b"/>
              <a:pathLst>
                <a:path w="11594" h="14322" fill="none" extrusionOk="0">
                  <a:moveTo>
                    <a:pt x="0" y="1"/>
                  </a:moveTo>
                  <a:lnTo>
                    <a:pt x="0" y="13834"/>
                  </a:lnTo>
                  <a:lnTo>
                    <a:pt x="0" y="13834"/>
                  </a:lnTo>
                  <a:lnTo>
                    <a:pt x="0" y="13932"/>
                  </a:lnTo>
                  <a:lnTo>
                    <a:pt x="49" y="14029"/>
                  </a:lnTo>
                  <a:lnTo>
                    <a:pt x="74" y="14102"/>
                  </a:lnTo>
                  <a:lnTo>
                    <a:pt x="147" y="14175"/>
                  </a:lnTo>
                  <a:lnTo>
                    <a:pt x="220" y="14224"/>
                  </a:lnTo>
                  <a:lnTo>
                    <a:pt x="293" y="14273"/>
                  </a:lnTo>
                  <a:lnTo>
                    <a:pt x="390" y="14297"/>
                  </a:lnTo>
                  <a:lnTo>
                    <a:pt x="488" y="14321"/>
                  </a:lnTo>
                  <a:lnTo>
                    <a:pt x="11106" y="14321"/>
                  </a:lnTo>
                  <a:lnTo>
                    <a:pt x="11106" y="14321"/>
                  </a:lnTo>
                  <a:lnTo>
                    <a:pt x="11204" y="14297"/>
                  </a:lnTo>
                  <a:lnTo>
                    <a:pt x="11301" y="14273"/>
                  </a:lnTo>
                  <a:lnTo>
                    <a:pt x="11374" y="14224"/>
                  </a:lnTo>
                  <a:lnTo>
                    <a:pt x="11447" y="14175"/>
                  </a:lnTo>
                  <a:lnTo>
                    <a:pt x="11520" y="14102"/>
                  </a:lnTo>
                  <a:lnTo>
                    <a:pt x="11545" y="14029"/>
                  </a:lnTo>
                  <a:lnTo>
                    <a:pt x="11593" y="13932"/>
                  </a:lnTo>
                  <a:lnTo>
                    <a:pt x="11593" y="13834"/>
                  </a:lnTo>
                  <a:lnTo>
                    <a:pt x="11593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9"/>
            <p:cNvSpPr/>
            <p:nvPr/>
          </p:nvSpPr>
          <p:spPr>
            <a:xfrm>
              <a:off x="676117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0473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9"/>
            <p:cNvSpPr/>
            <p:nvPr/>
          </p:nvSpPr>
          <p:spPr>
            <a:xfrm>
              <a:off x="684702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9"/>
            <p:cNvSpPr/>
            <p:nvPr/>
          </p:nvSpPr>
          <p:spPr>
            <a:xfrm>
              <a:off x="693287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8" name="Google Shape;818;p39"/>
          <p:cNvGrpSpPr/>
          <p:nvPr/>
        </p:nvGrpSpPr>
        <p:grpSpPr>
          <a:xfrm>
            <a:off x="1523745" y="3730594"/>
            <a:ext cx="256416" cy="414535"/>
            <a:chOff x="1988225" y="4286525"/>
            <a:chExt cx="305075" cy="493200"/>
          </a:xfrm>
        </p:grpSpPr>
        <p:sp>
          <p:nvSpPr>
            <p:cNvPr id="819" name="Google Shape;819;p39"/>
            <p:cNvSpPr/>
            <p:nvPr/>
          </p:nvSpPr>
          <p:spPr>
            <a:xfrm>
              <a:off x="2178800" y="4519725"/>
              <a:ext cx="114500" cy="114475"/>
            </a:xfrm>
            <a:custGeom>
              <a:avLst/>
              <a:gdLst/>
              <a:ahLst/>
              <a:cxnLst/>
              <a:rect l="l" t="t" r="r" b="b"/>
              <a:pathLst>
                <a:path w="4580" h="4579" fill="none" extrusionOk="0">
                  <a:moveTo>
                    <a:pt x="731" y="4189"/>
                  </a:moveTo>
                  <a:lnTo>
                    <a:pt x="731" y="4189"/>
                  </a:lnTo>
                  <a:lnTo>
                    <a:pt x="853" y="4286"/>
                  </a:lnTo>
                  <a:lnTo>
                    <a:pt x="999" y="4384"/>
                  </a:lnTo>
                  <a:lnTo>
                    <a:pt x="1170" y="4457"/>
                  </a:lnTo>
                  <a:lnTo>
                    <a:pt x="1316" y="4506"/>
                  </a:lnTo>
                  <a:lnTo>
                    <a:pt x="1486" y="4554"/>
                  </a:lnTo>
                  <a:lnTo>
                    <a:pt x="1657" y="4579"/>
                  </a:lnTo>
                  <a:lnTo>
                    <a:pt x="1827" y="4579"/>
                  </a:lnTo>
                  <a:lnTo>
                    <a:pt x="1973" y="4579"/>
                  </a:lnTo>
                  <a:lnTo>
                    <a:pt x="2144" y="4579"/>
                  </a:lnTo>
                  <a:lnTo>
                    <a:pt x="2314" y="4530"/>
                  </a:lnTo>
                  <a:lnTo>
                    <a:pt x="2485" y="4481"/>
                  </a:lnTo>
                  <a:lnTo>
                    <a:pt x="2631" y="4433"/>
                  </a:lnTo>
                  <a:lnTo>
                    <a:pt x="2777" y="4360"/>
                  </a:lnTo>
                  <a:lnTo>
                    <a:pt x="2923" y="4262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2"/>
                  </a:lnTo>
                  <a:lnTo>
                    <a:pt x="3483" y="3653"/>
                  </a:lnTo>
                  <a:lnTo>
                    <a:pt x="3605" y="3410"/>
                  </a:lnTo>
                  <a:lnTo>
                    <a:pt x="3751" y="3117"/>
                  </a:lnTo>
                  <a:lnTo>
                    <a:pt x="3995" y="2484"/>
                  </a:lnTo>
                  <a:lnTo>
                    <a:pt x="4214" y="1827"/>
                  </a:lnTo>
                  <a:lnTo>
                    <a:pt x="4409" y="1169"/>
                  </a:lnTo>
                  <a:lnTo>
                    <a:pt x="4531" y="609"/>
                  </a:lnTo>
                  <a:lnTo>
                    <a:pt x="4579" y="219"/>
                  </a:lnTo>
                  <a:lnTo>
                    <a:pt x="4579" y="97"/>
                  </a:lnTo>
                  <a:lnTo>
                    <a:pt x="4579" y="24"/>
                  </a:lnTo>
                  <a:lnTo>
                    <a:pt x="4579" y="24"/>
                  </a:lnTo>
                  <a:lnTo>
                    <a:pt x="4506" y="0"/>
                  </a:lnTo>
                  <a:lnTo>
                    <a:pt x="4385" y="0"/>
                  </a:lnTo>
                  <a:lnTo>
                    <a:pt x="3970" y="73"/>
                  </a:lnTo>
                  <a:lnTo>
                    <a:pt x="3410" y="195"/>
                  </a:lnTo>
                  <a:lnTo>
                    <a:pt x="2777" y="365"/>
                  </a:lnTo>
                  <a:lnTo>
                    <a:pt x="2095" y="609"/>
                  </a:lnTo>
                  <a:lnTo>
                    <a:pt x="1462" y="852"/>
                  </a:lnTo>
                  <a:lnTo>
                    <a:pt x="1194" y="974"/>
                  </a:lnTo>
                  <a:lnTo>
                    <a:pt x="926" y="1120"/>
                  </a:lnTo>
                  <a:lnTo>
                    <a:pt x="707" y="1266"/>
                  </a:lnTo>
                  <a:lnTo>
                    <a:pt x="561" y="1388"/>
                  </a:lnTo>
                  <a:lnTo>
                    <a:pt x="561" y="1388"/>
                  </a:lnTo>
                  <a:lnTo>
                    <a:pt x="439" y="1534"/>
                  </a:lnTo>
                  <a:lnTo>
                    <a:pt x="342" y="1656"/>
                  </a:lnTo>
                  <a:lnTo>
                    <a:pt x="244" y="1802"/>
                  </a:lnTo>
                  <a:lnTo>
                    <a:pt x="171" y="1973"/>
                  </a:lnTo>
                  <a:lnTo>
                    <a:pt x="98" y="2119"/>
                  </a:lnTo>
                  <a:lnTo>
                    <a:pt x="49" y="2289"/>
                  </a:lnTo>
                  <a:lnTo>
                    <a:pt x="25" y="2436"/>
                  </a:lnTo>
                  <a:lnTo>
                    <a:pt x="1" y="2606"/>
                  </a:lnTo>
                  <a:lnTo>
                    <a:pt x="1" y="2776"/>
                  </a:lnTo>
                  <a:lnTo>
                    <a:pt x="25" y="2947"/>
                  </a:lnTo>
                  <a:lnTo>
                    <a:pt x="49" y="3117"/>
                  </a:lnTo>
                  <a:lnTo>
                    <a:pt x="98" y="3264"/>
                  </a:lnTo>
                  <a:lnTo>
                    <a:pt x="147" y="3434"/>
                  </a:lnTo>
                  <a:lnTo>
                    <a:pt x="220" y="3580"/>
                  </a:lnTo>
                  <a:lnTo>
                    <a:pt x="317" y="3726"/>
                  </a:lnTo>
                  <a:lnTo>
                    <a:pt x="415" y="3872"/>
                  </a:lnTo>
                  <a:lnTo>
                    <a:pt x="731" y="4189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39"/>
            <p:cNvSpPr/>
            <p:nvPr/>
          </p:nvSpPr>
          <p:spPr>
            <a:xfrm>
              <a:off x="1988225" y="4539200"/>
              <a:ext cx="156500" cy="156500"/>
            </a:xfrm>
            <a:custGeom>
              <a:avLst/>
              <a:gdLst/>
              <a:ahLst/>
              <a:cxnLst/>
              <a:rect l="l" t="t" r="r" b="b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4"/>
                  </a:lnTo>
                  <a:lnTo>
                    <a:pt x="6041" y="4725"/>
                  </a:lnTo>
                  <a:lnTo>
                    <a:pt x="6138" y="4506"/>
                  </a:lnTo>
                  <a:lnTo>
                    <a:pt x="6187" y="4287"/>
                  </a:lnTo>
                  <a:lnTo>
                    <a:pt x="6235" y="4043"/>
                  </a:lnTo>
                  <a:lnTo>
                    <a:pt x="6260" y="3824"/>
                  </a:lnTo>
                  <a:lnTo>
                    <a:pt x="6260" y="3581"/>
                  </a:lnTo>
                  <a:lnTo>
                    <a:pt x="6235" y="3361"/>
                  </a:lnTo>
                  <a:lnTo>
                    <a:pt x="6187" y="3118"/>
                  </a:lnTo>
                  <a:lnTo>
                    <a:pt x="6138" y="2899"/>
                  </a:lnTo>
                  <a:lnTo>
                    <a:pt x="6041" y="2679"/>
                  </a:lnTo>
                  <a:lnTo>
                    <a:pt x="5943" y="2460"/>
                  </a:lnTo>
                  <a:lnTo>
                    <a:pt x="5821" y="2265"/>
                  </a:lnTo>
                  <a:lnTo>
                    <a:pt x="5675" y="2071"/>
                  </a:lnTo>
                  <a:lnTo>
                    <a:pt x="5505" y="1900"/>
                  </a:lnTo>
                  <a:lnTo>
                    <a:pt x="5505" y="1900"/>
                  </a:lnTo>
                  <a:lnTo>
                    <a:pt x="5286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3" y="1145"/>
                  </a:lnTo>
                  <a:lnTo>
                    <a:pt x="3849" y="975"/>
                  </a:lnTo>
                  <a:lnTo>
                    <a:pt x="3410" y="804"/>
                  </a:lnTo>
                  <a:lnTo>
                    <a:pt x="2485" y="487"/>
                  </a:lnTo>
                  <a:lnTo>
                    <a:pt x="1608" y="244"/>
                  </a:lnTo>
                  <a:lnTo>
                    <a:pt x="853" y="73"/>
                  </a:lnTo>
                  <a:lnTo>
                    <a:pt x="536" y="25"/>
                  </a:lnTo>
                  <a:lnTo>
                    <a:pt x="293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1" y="122"/>
                  </a:lnTo>
                  <a:lnTo>
                    <a:pt x="1" y="293"/>
                  </a:lnTo>
                  <a:lnTo>
                    <a:pt x="25" y="536"/>
                  </a:lnTo>
                  <a:lnTo>
                    <a:pt x="74" y="853"/>
                  </a:lnTo>
                  <a:lnTo>
                    <a:pt x="244" y="1608"/>
                  </a:lnTo>
                  <a:lnTo>
                    <a:pt x="488" y="2485"/>
                  </a:lnTo>
                  <a:lnTo>
                    <a:pt x="804" y="3410"/>
                  </a:lnTo>
                  <a:lnTo>
                    <a:pt x="975" y="3848"/>
                  </a:lnTo>
                  <a:lnTo>
                    <a:pt x="1145" y="4262"/>
                  </a:lnTo>
                  <a:lnTo>
                    <a:pt x="1316" y="4652"/>
                  </a:lnTo>
                  <a:lnTo>
                    <a:pt x="1511" y="4993"/>
                  </a:lnTo>
                  <a:lnTo>
                    <a:pt x="1705" y="5285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1" y="5675"/>
                  </a:lnTo>
                  <a:lnTo>
                    <a:pt x="2266" y="5821"/>
                  </a:lnTo>
                  <a:lnTo>
                    <a:pt x="2460" y="5943"/>
                  </a:lnTo>
                  <a:lnTo>
                    <a:pt x="2680" y="6040"/>
                  </a:lnTo>
                  <a:lnTo>
                    <a:pt x="2899" y="6138"/>
                  </a:lnTo>
                  <a:lnTo>
                    <a:pt x="3118" y="6187"/>
                  </a:lnTo>
                  <a:lnTo>
                    <a:pt x="3362" y="6235"/>
                  </a:lnTo>
                  <a:lnTo>
                    <a:pt x="3581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0"/>
                  </a:lnTo>
                  <a:lnTo>
                    <a:pt x="4945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9"/>
            <p:cNvSpPr/>
            <p:nvPr/>
          </p:nvSpPr>
          <p:spPr>
            <a:xfrm>
              <a:off x="2042425" y="4286525"/>
              <a:ext cx="239300" cy="236250"/>
            </a:xfrm>
            <a:custGeom>
              <a:avLst/>
              <a:gdLst/>
              <a:ahLst/>
              <a:cxnLst/>
              <a:rect l="l" t="t" r="r" b="b"/>
              <a:pathLst>
                <a:path w="9572" h="9450" fill="none" extrusionOk="0">
                  <a:moveTo>
                    <a:pt x="5358" y="9450"/>
                  </a:moveTo>
                  <a:lnTo>
                    <a:pt x="5358" y="9450"/>
                  </a:lnTo>
                  <a:lnTo>
                    <a:pt x="5650" y="9328"/>
                  </a:lnTo>
                  <a:lnTo>
                    <a:pt x="5918" y="9133"/>
                  </a:lnTo>
                  <a:lnTo>
                    <a:pt x="6162" y="8914"/>
                  </a:lnTo>
                  <a:lnTo>
                    <a:pt x="6381" y="8646"/>
                  </a:lnTo>
                  <a:lnTo>
                    <a:pt x="6381" y="8646"/>
                  </a:lnTo>
                  <a:lnTo>
                    <a:pt x="6649" y="8670"/>
                  </a:lnTo>
                  <a:lnTo>
                    <a:pt x="6917" y="8670"/>
                  </a:lnTo>
                  <a:lnTo>
                    <a:pt x="7160" y="8646"/>
                  </a:lnTo>
                  <a:lnTo>
                    <a:pt x="7404" y="8597"/>
                  </a:lnTo>
                  <a:lnTo>
                    <a:pt x="7623" y="8524"/>
                  </a:lnTo>
                  <a:lnTo>
                    <a:pt x="7818" y="8427"/>
                  </a:lnTo>
                  <a:lnTo>
                    <a:pt x="7989" y="8305"/>
                  </a:lnTo>
                  <a:lnTo>
                    <a:pt x="8159" y="8159"/>
                  </a:lnTo>
                  <a:lnTo>
                    <a:pt x="8305" y="7989"/>
                  </a:lnTo>
                  <a:lnTo>
                    <a:pt x="8427" y="7794"/>
                  </a:lnTo>
                  <a:lnTo>
                    <a:pt x="8524" y="7599"/>
                  </a:lnTo>
                  <a:lnTo>
                    <a:pt x="8597" y="7380"/>
                  </a:lnTo>
                  <a:lnTo>
                    <a:pt x="8670" y="7160"/>
                  </a:lnTo>
                  <a:lnTo>
                    <a:pt x="8695" y="6917"/>
                  </a:lnTo>
                  <a:lnTo>
                    <a:pt x="8695" y="6649"/>
                  </a:lnTo>
                  <a:lnTo>
                    <a:pt x="8670" y="6381"/>
                  </a:lnTo>
                  <a:lnTo>
                    <a:pt x="8670" y="6381"/>
                  </a:lnTo>
                  <a:lnTo>
                    <a:pt x="8865" y="6211"/>
                  </a:lnTo>
                  <a:lnTo>
                    <a:pt x="9060" y="6016"/>
                  </a:lnTo>
                  <a:lnTo>
                    <a:pt x="9206" y="5821"/>
                  </a:lnTo>
                  <a:lnTo>
                    <a:pt x="9328" y="5626"/>
                  </a:lnTo>
                  <a:lnTo>
                    <a:pt x="9425" y="5407"/>
                  </a:lnTo>
                  <a:lnTo>
                    <a:pt x="9499" y="5212"/>
                  </a:lnTo>
                  <a:lnTo>
                    <a:pt x="9547" y="4993"/>
                  </a:lnTo>
                  <a:lnTo>
                    <a:pt x="9572" y="4774"/>
                  </a:lnTo>
                  <a:lnTo>
                    <a:pt x="9547" y="4554"/>
                  </a:lnTo>
                  <a:lnTo>
                    <a:pt x="9499" y="4335"/>
                  </a:lnTo>
                  <a:lnTo>
                    <a:pt x="9425" y="4116"/>
                  </a:lnTo>
                  <a:lnTo>
                    <a:pt x="9328" y="3921"/>
                  </a:lnTo>
                  <a:lnTo>
                    <a:pt x="9206" y="3702"/>
                  </a:lnTo>
                  <a:lnTo>
                    <a:pt x="9060" y="3507"/>
                  </a:lnTo>
                  <a:lnTo>
                    <a:pt x="8865" y="3337"/>
                  </a:lnTo>
                  <a:lnTo>
                    <a:pt x="8670" y="3166"/>
                  </a:lnTo>
                  <a:lnTo>
                    <a:pt x="8670" y="3166"/>
                  </a:lnTo>
                  <a:lnTo>
                    <a:pt x="8695" y="2898"/>
                  </a:lnTo>
                  <a:lnTo>
                    <a:pt x="8695" y="2630"/>
                  </a:lnTo>
                  <a:lnTo>
                    <a:pt x="8670" y="2387"/>
                  </a:lnTo>
                  <a:lnTo>
                    <a:pt x="8597" y="2143"/>
                  </a:lnTo>
                  <a:lnTo>
                    <a:pt x="8524" y="1924"/>
                  </a:lnTo>
                  <a:lnTo>
                    <a:pt x="8427" y="1729"/>
                  </a:lnTo>
                  <a:lnTo>
                    <a:pt x="8305" y="1559"/>
                  </a:lnTo>
                  <a:lnTo>
                    <a:pt x="8159" y="1388"/>
                  </a:lnTo>
                  <a:lnTo>
                    <a:pt x="7989" y="1242"/>
                  </a:lnTo>
                  <a:lnTo>
                    <a:pt x="7818" y="1120"/>
                  </a:lnTo>
                  <a:lnTo>
                    <a:pt x="7623" y="1023"/>
                  </a:lnTo>
                  <a:lnTo>
                    <a:pt x="7404" y="950"/>
                  </a:lnTo>
                  <a:lnTo>
                    <a:pt x="7160" y="901"/>
                  </a:lnTo>
                  <a:lnTo>
                    <a:pt x="6917" y="853"/>
                  </a:lnTo>
                  <a:lnTo>
                    <a:pt x="6649" y="853"/>
                  </a:lnTo>
                  <a:lnTo>
                    <a:pt x="6381" y="901"/>
                  </a:lnTo>
                  <a:lnTo>
                    <a:pt x="6381" y="901"/>
                  </a:lnTo>
                  <a:lnTo>
                    <a:pt x="6211" y="682"/>
                  </a:lnTo>
                  <a:lnTo>
                    <a:pt x="6040" y="487"/>
                  </a:lnTo>
                  <a:lnTo>
                    <a:pt x="5845" y="341"/>
                  </a:lnTo>
                  <a:lnTo>
                    <a:pt x="5626" y="219"/>
                  </a:lnTo>
                  <a:lnTo>
                    <a:pt x="5431" y="122"/>
                  </a:lnTo>
                  <a:lnTo>
                    <a:pt x="5212" y="49"/>
                  </a:lnTo>
                  <a:lnTo>
                    <a:pt x="4993" y="0"/>
                  </a:lnTo>
                  <a:lnTo>
                    <a:pt x="4774" y="0"/>
                  </a:lnTo>
                  <a:lnTo>
                    <a:pt x="4555" y="0"/>
                  </a:lnTo>
                  <a:lnTo>
                    <a:pt x="4335" y="49"/>
                  </a:lnTo>
                  <a:lnTo>
                    <a:pt x="4140" y="122"/>
                  </a:lnTo>
                  <a:lnTo>
                    <a:pt x="3921" y="219"/>
                  </a:lnTo>
                  <a:lnTo>
                    <a:pt x="3726" y="341"/>
                  </a:lnTo>
                  <a:lnTo>
                    <a:pt x="3532" y="487"/>
                  </a:lnTo>
                  <a:lnTo>
                    <a:pt x="3337" y="682"/>
                  </a:lnTo>
                  <a:lnTo>
                    <a:pt x="3166" y="901"/>
                  </a:lnTo>
                  <a:lnTo>
                    <a:pt x="3166" y="901"/>
                  </a:lnTo>
                  <a:lnTo>
                    <a:pt x="2898" y="853"/>
                  </a:lnTo>
                  <a:lnTo>
                    <a:pt x="2655" y="853"/>
                  </a:lnTo>
                  <a:lnTo>
                    <a:pt x="2387" y="901"/>
                  </a:lnTo>
                  <a:lnTo>
                    <a:pt x="2168" y="950"/>
                  </a:lnTo>
                  <a:lnTo>
                    <a:pt x="1949" y="1023"/>
                  </a:lnTo>
                  <a:lnTo>
                    <a:pt x="1754" y="1120"/>
                  </a:lnTo>
                  <a:lnTo>
                    <a:pt x="1559" y="1242"/>
                  </a:lnTo>
                  <a:lnTo>
                    <a:pt x="1388" y="1388"/>
                  </a:lnTo>
                  <a:lnTo>
                    <a:pt x="1267" y="1559"/>
                  </a:lnTo>
                  <a:lnTo>
                    <a:pt x="1120" y="1729"/>
                  </a:lnTo>
                  <a:lnTo>
                    <a:pt x="1023" y="1924"/>
                  </a:lnTo>
                  <a:lnTo>
                    <a:pt x="950" y="2143"/>
                  </a:lnTo>
                  <a:lnTo>
                    <a:pt x="901" y="2387"/>
                  </a:lnTo>
                  <a:lnTo>
                    <a:pt x="877" y="2630"/>
                  </a:lnTo>
                  <a:lnTo>
                    <a:pt x="877" y="2898"/>
                  </a:lnTo>
                  <a:lnTo>
                    <a:pt x="901" y="3166"/>
                  </a:lnTo>
                  <a:lnTo>
                    <a:pt x="901" y="3166"/>
                  </a:lnTo>
                  <a:lnTo>
                    <a:pt x="682" y="3337"/>
                  </a:lnTo>
                  <a:lnTo>
                    <a:pt x="512" y="3507"/>
                  </a:lnTo>
                  <a:lnTo>
                    <a:pt x="341" y="3702"/>
                  </a:lnTo>
                  <a:lnTo>
                    <a:pt x="219" y="3921"/>
                  </a:lnTo>
                  <a:lnTo>
                    <a:pt x="122" y="4116"/>
                  </a:lnTo>
                  <a:lnTo>
                    <a:pt x="49" y="4335"/>
                  </a:lnTo>
                  <a:lnTo>
                    <a:pt x="24" y="4554"/>
                  </a:lnTo>
                  <a:lnTo>
                    <a:pt x="0" y="4774"/>
                  </a:lnTo>
                  <a:lnTo>
                    <a:pt x="24" y="4993"/>
                  </a:lnTo>
                  <a:lnTo>
                    <a:pt x="49" y="5212"/>
                  </a:lnTo>
                  <a:lnTo>
                    <a:pt x="122" y="5407"/>
                  </a:lnTo>
                  <a:lnTo>
                    <a:pt x="219" y="5626"/>
                  </a:lnTo>
                  <a:lnTo>
                    <a:pt x="341" y="5821"/>
                  </a:lnTo>
                  <a:lnTo>
                    <a:pt x="512" y="6016"/>
                  </a:lnTo>
                  <a:lnTo>
                    <a:pt x="682" y="6211"/>
                  </a:lnTo>
                  <a:lnTo>
                    <a:pt x="901" y="6381"/>
                  </a:lnTo>
                  <a:lnTo>
                    <a:pt x="901" y="6381"/>
                  </a:lnTo>
                  <a:lnTo>
                    <a:pt x="877" y="6649"/>
                  </a:lnTo>
                  <a:lnTo>
                    <a:pt x="877" y="6917"/>
                  </a:lnTo>
                  <a:lnTo>
                    <a:pt x="901" y="7160"/>
                  </a:lnTo>
                  <a:lnTo>
                    <a:pt x="950" y="7380"/>
                  </a:lnTo>
                  <a:lnTo>
                    <a:pt x="1023" y="7599"/>
                  </a:lnTo>
                  <a:lnTo>
                    <a:pt x="1120" y="7794"/>
                  </a:lnTo>
                  <a:lnTo>
                    <a:pt x="1267" y="7989"/>
                  </a:lnTo>
                  <a:lnTo>
                    <a:pt x="1388" y="8159"/>
                  </a:lnTo>
                  <a:lnTo>
                    <a:pt x="1559" y="8305"/>
                  </a:lnTo>
                  <a:lnTo>
                    <a:pt x="1754" y="8427"/>
                  </a:lnTo>
                  <a:lnTo>
                    <a:pt x="1949" y="8524"/>
                  </a:lnTo>
                  <a:lnTo>
                    <a:pt x="2168" y="8597"/>
                  </a:lnTo>
                  <a:lnTo>
                    <a:pt x="2387" y="8646"/>
                  </a:lnTo>
                  <a:lnTo>
                    <a:pt x="2655" y="8670"/>
                  </a:lnTo>
                  <a:lnTo>
                    <a:pt x="2898" y="8670"/>
                  </a:lnTo>
                  <a:lnTo>
                    <a:pt x="3166" y="8646"/>
                  </a:lnTo>
                  <a:lnTo>
                    <a:pt x="3166" y="8646"/>
                  </a:lnTo>
                  <a:lnTo>
                    <a:pt x="3410" y="8914"/>
                  </a:lnTo>
                  <a:lnTo>
                    <a:pt x="3653" y="9133"/>
                  </a:lnTo>
                  <a:lnTo>
                    <a:pt x="3921" y="9328"/>
                  </a:lnTo>
                  <a:lnTo>
                    <a:pt x="4189" y="945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39"/>
            <p:cNvSpPr/>
            <p:nvPr/>
          </p:nvSpPr>
          <p:spPr>
            <a:xfrm>
              <a:off x="2161750" y="4522750"/>
              <a:ext cx="25" cy="256975"/>
            </a:xfrm>
            <a:custGeom>
              <a:avLst/>
              <a:gdLst/>
              <a:ahLst/>
              <a:cxnLst/>
              <a:rect l="l" t="t" r="r" b="b"/>
              <a:pathLst>
                <a:path w="1" h="10279" fill="none" extrusionOk="0">
                  <a:moveTo>
                    <a:pt x="1" y="10279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39"/>
            <p:cNvSpPr/>
            <p:nvPr/>
          </p:nvSpPr>
          <p:spPr>
            <a:xfrm>
              <a:off x="2133750" y="4377850"/>
              <a:ext cx="56050" cy="56025"/>
            </a:xfrm>
            <a:custGeom>
              <a:avLst/>
              <a:gdLst/>
              <a:ahLst/>
              <a:cxnLst/>
              <a:rect l="l" t="t" r="r" b="b"/>
              <a:pathLst>
                <a:path w="2242" h="2241" fill="none" extrusionOk="0">
                  <a:moveTo>
                    <a:pt x="1121" y="2241"/>
                  </a:moveTo>
                  <a:lnTo>
                    <a:pt x="1121" y="2241"/>
                  </a:lnTo>
                  <a:lnTo>
                    <a:pt x="902" y="2217"/>
                  </a:lnTo>
                  <a:lnTo>
                    <a:pt x="682" y="2144"/>
                  </a:lnTo>
                  <a:lnTo>
                    <a:pt x="512" y="2046"/>
                  </a:lnTo>
                  <a:lnTo>
                    <a:pt x="341" y="1900"/>
                  </a:lnTo>
                  <a:lnTo>
                    <a:pt x="195" y="1754"/>
                  </a:lnTo>
                  <a:lnTo>
                    <a:pt x="98" y="1559"/>
                  </a:lnTo>
                  <a:lnTo>
                    <a:pt x="25" y="1340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901"/>
                  </a:lnTo>
                  <a:lnTo>
                    <a:pt x="98" y="682"/>
                  </a:lnTo>
                  <a:lnTo>
                    <a:pt x="195" y="487"/>
                  </a:lnTo>
                  <a:lnTo>
                    <a:pt x="341" y="317"/>
                  </a:lnTo>
                  <a:lnTo>
                    <a:pt x="512" y="195"/>
                  </a:lnTo>
                  <a:lnTo>
                    <a:pt x="682" y="98"/>
                  </a:lnTo>
                  <a:lnTo>
                    <a:pt x="902" y="25"/>
                  </a:lnTo>
                  <a:lnTo>
                    <a:pt x="1121" y="0"/>
                  </a:lnTo>
                  <a:lnTo>
                    <a:pt x="1121" y="0"/>
                  </a:lnTo>
                  <a:lnTo>
                    <a:pt x="1364" y="25"/>
                  </a:lnTo>
                  <a:lnTo>
                    <a:pt x="1559" y="98"/>
                  </a:lnTo>
                  <a:lnTo>
                    <a:pt x="1754" y="195"/>
                  </a:lnTo>
                  <a:lnTo>
                    <a:pt x="1924" y="317"/>
                  </a:lnTo>
                  <a:lnTo>
                    <a:pt x="2046" y="487"/>
                  </a:lnTo>
                  <a:lnTo>
                    <a:pt x="2168" y="682"/>
                  </a:lnTo>
                  <a:lnTo>
                    <a:pt x="2217" y="901"/>
                  </a:lnTo>
                  <a:lnTo>
                    <a:pt x="2241" y="1121"/>
                  </a:lnTo>
                  <a:lnTo>
                    <a:pt x="2241" y="1121"/>
                  </a:lnTo>
                  <a:lnTo>
                    <a:pt x="2217" y="1340"/>
                  </a:lnTo>
                  <a:lnTo>
                    <a:pt x="2168" y="1559"/>
                  </a:lnTo>
                  <a:lnTo>
                    <a:pt x="2046" y="1754"/>
                  </a:lnTo>
                  <a:lnTo>
                    <a:pt x="1924" y="1900"/>
                  </a:lnTo>
                  <a:lnTo>
                    <a:pt x="1754" y="2046"/>
                  </a:lnTo>
                  <a:lnTo>
                    <a:pt x="1559" y="2144"/>
                  </a:lnTo>
                  <a:lnTo>
                    <a:pt x="1364" y="2217"/>
                  </a:lnTo>
                  <a:lnTo>
                    <a:pt x="1121" y="2241"/>
                  </a:lnTo>
                  <a:lnTo>
                    <a:pt x="1121" y="224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9"/>
            <p:cNvSpPr/>
            <p:nvPr/>
          </p:nvSpPr>
          <p:spPr>
            <a:xfrm>
              <a:off x="2038150" y="4589125"/>
              <a:ext cx="87100" cy="87100"/>
            </a:xfrm>
            <a:custGeom>
              <a:avLst/>
              <a:gdLst/>
              <a:ahLst/>
              <a:cxnLst/>
              <a:rect l="l" t="t" r="r" b="b"/>
              <a:pathLst>
                <a:path w="3484" h="3484" fill="none" extrusionOk="0">
                  <a:moveTo>
                    <a:pt x="1" y="0"/>
                  </a:moveTo>
                  <a:lnTo>
                    <a:pt x="3483" y="348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39"/>
            <p:cNvSpPr/>
            <p:nvPr/>
          </p:nvSpPr>
          <p:spPr>
            <a:xfrm>
              <a:off x="2194025" y="4564150"/>
              <a:ext cx="54825" cy="54825"/>
            </a:xfrm>
            <a:custGeom>
              <a:avLst/>
              <a:gdLst/>
              <a:ahLst/>
              <a:cxnLst/>
              <a:rect l="l" t="t" r="r" b="b"/>
              <a:pathLst>
                <a:path w="2193" h="2193" fill="none" extrusionOk="0">
                  <a:moveTo>
                    <a:pt x="2192" y="1"/>
                  </a:moveTo>
                  <a:lnTo>
                    <a:pt x="1" y="219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6" name="Google Shape;826;p39"/>
          <p:cNvGrpSpPr/>
          <p:nvPr/>
        </p:nvGrpSpPr>
        <p:grpSpPr>
          <a:xfrm>
            <a:off x="2067737" y="3759759"/>
            <a:ext cx="309640" cy="392030"/>
            <a:chOff x="2635450" y="4321225"/>
            <a:chExt cx="368400" cy="466425"/>
          </a:xfrm>
        </p:grpSpPr>
        <p:sp>
          <p:nvSpPr>
            <p:cNvPr id="827" name="Google Shape;827;p39"/>
            <p:cNvSpPr/>
            <p:nvPr/>
          </p:nvSpPr>
          <p:spPr>
            <a:xfrm>
              <a:off x="2635450" y="4653050"/>
              <a:ext cx="368400" cy="134600"/>
            </a:xfrm>
            <a:custGeom>
              <a:avLst/>
              <a:gdLst/>
              <a:ahLst/>
              <a:cxnLst/>
              <a:rect l="l" t="t" r="r" b="b"/>
              <a:pathLst>
                <a:path w="14736" h="5384" fill="none" extrusionOk="0">
                  <a:moveTo>
                    <a:pt x="6723" y="1"/>
                  </a:moveTo>
                  <a:lnTo>
                    <a:pt x="6723" y="1"/>
                  </a:lnTo>
                  <a:lnTo>
                    <a:pt x="6187" y="49"/>
                  </a:lnTo>
                  <a:lnTo>
                    <a:pt x="5651" y="147"/>
                  </a:lnTo>
                  <a:lnTo>
                    <a:pt x="5140" y="269"/>
                  </a:lnTo>
                  <a:lnTo>
                    <a:pt x="4628" y="415"/>
                  </a:lnTo>
                  <a:lnTo>
                    <a:pt x="4141" y="610"/>
                  </a:lnTo>
                  <a:lnTo>
                    <a:pt x="3678" y="829"/>
                  </a:lnTo>
                  <a:lnTo>
                    <a:pt x="3216" y="1072"/>
                  </a:lnTo>
                  <a:lnTo>
                    <a:pt x="2777" y="1340"/>
                  </a:lnTo>
                  <a:lnTo>
                    <a:pt x="2363" y="1633"/>
                  </a:lnTo>
                  <a:lnTo>
                    <a:pt x="1949" y="1949"/>
                  </a:lnTo>
                  <a:lnTo>
                    <a:pt x="1584" y="2290"/>
                  </a:lnTo>
                  <a:lnTo>
                    <a:pt x="1219" y="2655"/>
                  </a:lnTo>
                  <a:lnTo>
                    <a:pt x="878" y="3045"/>
                  </a:lnTo>
                  <a:lnTo>
                    <a:pt x="561" y="3459"/>
                  </a:lnTo>
                  <a:lnTo>
                    <a:pt x="269" y="3873"/>
                  </a:lnTo>
                  <a:lnTo>
                    <a:pt x="1" y="4312"/>
                  </a:lnTo>
                  <a:lnTo>
                    <a:pt x="1" y="4312"/>
                  </a:lnTo>
                  <a:lnTo>
                    <a:pt x="293" y="4433"/>
                  </a:lnTo>
                  <a:lnTo>
                    <a:pt x="610" y="4555"/>
                  </a:lnTo>
                  <a:lnTo>
                    <a:pt x="1316" y="4750"/>
                  </a:lnTo>
                  <a:lnTo>
                    <a:pt x="2120" y="4945"/>
                  </a:lnTo>
                  <a:lnTo>
                    <a:pt x="3045" y="5091"/>
                  </a:lnTo>
                  <a:lnTo>
                    <a:pt x="4019" y="5213"/>
                  </a:lnTo>
                  <a:lnTo>
                    <a:pt x="5091" y="5310"/>
                  </a:lnTo>
                  <a:lnTo>
                    <a:pt x="6211" y="5359"/>
                  </a:lnTo>
                  <a:lnTo>
                    <a:pt x="7356" y="5383"/>
                  </a:lnTo>
                  <a:lnTo>
                    <a:pt x="7356" y="5383"/>
                  </a:lnTo>
                  <a:lnTo>
                    <a:pt x="8525" y="5359"/>
                  </a:lnTo>
                  <a:lnTo>
                    <a:pt x="9645" y="5310"/>
                  </a:lnTo>
                  <a:lnTo>
                    <a:pt x="10717" y="5213"/>
                  </a:lnTo>
                  <a:lnTo>
                    <a:pt x="11691" y="5091"/>
                  </a:lnTo>
                  <a:lnTo>
                    <a:pt x="12617" y="4945"/>
                  </a:lnTo>
                  <a:lnTo>
                    <a:pt x="13420" y="4750"/>
                  </a:lnTo>
                  <a:lnTo>
                    <a:pt x="14127" y="4555"/>
                  </a:lnTo>
                  <a:lnTo>
                    <a:pt x="14443" y="4433"/>
                  </a:lnTo>
                  <a:lnTo>
                    <a:pt x="14736" y="4312"/>
                  </a:lnTo>
                  <a:lnTo>
                    <a:pt x="14736" y="4312"/>
                  </a:lnTo>
                  <a:lnTo>
                    <a:pt x="14468" y="3873"/>
                  </a:lnTo>
                  <a:lnTo>
                    <a:pt x="14175" y="3459"/>
                  </a:lnTo>
                  <a:lnTo>
                    <a:pt x="13859" y="3045"/>
                  </a:lnTo>
                  <a:lnTo>
                    <a:pt x="13518" y="2655"/>
                  </a:lnTo>
                  <a:lnTo>
                    <a:pt x="13153" y="2290"/>
                  </a:lnTo>
                  <a:lnTo>
                    <a:pt x="12787" y="1949"/>
                  </a:lnTo>
                  <a:lnTo>
                    <a:pt x="12373" y="1633"/>
                  </a:lnTo>
                  <a:lnTo>
                    <a:pt x="11959" y="1340"/>
                  </a:lnTo>
                  <a:lnTo>
                    <a:pt x="11521" y="1072"/>
                  </a:lnTo>
                  <a:lnTo>
                    <a:pt x="11058" y="829"/>
                  </a:lnTo>
                  <a:lnTo>
                    <a:pt x="10595" y="610"/>
                  </a:lnTo>
                  <a:lnTo>
                    <a:pt x="10108" y="415"/>
                  </a:lnTo>
                  <a:lnTo>
                    <a:pt x="9597" y="269"/>
                  </a:lnTo>
                  <a:lnTo>
                    <a:pt x="9085" y="147"/>
                  </a:lnTo>
                  <a:lnTo>
                    <a:pt x="8549" y="49"/>
                  </a:lnTo>
                  <a:lnTo>
                    <a:pt x="8014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9"/>
            <p:cNvSpPr/>
            <p:nvPr/>
          </p:nvSpPr>
          <p:spPr>
            <a:xfrm>
              <a:off x="2819350" y="4321225"/>
              <a:ext cx="25" cy="347075"/>
            </a:xfrm>
            <a:custGeom>
              <a:avLst/>
              <a:gdLst/>
              <a:ahLst/>
              <a:cxnLst/>
              <a:rect l="l" t="t" r="r" b="b"/>
              <a:pathLst>
                <a:path w="1" h="13883" fill="none" extrusionOk="0">
                  <a:moveTo>
                    <a:pt x="0" y="13883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9"/>
            <p:cNvSpPr/>
            <p:nvPr/>
          </p:nvSpPr>
          <p:spPr>
            <a:xfrm>
              <a:off x="2835175" y="4328525"/>
              <a:ext cx="114475" cy="114500"/>
            </a:xfrm>
            <a:custGeom>
              <a:avLst/>
              <a:gdLst/>
              <a:ahLst/>
              <a:cxnLst/>
              <a:rect l="l" t="t" r="r" b="b"/>
              <a:pathLst>
                <a:path w="4579" h="4580" fill="none" extrusionOk="0">
                  <a:moveTo>
                    <a:pt x="707" y="4190"/>
                  </a:moveTo>
                  <a:lnTo>
                    <a:pt x="707" y="4190"/>
                  </a:lnTo>
                  <a:lnTo>
                    <a:pt x="853" y="4287"/>
                  </a:lnTo>
                  <a:lnTo>
                    <a:pt x="999" y="4384"/>
                  </a:lnTo>
                  <a:lnTo>
                    <a:pt x="1145" y="4458"/>
                  </a:lnTo>
                  <a:lnTo>
                    <a:pt x="1315" y="4506"/>
                  </a:lnTo>
                  <a:lnTo>
                    <a:pt x="1462" y="4555"/>
                  </a:lnTo>
                  <a:lnTo>
                    <a:pt x="1632" y="4579"/>
                  </a:lnTo>
                  <a:lnTo>
                    <a:pt x="1803" y="4579"/>
                  </a:lnTo>
                  <a:lnTo>
                    <a:pt x="1973" y="4579"/>
                  </a:lnTo>
                  <a:lnTo>
                    <a:pt x="2143" y="4579"/>
                  </a:lnTo>
                  <a:lnTo>
                    <a:pt x="2290" y="4531"/>
                  </a:lnTo>
                  <a:lnTo>
                    <a:pt x="2460" y="4506"/>
                  </a:lnTo>
                  <a:lnTo>
                    <a:pt x="2606" y="4433"/>
                  </a:lnTo>
                  <a:lnTo>
                    <a:pt x="2777" y="4360"/>
                  </a:lnTo>
                  <a:lnTo>
                    <a:pt x="2923" y="4263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3"/>
                  </a:lnTo>
                  <a:lnTo>
                    <a:pt x="3459" y="3678"/>
                  </a:lnTo>
                  <a:lnTo>
                    <a:pt x="3605" y="3410"/>
                  </a:lnTo>
                  <a:lnTo>
                    <a:pt x="3727" y="3142"/>
                  </a:lnTo>
                  <a:lnTo>
                    <a:pt x="3994" y="2485"/>
                  </a:lnTo>
                  <a:lnTo>
                    <a:pt x="4214" y="1827"/>
                  </a:lnTo>
                  <a:lnTo>
                    <a:pt x="4384" y="1170"/>
                  </a:lnTo>
                  <a:lnTo>
                    <a:pt x="4506" y="634"/>
                  </a:lnTo>
                  <a:lnTo>
                    <a:pt x="4579" y="220"/>
                  </a:lnTo>
                  <a:lnTo>
                    <a:pt x="4579" y="98"/>
                  </a:lnTo>
                  <a:lnTo>
                    <a:pt x="4555" y="25"/>
                  </a:lnTo>
                  <a:lnTo>
                    <a:pt x="4555" y="25"/>
                  </a:lnTo>
                  <a:lnTo>
                    <a:pt x="4482" y="1"/>
                  </a:lnTo>
                  <a:lnTo>
                    <a:pt x="4360" y="25"/>
                  </a:lnTo>
                  <a:lnTo>
                    <a:pt x="3970" y="74"/>
                  </a:lnTo>
                  <a:lnTo>
                    <a:pt x="3410" y="195"/>
                  </a:lnTo>
                  <a:lnTo>
                    <a:pt x="2752" y="390"/>
                  </a:lnTo>
                  <a:lnTo>
                    <a:pt x="2095" y="609"/>
                  </a:lnTo>
                  <a:lnTo>
                    <a:pt x="1462" y="853"/>
                  </a:lnTo>
                  <a:lnTo>
                    <a:pt x="1169" y="975"/>
                  </a:lnTo>
                  <a:lnTo>
                    <a:pt x="926" y="1121"/>
                  </a:lnTo>
                  <a:lnTo>
                    <a:pt x="707" y="1267"/>
                  </a:lnTo>
                  <a:lnTo>
                    <a:pt x="536" y="1389"/>
                  </a:lnTo>
                  <a:lnTo>
                    <a:pt x="536" y="1389"/>
                  </a:lnTo>
                  <a:lnTo>
                    <a:pt x="414" y="1535"/>
                  </a:lnTo>
                  <a:lnTo>
                    <a:pt x="317" y="1657"/>
                  </a:lnTo>
                  <a:lnTo>
                    <a:pt x="219" y="1803"/>
                  </a:lnTo>
                  <a:lnTo>
                    <a:pt x="146" y="1973"/>
                  </a:lnTo>
                  <a:lnTo>
                    <a:pt x="98" y="2119"/>
                  </a:lnTo>
                  <a:lnTo>
                    <a:pt x="49" y="2290"/>
                  </a:lnTo>
                  <a:lnTo>
                    <a:pt x="0" y="2460"/>
                  </a:lnTo>
                  <a:lnTo>
                    <a:pt x="0" y="2607"/>
                  </a:lnTo>
                  <a:lnTo>
                    <a:pt x="0" y="2777"/>
                  </a:lnTo>
                  <a:lnTo>
                    <a:pt x="0" y="2948"/>
                  </a:lnTo>
                  <a:lnTo>
                    <a:pt x="25" y="3118"/>
                  </a:lnTo>
                  <a:lnTo>
                    <a:pt x="73" y="3264"/>
                  </a:lnTo>
                  <a:lnTo>
                    <a:pt x="146" y="3435"/>
                  </a:lnTo>
                  <a:lnTo>
                    <a:pt x="195" y="3581"/>
                  </a:lnTo>
                  <a:lnTo>
                    <a:pt x="293" y="3727"/>
                  </a:lnTo>
                  <a:lnTo>
                    <a:pt x="390" y="3873"/>
                  </a:lnTo>
                  <a:lnTo>
                    <a:pt x="707" y="4190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9"/>
            <p:cNvSpPr/>
            <p:nvPr/>
          </p:nvSpPr>
          <p:spPr>
            <a:xfrm>
              <a:off x="2850400" y="4372975"/>
              <a:ext cx="54825" cy="54825"/>
            </a:xfrm>
            <a:custGeom>
              <a:avLst/>
              <a:gdLst/>
              <a:ahLst/>
              <a:cxnLst/>
              <a:rect l="l" t="t" r="r" b="b"/>
              <a:pathLst>
                <a:path w="2193" h="2193" fill="none" extrusionOk="0">
                  <a:moveTo>
                    <a:pt x="2192" y="0"/>
                  </a:moveTo>
                  <a:lnTo>
                    <a:pt x="0" y="2192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9"/>
            <p:cNvSpPr/>
            <p:nvPr/>
          </p:nvSpPr>
          <p:spPr>
            <a:xfrm>
              <a:off x="2646425" y="4429600"/>
              <a:ext cx="156500" cy="156500"/>
            </a:xfrm>
            <a:custGeom>
              <a:avLst/>
              <a:gdLst/>
              <a:ahLst/>
              <a:cxnLst/>
              <a:rect l="l" t="t" r="r" b="b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5"/>
                  </a:lnTo>
                  <a:lnTo>
                    <a:pt x="6040" y="4725"/>
                  </a:lnTo>
                  <a:lnTo>
                    <a:pt x="6138" y="4506"/>
                  </a:lnTo>
                  <a:lnTo>
                    <a:pt x="6186" y="4287"/>
                  </a:lnTo>
                  <a:lnTo>
                    <a:pt x="6235" y="4043"/>
                  </a:lnTo>
                  <a:lnTo>
                    <a:pt x="6259" y="3824"/>
                  </a:lnTo>
                  <a:lnTo>
                    <a:pt x="6259" y="3581"/>
                  </a:lnTo>
                  <a:lnTo>
                    <a:pt x="6235" y="3361"/>
                  </a:lnTo>
                  <a:lnTo>
                    <a:pt x="6186" y="3118"/>
                  </a:lnTo>
                  <a:lnTo>
                    <a:pt x="6138" y="2899"/>
                  </a:lnTo>
                  <a:lnTo>
                    <a:pt x="6040" y="2680"/>
                  </a:lnTo>
                  <a:lnTo>
                    <a:pt x="5943" y="2460"/>
                  </a:lnTo>
                  <a:lnTo>
                    <a:pt x="5821" y="2266"/>
                  </a:lnTo>
                  <a:lnTo>
                    <a:pt x="5675" y="2071"/>
                  </a:lnTo>
                  <a:lnTo>
                    <a:pt x="5504" y="1900"/>
                  </a:lnTo>
                  <a:lnTo>
                    <a:pt x="5504" y="1900"/>
                  </a:lnTo>
                  <a:lnTo>
                    <a:pt x="5285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2" y="1145"/>
                  </a:lnTo>
                  <a:lnTo>
                    <a:pt x="3848" y="975"/>
                  </a:lnTo>
                  <a:lnTo>
                    <a:pt x="3410" y="804"/>
                  </a:lnTo>
                  <a:lnTo>
                    <a:pt x="2484" y="488"/>
                  </a:lnTo>
                  <a:lnTo>
                    <a:pt x="1608" y="244"/>
                  </a:lnTo>
                  <a:lnTo>
                    <a:pt x="853" y="74"/>
                  </a:lnTo>
                  <a:lnTo>
                    <a:pt x="536" y="25"/>
                  </a:lnTo>
                  <a:lnTo>
                    <a:pt x="292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0" y="122"/>
                  </a:lnTo>
                  <a:lnTo>
                    <a:pt x="0" y="293"/>
                  </a:lnTo>
                  <a:lnTo>
                    <a:pt x="25" y="536"/>
                  </a:lnTo>
                  <a:lnTo>
                    <a:pt x="73" y="853"/>
                  </a:lnTo>
                  <a:lnTo>
                    <a:pt x="244" y="1608"/>
                  </a:lnTo>
                  <a:lnTo>
                    <a:pt x="487" y="2485"/>
                  </a:lnTo>
                  <a:lnTo>
                    <a:pt x="804" y="3410"/>
                  </a:lnTo>
                  <a:lnTo>
                    <a:pt x="974" y="3849"/>
                  </a:lnTo>
                  <a:lnTo>
                    <a:pt x="1145" y="4263"/>
                  </a:lnTo>
                  <a:lnTo>
                    <a:pt x="1315" y="4652"/>
                  </a:lnTo>
                  <a:lnTo>
                    <a:pt x="1510" y="4993"/>
                  </a:lnTo>
                  <a:lnTo>
                    <a:pt x="1705" y="5286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0" y="5675"/>
                  </a:lnTo>
                  <a:lnTo>
                    <a:pt x="2265" y="5821"/>
                  </a:lnTo>
                  <a:lnTo>
                    <a:pt x="2460" y="5943"/>
                  </a:lnTo>
                  <a:lnTo>
                    <a:pt x="2679" y="6041"/>
                  </a:lnTo>
                  <a:lnTo>
                    <a:pt x="2898" y="6138"/>
                  </a:lnTo>
                  <a:lnTo>
                    <a:pt x="3118" y="6187"/>
                  </a:lnTo>
                  <a:lnTo>
                    <a:pt x="3361" y="6235"/>
                  </a:lnTo>
                  <a:lnTo>
                    <a:pt x="3580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1"/>
                  </a:lnTo>
                  <a:lnTo>
                    <a:pt x="4944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9"/>
            <p:cNvSpPr/>
            <p:nvPr/>
          </p:nvSpPr>
          <p:spPr>
            <a:xfrm>
              <a:off x="2696350" y="4479525"/>
              <a:ext cx="87100" cy="87100"/>
            </a:xfrm>
            <a:custGeom>
              <a:avLst/>
              <a:gdLst/>
              <a:ahLst/>
              <a:cxnLst/>
              <a:rect l="l" t="t" r="r" b="b"/>
              <a:pathLst>
                <a:path w="3484" h="3484" fill="none" extrusionOk="0">
                  <a:moveTo>
                    <a:pt x="0" y="1"/>
                  </a:moveTo>
                  <a:lnTo>
                    <a:pt x="3483" y="348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3" name="Google Shape;833;p39"/>
          <p:cNvGrpSpPr/>
          <p:nvPr/>
        </p:nvGrpSpPr>
        <p:grpSpPr>
          <a:xfrm>
            <a:off x="5436146" y="3750030"/>
            <a:ext cx="342882" cy="383835"/>
            <a:chOff x="6643075" y="4309650"/>
            <a:chExt cx="407950" cy="456675"/>
          </a:xfrm>
        </p:grpSpPr>
        <p:sp>
          <p:nvSpPr>
            <p:cNvPr id="834" name="Google Shape;834;p39"/>
            <p:cNvSpPr/>
            <p:nvPr/>
          </p:nvSpPr>
          <p:spPr>
            <a:xfrm>
              <a:off x="6643075" y="4698125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4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5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5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4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5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5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4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5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5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4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5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5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4"/>
                  </a:ln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9"/>
            <p:cNvSpPr/>
            <p:nvPr/>
          </p:nvSpPr>
          <p:spPr>
            <a:xfrm>
              <a:off x="6643075" y="4727350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219" y="24"/>
                  </a:lnTo>
                  <a:lnTo>
                    <a:pt x="414" y="49"/>
                  </a:lnTo>
                  <a:lnTo>
                    <a:pt x="609" y="73"/>
                  </a:lnTo>
                  <a:lnTo>
                    <a:pt x="755" y="122"/>
                  </a:lnTo>
                  <a:lnTo>
                    <a:pt x="1023" y="244"/>
                  </a:lnTo>
                  <a:lnTo>
                    <a:pt x="1266" y="365"/>
                  </a:lnTo>
                  <a:lnTo>
                    <a:pt x="1266" y="365"/>
                  </a:lnTo>
                  <a:lnTo>
                    <a:pt x="1413" y="463"/>
                  </a:lnTo>
                  <a:lnTo>
                    <a:pt x="1583" y="536"/>
                  </a:lnTo>
                  <a:lnTo>
                    <a:pt x="1778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2289" y="585"/>
                  </a:lnTo>
                  <a:lnTo>
                    <a:pt x="2484" y="536"/>
                  </a:lnTo>
                  <a:lnTo>
                    <a:pt x="2655" y="463"/>
                  </a:lnTo>
                  <a:lnTo>
                    <a:pt x="2801" y="365"/>
                  </a:lnTo>
                  <a:lnTo>
                    <a:pt x="2801" y="365"/>
                  </a:lnTo>
                  <a:lnTo>
                    <a:pt x="3044" y="244"/>
                  </a:lnTo>
                  <a:lnTo>
                    <a:pt x="3312" y="122"/>
                  </a:lnTo>
                  <a:lnTo>
                    <a:pt x="3458" y="73"/>
                  </a:lnTo>
                  <a:lnTo>
                    <a:pt x="3653" y="49"/>
                  </a:lnTo>
                  <a:lnTo>
                    <a:pt x="3848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4311" y="24"/>
                  </a:lnTo>
                  <a:lnTo>
                    <a:pt x="4506" y="49"/>
                  </a:lnTo>
                  <a:lnTo>
                    <a:pt x="4676" y="73"/>
                  </a:lnTo>
                  <a:lnTo>
                    <a:pt x="4847" y="122"/>
                  </a:lnTo>
                  <a:lnTo>
                    <a:pt x="5115" y="244"/>
                  </a:lnTo>
                  <a:lnTo>
                    <a:pt x="5334" y="365"/>
                  </a:lnTo>
                  <a:lnTo>
                    <a:pt x="5334" y="365"/>
                  </a:lnTo>
                  <a:lnTo>
                    <a:pt x="5504" y="463"/>
                  </a:lnTo>
                  <a:lnTo>
                    <a:pt x="5675" y="536"/>
                  </a:lnTo>
                  <a:lnTo>
                    <a:pt x="5870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6357" y="585"/>
                  </a:lnTo>
                  <a:lnTo>
                    <a:pt x="6551" y="536"/>
                  </a:lnTo>
                  <a:lnTo>
                    <a:pt x="6722" y="463"/>
                  </a:lnTo>
                  <a:lnTo>
                    <a:pt x="6892" y="365"/>
                  </a:lnTo>
                  <a:lnTo>
                    <a:pt x="6892" y="365"/>
                  </a:lnTo>
                  <a:lnTo>
                    <a:pt x="7112" y="244"/>
                  </a:lnTo>
                  <a:lnTo>
                    <a:pt x="7380" y="122"/>
                  </a:lnTo>
                  <a:lnTo>
                    <a:pt x="7550" y="73"/>
                  </a:lnTo>
                  <a:lnTo>
                    <a:pt x="7721" y="49"/>
                  </a:lnTo>
                  <a:lnTo>
                    <a:pt x="7940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8378" y="24"/>
                  </a:lnTo>
                  <a:lnTo>
                    <a:pt x="8597" y="49"/>
                  </a:lnTo>
                  <a:lnTo>
                    <a:pt x="8768" y="73"/>
                  </a:lnTo>
                  <a:lnTo>
                    <a:pt x="8914" y="122"/>
                  </a:lnTo>
                  <a:lnTo>
                    <a:pt x="9206" y="244"/>
                  </a:lnTo>
                  <a:lnTo>
                    <a:pt x="9425" y="365"/>
                  </a:lnTo>
                  <a:lnTo>
                    <a:pt x="9425" y="365"/>
                  </a:lnTo>
                  <a:lnTo>
                    <a:pt x="9596" y="463"/>
                  </a:lnTo>
                  <a:lnTo>
                    <a:pt x="9766" y="536"/>
                  </a:lnTo>
                  <a:lnTo>
                    <a:pt x="9961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10448" y="585"/>
                  </a:lnTo>
                  <a:lnTo>
                    <a:pt x="10643" y="536"/>
                  </a:lnTo>
                  <a:lnTo>
                    <a:pt x="10814" y="463"/>
                  </a:lnTo>
                  <a:lnTo>
                    <a:pt x="10984" y="365"/>
                  </a:lnTo>
                  <a:lnTo>
                    <a:pt x="10984" y="365"/>
                  </a:lnTo>
                  <a:lnTo>
                    <a:pt x="11203" y="244"/>
                  </a:lnTo>
                  <a:lnTo>
                    <a:pt x="11471" y="122"/>
                  </a:lnTo>
                  <a:lnTo>
                    <a:pt x="11642" y="73"/>
                  </a:lnTo>
                  <a:lnTo>
                    <a:pt x="11812" y="49"/>
                  </a:lnTo>
                  <a:lnTo>
                    <a:pt x="12007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2470" y="24"/>
                  </a:lnTo>
                  <a:lnTo>
                    <a:pt x="12665" y="49"/>
                  </a:lnTo>
                  <a:lnTo>
                    <a:pt x="12859" y="73"/>
                  </a:lnTo>
                  <a:lnTo>
                    <a:pt x="13006" y="122"/>
                  </a:lnTo>
                  <a:lnTo>
                    <a:pt x="13273" y="244"/>
                  </a:lnTo>
                  <a:lnTo>
                    <a:pt x="13493" y="365"/>
                  </a:lnTo>
                  <a:lnTo>
                    <a:pt x="13493" y="365"/>
                  </a:lnTo>
                  <a:lnTo>
                    <a:pt x="13663" y="463"/>
                  </a:lnTo>
                  <a:lnTo>
                    <a:pt x="13834" y="536"/>
                  </a:lnTo>
                  <a:lnTo>
                    <a:pt x="14028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540" y="585"/>
                  </a:lnTo>
                  <a:lnTo>
                    <a:pt x="14735" y="536"/>
                  </a:lnTo>
                  <a:lnTo>
                    <a:pt x="14905" y="463"/>
                  </a:lnTo>
                  <a:lnTo>
                    <a:pt x="15051" y="365"/>
                  </a:lnTo>
                  <a:lnTo>
                    <a:pt x="15051" y="365"/>
                  </a:lnTo>
                  <a:lnTo>
                    <a:pt x="15295" y="244"/>
                  </a:lnTo>
                  <a:lnTo>
                    <a:pt x="15563" y="122"/>
                  </a:lnTo>
                  <a:lnTo>
                    <a:pt x="15709" y="73"/>
                  </a:lnTo>
                  <a:lnTo>
                    <a:pt x="15904" y="49"/>
                  </a:lnTo>
                  <a:lnTo>
                    <a:pt x="16099" y="24"/>
                  </a:lnTo>
                  <a:lnTo>
                    <a:pt x="16318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9"/>
            <p:cNvSpPr/>
            <p:nvPr/>
          </p:nvSpPr>
          <p:spPr>
            <a:xfrm>
              <a:off x="6643075" y="4751700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5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6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6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5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5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6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6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5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5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6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6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5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5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6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6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9"/>
            <p:cNvSpPr/>
            <p:nvPr/>
          </p:nvSpPr>
          <p:spPr>
            <a:xfrm>
              <a:off x="6672900" y="4309650"/>
              <a:ext cx="348900" cy="376300"/>
            </a:xfrm>
            <a:custGeom>
              <a:avLst/>
              <a:gdLst/>
              <a:ahLst/>
              <a:cxnLst/>
              <a:rect l="l" t="t" r="r" b="b"/>
              <a:pathLst>
                <a:path w="13956" h="15052" fill="none" extrusionOk="0">
                  <a:moveTo>
                    <a:pt x="13347" y="6747"/>
                  </a:moveTo>
                  <a:lnTo>
                    <a:pt x="12470" y="6406"/>
                  </a:lnTo>
                  <a:lnTo>
                    <a:pt x="12470" y="3532"/>
                  </a:lnTo>
                  <a:lnTo>
                    <a:pt x="10790" y="3532"/>
                  </a:lnTo>
                  <a:lnTo>
                    <a:pt x="10790" y="2022"/>
                  </a:lnTo>
                  <a:lnTo>
                    <a:pt x="8427" y="2022"/>
                  </a:lnTo>
                  <a:lnTo>
                    <a:pt x="8427" y="1"/>
                  </a:lnTo>
                  <a:lnTo>
                    <a:pt x="6966" y="1"/>
                  </a:lnTo>
                  <a:lnTo>
                    <a:pt x="5505" y="1"/>
                  </a:lnTo>
                  <a:lnTo>
                    <a:pt x="5505" y="2022"/>
                  </a:lnTo>
                  <a:lnTo>
                    <a:pt x="3142" y="2022"/>
                  </a:lnTo>
                  <a:lnTo>
                    <a:pt x="3142" y="3532"/>
                  </a:lnTo>
                  <a:lnTo>
                    <a:pt x="1462" y="3532"/>
                  </a:lnTo>
                  <a:lnTo>
                    <a:pt x="1462" y="6406"/>
                  </a:lnTo>
                  <a:lnTo>
                    <a:pt x="585" y="6747"/>
                  </a:lnTo>
                  <a:lnTo>
                    <a:pt x="585" y="6747"/>
                  </a:lnTo>
                  <a:lnTo>
                    <a:pt x="414" y="6844"/>
                  </a:lnTo>
                  <a:lnTo>
                    <a:pt x="268" y="6966"/>
                  </a:lnTo>
                  <a:lnTo>
                    <a:pt x="147" y="7112"/>
                  </a:lnTo>
                  <a:lnTo>
                    <a:pt x="49" y="7258"/>
                  </a:lnTo>
                  <a:lnTo>
                    <a:pt x="0" y="7404"/>
                  </a:lnTo>
                  <a:lnTo>
                    <a:pt x="0" y="7575"/>
                  </a:lnTo>
                  <a:lnTo>
                    <a:pt x="0" y="7770"/>
                  </a:lnTo>
                  <a:lnTo>
                    <a:pt x="73" y="7965"/>
                  </a:lnTo>
                  <a:lnTo>
                    <a:pt x="1510" y="11277"/>
                  </a:lnTo>
                  <a:lnTo>
                    <a:pt x="1510" y="14833"/>
                  </a:lnTo>
                  <a:lnTo>
                    <a:pt x="1510" y="14833"/>
                  </a:lnTo>
                  <a:lnTo>
                    <a:pt x="1754" y="14711"/>
                  </a:lnTo>
                  <a:lnTo>
                    <a:pt x="2046" y="14589"/>
                  </a:lnTo>
                  <a:lnTo>
                    <a:pt x="2241" y="14540"/>
                  </a:lnTo>
                  <a:lnTo>
                    <a:pt x="2436" y="14516"/>
                  </a:lnTo>
                  <a:lnTo>
                    <a:pt x="2655" y="14492"/>
                  </a:lnTo>
                  <a:lnTo>
                    <a:pt x="2874" y="14467"/>
                  </a:lnTo>
                  <a:lnTo>
                    <a:pt x="2874" y="14467"/>
                  </a:lnTo>
                  <a:lnTo>
                    <a:pt x="3167" y="14492"/>
                  </a:lnTo>
                  <a:lnTo>
                    <a:pt x="3410" y="14516"/>
                  </a:lnTo>
                  <a:lnTo>
                    <a:pt x="3629" y="14565"/>
                  </a:lnTo>
                  <a:lnTo>
                    <a:pt x="3824" y="14638"/>
                  </a:lnTo>
                  <a:lnTo>
                    <a:pt x="4141" y="14760"/>
                  </a:lnTo>
                  <a:lnTo>
                    <a:pt x="4384" y="14906"/>
                  </a:lnTo>
                  <a:lnTo>
                    <a:pt x="4384" y="14906"/>
                  </a:lnTo>
                  <a:lnTo>
                    <a:pt x="4530" y="14979"/>
                  </a:lnTo>
                  <a:lnTo>
                    <a:pt x="4628" y="15028"/>
                  </a:lnTo>
                  <a:lnTo>
                    <a:pt x="4774" y="15052"/>
                  </a:lnTo>
                  <a:lnTo>
                    <a:pt x="4920" y="15052"/>
                  </a:lnTo>
                  <a:lnTo>
                    <a:pt x="4920" y="15052"/>
                  </a:lnTo>
                  <a:lnTo>
                    <a:pt x="5091" y="15052"/>
                  </a:lnTo>
                  <a:lnTo>
                    <a:pt x="5212" y="15028"/>
                  </a:lnTo>
                  <a:lnTo>
                    <a:pt x="5334" y="14979"/>
                  </a:lnTo>
                  <a:lnTo>
                    <a:pt x="5456" y="14906"/>
                  </a:lnTo>
                  <a:lnTo>
                    <a:pt x="5456" y="14906"/>
                  </a:lnTo>
                  <a:lnTo>
                    <a:pt x="5724" y="14760"/>
                  </a:lnTo>
                  <a:lnTo>
                    <a:pt x="6040" y="14638"/>
                  </a:lnTo>
                  <a:lnTo>
                    <a:pt x="6235" y="14565"/>
                  </a:lnTo>
                  <a:lnTo>
                    <a:pt x="6454" y="14516"/>
                  </a:lnTo>
                  <a:lnTo>
                    <a:pt x="6698" y="14492"/>
                  </a:lnTo>
                  <a:lnTo>
                    <a:pt x="6966" y="14467"/>
                  </a:lnTo>
                  <a:lnTo>
                    <a:pt x="6966" y="14467"/>
                  </a:lnTo>
                  <a:lnTo>
                    <a:pt x="7234" y="14492"/>
                  </a:lnTo>
                  <a:lnTo>
                    <a:pt x="7477" y="14516"/>
                  </a:lnTo>
                  <a:lnTo>
                    <a:pt x="7697" y="14565"/>
                  </a:lnTo>
                  <a:lnTo>
                    <a:pt x="7891" y="14638"/>
                  </a:lnTo>
                  <a:lnTo>
                    <a:pt x="8232" y="14760"/>
                  </a:lnTo>
                  <a:lnTo>
                    <a:pt x="8476" y="14906"/>
                  </a:lnTo>
                  <a:lnTo>
                    <a:pt x="8476" y="14906"/>
                  </a:lnTo>
                  <a:lnTo>
                    <a:pt x="8598" y="14979"/>
                  </a:lnTo>
                  <a:lnTo>
                    <a:pt x="8719" y="15028"/>
                  </a:lnTo>
                  <a:lnTo>
                    <a:pt x="8841" y="15052"/>
                  </a:lnTo>
                  <a:lnTo>
                    <a:pt x="9012" y="15052"/>
                  </a:lnTo>
                  <a:lnTo>
                    <a:pt x="9012" y="15052"/>
                  </a:lnTo>
                  <a:lnTo>
                    <a:pt x="9158" y="15052"/>
                  </a:lnTo>
                  <a:lnTo>
                    <a:pt x="9304" y="15028"/>
                  </a:lnTo>
                  <a:lnTo>
                    <a:pt x="9401" y="14979"/>
                  </a:lnTo>
                  <a:lnTo>
                    <a:pt x="9548" y="14906"/>
                  </a:lnTo>
                  <a:lnTo>
                    <a:pt x="9548" y="14906"/>
                  </a:lnTo>
                  <a:lnTo>
                    <a:pt x="9791" y="14760"/>
                  </a:lnTo>
                  <a:lnTo>
                    <a:pt x="10108" y="14638"/>
                  </a:lnTo>
                  <a:lnTo>
                    <a:pt x="10303" y="14565"/>
                  </a:lnTo>
                  <a:lnTo>
                    <a:pt x="10522" y="14516"/>
                  </a:lnTo>
                  <a:lnTo>
                    <a:pt x="10765" y="14492"/>
                  </a:lnTo>
                  <a:lnTo>
                    <a:pt x="11058" y="14467"/>
                  </a:lnTo>
                  <a:lnTo>
                    <a:pt x="11058" y="14467"/>
                  </a:lnTo>
                  <a:lnTo>
                    <a:pt x="11277" y="14492"/>
                  </a:lnTo>
                  <a:lnTo>
                    <a:pt x="11496" y="14516"/>
                  </a:lnTo>
                  <a:lnTo>
                    <a:pt x="11691" y="14540"/>
                  </a:lnTo>
                  <a:lnTo>
                    <a:pt x="11886" y="14589"/>
                  </a:lnTo>
                  <a:lnTo>
                    <a:pt x="12178" y="14711"/>
                  </a:lnTo>
                  <a:lnTo>
                    <a:pt x="12421" y="14833"/>
                  </a:lnTo>
                  <a:lnTo>
                    <a:pt x="12421" y="11277"/>
                  </a:lnTo>
                  <a:lnTo>
                    <a:pt x="13858" y="7965"/>
                  </a:lnTo>
                  <a:lnTo>
                    <a:pt x="13858" y="7965"/>
                  </a:lnTo>
                  <a:lnTo>
                    <a:pt x="13931" y="7770"/>
                  </a:lnTo>
                  <a:lnTo>
                    <a:pt x="13956" y="7575"/>
                  </a:lnTo>
                  <a:lnTo>
                    <a:pt x="13931" y="7404"/>
                  </a:lnTo>
                  <a:lnTo>
                    <a:pt x="13883" y="7258"/>
                  </a:lnTo>
                  <a:lnTo>
                    <a:pt x="13785" y="7112"/>
                  </a:lnTo>
                  <a:lnTo>
                    <a:pt x="13664" y="6966"/>
                  </a:lnTo>
                  <a:lnTo>
                    <a:pt x="13517" y="6844"/>
                  </a:lnTo>
                  <a:lnTo>
                    <a:pt x="13347" y="6747"/>
                  </a:lnTo>
                  <a:lnTo>
                    <a:pt x="13347" y="6747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9"/>
            <p:cNvSpPr/>
            <p:nvPr/>
          </p:nvSpPr>
          <p:spPr>
            <a:xfrm>
              <a:off x="6805625" y="4452725"/>
              <a:ext cx="15850" cy="28050"/>
            </a:xfrm>
            <a:custGeom>
              <a:avLst/>
              <a:gdLst/>
              <a:ahLst/>
              <a:cxnLst/>
              <a:rect l="l" t="t" r="r" b="b"/>
              <a:pathLst>
                <a:path w="634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44" y="1097"/>
                  </a:lnTo>
                  <a:lnTo>
                    <a:pt x="196" y="1073"/>
                  </a:lnTo>
                  <a:lnTo>
                    <a:pt x="123" y="1024"/>
                  </a:lnTo>
                  <a:lnTo>
                    <a:pt x="74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74" y="147"/>
                  </a:lnTo>
                  <a:lnTo>
                    <a:pt x="123" y="98"/>
                  </a:lnTo>
                  <a:lnTo>
                    <a:pt x="196" y="25"/>
                  </a:lnTo>
                  <a:lnTo>
                    <a:pt x="244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66" y="1"/>
                  </a:lnTo>
                  <a:lnTo>
                    <a:pt x="439" y="25"/>
                  </a:lnTo>
                  <a:lnTo>
                    <a:pt x="488" y="98"/>
                  </a:lnTo>
                  <a:lnTo>
                    <a:pt x="537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37" y="951"/>
                  </a:lnTo>
                  <a:lnTo>
                    <a:pt x="488" y="1024"/>
                  </a:lnTo>
                  <a:lnTo>
                    <a:pt x="439" y="1073"/>
                  </a:lnTo>
                  <a:lnTo>
                    <a:pt x="366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9"/>
            <p:cNvSpPr/>
            <p:nvPr/>
          </p:nvSpPr>
          <p:spPr>
            <a:xfrm>
              <a:off x="6872600" y="4452725"/>
              <a:ext cx="15875" cy="28050"/>
            </a:xfrm>
            <a:custGeom>
              <a:avLst/>
              <a:gdLst/>
              <a:ahLst/>
              <a:cxnLst/>
              <a:rect l="l" t="t" r="r" b="b"/>
              <a:pathLst>
                <a:path w="635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69" y="1097"/>
                  </a:lnTo>
                  <a:lnTo>
                    <a:pt x="196" y="1073"/>
                  </a:lnTo>
                  <a:lnTo>
                    <a:pt x="147" y="1024"/>
                  </a:lnTo>
                  <a:lnTo>
                    <a:pt x="98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98" y="147"/>
                  </a:lnTo>
                  <a:lnTo>
                    <a:pt x="147" y="98"/>
                  </a:lnTo>
                  <a:lnTo>
                    <a:pt x="196" y="25"/>
                  </a:lnTo>
                  <a:lnTo>
                    <a:pt x="269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90" y="1"/>
                  </a:lnTo>
                  <a:lnTo>
                    <a:pt x="464" y="25"/>
                  </a:lnTo>
                  <a:lnTo>
                    <a:pt x="512" y="98"/>
                  </a:lnTo>
                  <a:lnTo>
                    <a:pt x="561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61" y="951"/>
                  </a:lnTo>
                  <a:lnTo>
                    <a:pt x="512" y="1024"/>
                  </a:lnTo>
                  <a:lnTo>
                    <a:pt x="464" y="1073"/>
                  </a:lnTo>
                  <a:lnTo>
                    <a:pt x="390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39"/>
            <p:cNvSpPr/>
            <p:nvPr/>
          </p:nvSpPr>
          <p:spPr>
            <a:xfrm>
              <a:off x="6709425" y="4414975"/>
              <a:ext cx="275250" cy="54825"/>
            </a:xfrm>
            <a:custGeom>
              <a:avLst/>
              <a:gdLst/>
              <a:ahLst/>
              <a:cxnLst/>
              <a:rect l="l" t="t" r="r" b="b"/>
              <a:pathLst>
                <a:path w="11010" h="2193" fill="none" extrusionOk="0">
                  <a:moveTo>
                    <a:pt x="11009" y="2193"/>
                  </a:moveTo>
                  <a:lnTo>
                    <a:pt x="5505" y="1"/>
                  </a:lnTo>
                  <a:lnTo>
                    <a:pt x="1" y="219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9"/>
            <p:cNvSpPr/>
            <p:nvPr/>
          </p:nvSpPr>
          <p:spPr>
            <a:xfrm>
              <a:off x="6733175" y="4382725"/>
              <a:ext cx="227750" cy="37150"/>
            </a:xfrm>
            <a:custGeom>
              <a:avLst/>
              <a:gdLst/>
              <a:ahLst/>
              <a:cxnLst/>
              <a:rect l="l" t="t" r="r" b="b"/>
              <a:pathLst>
                <a:path w="9110" h="1486" fill="none" extrusionOk="0">
                  <a:moveTo>
                    <a:pt x="1" y="1486"/>
                  </a:moveTo>
                  <a:lnTo>
                    <a:pt x="1681" y="1486"/>
                  </a:lnTo>
                  <a:lnTo>
                    <a:pt x="1681" y="0"/>
                  </a:lnTo>
                  <a:lnTo>
                    <a:pt x="4555" y="0"/>
                  </a:lnTo>
                  <a:lnTo>
                    <a:pt x="7429" y="0"/>
                  </a:lnTo>
                  <a:lnTo>
                    <a:pt x="7429" y="1486"/>
                  </a:lnTo>
                  <a:lnTo>
                    <a:pt x="9109" y="1486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9"/>
            <p:cNvSpPr/>
            <p:nvPr/>
          </p:nvSpPr>
          <p:spPr>
            <a:xfrm>
              <a:off x="6847025" y="4414975"/>
              <a:ext cx="25" cy="145550"/>
            </a:xfrm>
            <a:custGeom>
              <a:avLst/>
              <a:gdLst/>
              <a:ahLst/>
              <a:cxnLst/>
              <a:rect l="l" t="t" r="r" b="b"/>
              <a:pathLst>
                <a:path w="1" h="5822" fill="none" extrusionOk="0">
                  <a:moveTo>
                    <a:pt x="1" y="1"/>
                  </a:moveTo>
                  <a:lnTo>
                    <a:pt x="1" y="5822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3" name="Google Shape;843;p39"/>
          <p:cNvGrpSpPr/>
          <p:nvPr/>
        </p:nvGrpSpPr>
        <p:grpSpPr>
          <a:xfrm>
            <a:off x="4251419" y="4291984"/>
            <a:ext cx="452420" cy="433992"/>
            <a:chOff x="5233525" y="4954450"/>
            <a:chExt cx="538275" cy="516350"/>
          </a:xfrm>
        </p:grpSpPr>
        <p:sp>
          <p:nvSpPr>
            <p:cNvPr id="844" name="Google Shape;844;p39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9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l" t="t" r="r" b="b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39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39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l" t="t" r="r" b="b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39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l" t="t" r="r" b="b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39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l" t="t" r="r" b="b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39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l" t="t" r="r" b="b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39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l" t="t" r="r" b="b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39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l" t="t" r="r" b="b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39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l" t="t" r="r" b="b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39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l" t="t" r="r" b="b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5" name="Google Shape;855;p39"/>
          <p:cNvGrpSpPr/>
          <p:nvPr/>
        </p:nvGrpSpPr>
        <p:grpSpPr>
          <a:xfrm>
            <a:off x="3682338" y="4299654"/>
            <a:ext cx="460615" cy="418653"/>
            <a:chOff x="4556450" y="4963575"/>
            <a:chExt cx="548025" cy="498100"/>
          </a:xfrm>
        </p:grpSpPr>
        <p:sp>
          <p:nvSpPr>
            <p:cNvPr id="856" name="Google Shape;856;p39"/>
            <p:cNvSpPr/>
            <p:nvPr/>
          </p:nvSpPr>
          <p:spPr>
            <a:xfrm>
              <a:off x="4611850" y="5222350"/>
              <a:ext cx="436600" cy="239325"/>
            </a:xfrm>
            <a:custGeom>
              <a:avLst/>
              <a:gdLst/>
              <a:ahLst/>
              <a:cxnLst/>
              <a:rect l="l" t="t" r="r" b="b"/>
              <a:pathLst>
                <a:path w="17464" h="9573" fill="none" extrusionOk="0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39"/>
            <p:cNvSpPr/>
            <p:nvPr/>
          </p:nvSpPr>
          <p:spPr>
            <a:xfrm>
              <a:off x="4612475" y="4963575"/>
              <a:ext cx="435975" cy="125450"/>
            </a:xfrm>
            <a:custGeom>
              <a:avLst/>
              <a:gdLst/>
              <a:ahLst/>
              <a:cxnLst/>
              <a:rect l="l" t="t" r="r" b="b"/>
              <a:pathLst>
                <a:path w="17439" h="5018" fill="none" extrusionOk="0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39"/>
            <p:cNvSpPr/>
            <p:nvPr/>
          </p:nvSpPr>
          <p:spPr>
            <a:xfrm>
              <a:off x="4556450" y="5089000"/>
              <a:ext cx="274025" cy="225925"/>
            </a:xfrm>
            <a:custGeom>
              <a:avLst/>
              <a:gdLst/>
              <a:ahLst/>
              <a:cxnLst/>
              <a:rect l="l" t="t" r="r" b="b"/>
              <a:pathLst>
                <a:path w="10961" h="9037" fill="none" extrusionOk="0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39"/>
            <p:cNvSpPr/>
            <p:nvPr/>
          </p:nvSpPr>
          <p:spPr>
            <a:xfrm>
              <a:off x="4830450" y="5089000"/>
              <a:ext cx="274025" cy="225925"/>
            </a:xfrm>
            <a:custGeom>
              <a:avLst/>
              <a:gdLst/>
              <a:ahLst/>
              <a:cxnLst/>
              <a:rect l="l" t="t" r="r" b="b"/>
              <a:pathLst>
                <a:path w="10961" h="9037" fill="none" extrusionOk="0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39"/>
            <p:cNvSpPr/>
            <p:nvPr/>
          </p:nvSpPr>
          <p:spPr>
            <a:xfrm>
              <a:off x="4830450" y="5213225"/>
              <a:ext cx="25" cy="248450"/>
            </a:xfrm>
            <a:custGeom>
              <a:avLst/>
              <a:gdLst/>
              <a:ahLst/>
              <a:cxnLst/>
              <a:rect l="l" t="t" r="r" b="b"/>
              <a:pathLst>
                <a:path w="1" h="9938" fill="none" extrusionOk="0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1" name="Google Shape;861;p39"/>
          <p:cNvGrpSpPr/>
          <p:nvPr/>
        </p:nvGrpSpPr>
        <p:grpSpPr>
          <a:xfrm>
            <a:off x="299620" y="4390239"/>
            <a:ext cx="445255" cy="246182"/>
            <a:chOff x="531800" y="5071350"/>
            <a:chExt cx="529750" cy="292900"/>
          </a:xfrm>
        </p:grpSpPr>
        <p:sp>
          <p:nvSpPr>
            <p:cNvPr id="862" name="Google Shape;862;p39"/>
            <p:cNvSpPr/>
            <p:nvPr/>
          </p:nvSpPr>
          <p:spPr>
            <a:xfrm>
              <a:off x="632875" y="5077450"/>
              <a:ext cx="272200" cy="185725"/>
            </a:xfrm>
            <a:custGeom>
              <a:avLst/>
              <a:gdLst/>
              <a:ahLst/>
              <a:cxnLst/>
              <a:rect l="l" t="t" r="r" b="b"/>
              <a:pathLst>
                <a:path w="10888" h="7429" fill="none" extrusionOk="0">
                  <a:moveTo>
                    <a:pt x="2947" y="0"/>
                  </a:moveTo>
                  <a:lnTo>
                    <a:pt x="6406" y="7428"/>
                  </a:lnTo>
                  <a:lnTo>
                    <a:pt x="10887" y="2314"/>
                  </a:lnTo>
                  <a:lnTo>
                    <a:pt x="4019" y="2314"/>
                  </a:lnTo>
                  <a:lnTo>
                    <a:pt x="0" y="7428"/>
                  </a:lnTo>
                  <a:lnTo>
                    <a:pt x="6406" y="7428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39"/>
            <p:cNvSpPr/>
            <p:nvPr/>
          </p:nvSpPr>
          <p:spPr>
            <a:xfrm>
              <a:off x="886175" y="5071350"/>
              <a:ext cx="74300" cy="191825"/>
            </a:xfrm>
            <a:custGeom>
              <a:avLst/>
              <a:gdLst/>
              <a:ahLst/>
              <a:cxnLst/>
              <a:rect l="l" t="t" r="r" b="b"/>
              <a:pathLst>
                <a:path w="2972" h="7673" fill="none" extrusionOk="0">
                  <a:moveTo>
                    <a:pt x="2971" y="7672"/>
                  </a:moveTo>
                  <a:lnTo>
                    <a:pt x="0" y="1"/>
                  </a:lnTo>
                  <a:lnTo>
                    <a:pt x="1364" y="1"/>
                  </a:lnTo>
                  <a:lnTo>
                    <a:pt x="1364" y="1"/>
                  </a:lnTo>
                  <a:lnTo>
                    <a:pt x="1534" y="25"/>
                  </a:lnTo>
                  <a:lnTo>
                    <a:pt x="1681" y="49"/>
                  </a:lnTo>
                  <a:lnTo>
                    <a:pt x="1827" y="147"/>
                  </a:lnTo>
                  <a:lnTo>
                    <a:pt x="1875" y="195"/>
                  </a:lnTo>
                  <a:lnTo>
                    <a:pt x="1900" y="244"/>
                  </a:lnTo>
                  <a:lnTo>
                    <a:pt x="1924" y="342"/>
                  </a:lnTo>
                  <a:lnTo>
                    <a:pt x="1900" y="439"/>
                  </a:lnTo>
                  <a:lnTo>
                    <a:pt x="1851" y="536"/>
                  </a:lnTo>
                  <a:lnTo>
                    <a:pt x="1778" y="658"/>
                  </a:lnTo>
                  <a:lnTo>
                    <a:pt x="1656" y="804"/>
                  </a:lnTo>
                  <a:lnTo>
                    <a:pt x="1486" y="975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39"/>
            <p:cNvSpPr/>
            <p:nvPr/>
          </p:nvSpPr>
          <p:spPr>
            <a:xfrm>
              <a:off x="531800" y="5162075"/>
              <a:ext cx="202175" cy="202175"/>
            </a:xfrm>
            <a:custGeom>
              <a:avLst/>
              <a:gdLst/>
              <a:ahLst/>
              <a:cxnLst/>
              <a:rect l="l" t="t" r="r" b="b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25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94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50" y="171"/>
                  </a:lnTo>
                  <a:lnTo>
                    <a:pt x="3240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8" y="25"/>
                  </a:lnTo>
                  <a:lnTo>
                    <a:pt x="4872" y="74"/>
                  </a:lnTo>
                  <a:lnTo>
                    <a:pt x="5237" y="171"/>
                  </a:lnTo>
                  <a:lnTo>
                    <a:pt x="5627" y="317"/>
                  </a:lnTo>
                  <a:lnTo>
                    <a:pt x="5968" y="488"/>
                  </a:lnTo>
                  <a:lnTo>
                    <a:pt x="6308" y="682"/>
                  </a:lnTo>
                  <a:lnTo>
                    <a:pt x="6625" y="926"/>
                  </a:lnTo>
                  <a:lnTo>
                    <a:pt x="6917" y="1170"/>
                  </a:lnTo>
                  <a:lnTo>
                    <a:pt x="7161" y="1462"/>
                  </a:lnTo>
                  <a:lnTo>
                    <a:pt x="7404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916" y="2826"/>
                  </a:lnTo>
                  <a:lnTo>
                    <a:pt x="8013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8013" y="4847"/>
                  </a:lnTo>
                  <a:lnTo>
                    <a:pt x="7916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404" y="6308"/>
                  </a:lnTo>
                  <a:lnTo>
                    <a:pt x="7161" y="6625"/>
                  </a:lnTo>
                  <a:lnTo>
                    <a:pt x="6917" y="6893"/>
                  </a:lnTo>
                  <a:lnTo>
                    <a:pt x="6625" y="7161"/>
                  </a:lnTo>
                  <a:lnTo>
                    <a:pt x="6308" y="7404"/>
                  </a:lnTo>
                  <a:lnTo>
                    <a:pt x="5968" y="7599"/>
                  </a:lnTo>
                  <a:lnTo>
                    <a:pt x="5627" y="7770"/>
                  </a:lnTo>
                  <a:lnTo>
                    <a:pt x="5237" y="7916"/>
                  </a:lnTo>
                  <a:lnTo>
                    <a:pt x="4872" y="8013"/>
                  </a:lnTo>
                  <a:lnTo>
                    <a:pt x="4458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40" y="8013"/>
                  </a:lnTo>
                  <a:lnTo>
                    <a:pt x="2850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94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25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39"/>
            <p:cNvSpPr/>
            <p:nvPr/>
          </p:nvSpPr>
          <p:spPr>
            <a:xfrm>
              <a:off x="859375" y="5162075"/>
              <a:ext cx="202175" cy="202175"/>
            </a:xfrm>
            <a:custGeom>
              <a:avLst/>
              <a:gdLst/>
              <a:ahLst/>
              <a:cxnLst/>
              <a:rect l="l" t="t" r="r" b="b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1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70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26" y="171"/>
                  </a:lnTo>
                  <a:lnTo>
                    <a:pt x="3215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7" y="25"/>
                  </a:lnTo>
                  <a:lnTo>
                    <a:pt x="4847" y="74"/>
                  </a:lnTo>
                  <a:lnTo>
                    <a:pt x="5237" y="171"/>
                  </a:lnTo>
                  <a:lnTo>
                    <a:pt x="5602" y="317"/>
                  </a:lnTo>
                  <a:lnTo>
                    <a:pt x="5967" y="488"/>
                  </a:lnTo>
                  <a:lnTo>
                    <a:pt x="6308" y="682"/>
                  </a:lnTo>
                  <a:lnTo>
                    <a:pt x="6601" y="926"/>
                  </a:lnTo>
                  <a:lnTo>
                    <a:pt x="6893" y="1170"/>
                  </a:lnTo>
                  <a:lnTo>
                    <a:pt x="7161" y="1462"/>
                  </a:lnTo>
                  <a:lnTo>
                    <a:pt x="7380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892" y="2826"/>
                  </a:lnTo>
                  <a:lnTo>
                    <a:pt x="7989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7989" y="4847"/>
                  </a:lnTo>
                  <a:lnTo>
                    <a:pt x="7892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380" y="6308"/>
                  </a:lnTo>
                  <a:lnTo>
                    <a:pt x="7161" y="6625"/>
                  </a:lnTo>
                  <a:lnTo>
                    <a:pt x="6893" y="6893"/>
                  </a:lnTo>
                  <a:lnTo>
                    <a:pt x="6601" y="7161"/>
                  </a:lnTo>
                  <a:lnTo>
                    <a:pt x="6308" y="7404"/>
                  </a:lnTo>
                  <a:lnTo>
                    <a:pt x="5967" y="7599"/>
                  </a:lnTo>
                  <a:lnTo>
                    <a:pt x="5602" y="7770"/>
                  </a:lnTo>
                  <a:lnTo>
                    <a:pt x="5237" y="7916"/>
                  </a:lnTo>
                  <a:lnTo>
                    <a:pt x="4847" y="8013"/>
                  </a:lnTo>
                  <a:lnTo>
                    <a:pt x="4457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15" y="8013"/>
                  </a:lnTo>
                  <a:lnTo>
                    <a:pt x="2826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70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1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39"/>
            <p:cNvSpPr/>
            <p:nvPr/>
          </p:nvSpPr>
          <p:spPr>
            <a:xfrm>
              <a:off x="676100" y="5071350"/>
              <a:ext cx="86500" cy="7325"/>
            </a:xfrm>
            <a:custGeom>
              <a:avLst/>
              <a:gdLst/>
              <a:ahLst/>
              <a:cxnLst/>
              <a:rect l="l" t="t" r="r" b="b"/>
              <a:pathLst>
                <a:path w="3460" h="293" fill="none" extrusionOk="0">
                  <a:moveTo>
                    <a:pt x="1" y="1"/>
                  </a:moveTo>
                  <a:lnTo>
                    <a:pt x="3459" y="29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39"/>
            <p:cNvSpPr/>
            <p:nvPr/>
          </p:nvSpPr>
          <p:spPr>
            <a:xfrm>
              <a:off x="941575" y="5244275"/>
              <a:ext cx="37175" cy="37175"/>
            </a:xfrm>
            <a:custGeom>
              <a:avLst/>
              <a:gdLst/>
              <a:ahLst/>
              <a:cxnLst/>
              <a:rect l="l" t="t" r="r" b="b"/>
              <a:pathLst>
                <a:path w="1487" h="1487" fill="none" extrusionOk="0">
                  <a:moveTo>
                    <a:pt x="0" y="755"/>
                  </a:moveTo>
                  <a:lnTo>
                    <a:pt x="0" y="755"/>
                  </a:lnTo>
                  <a:lnTo>
                    <a:pt x="25" y="609"/>
                  </a:lnTo>
                  <a:lnTo>
                    <a:pt x="73" y="463"/>
                  </a:lnTo>
                  <a:lnTo>
                    <a:pt x="122" y="341"/>
                  </a:lnTo>
                  <a:lnTo>
                    <a:pt x="220" y="220"/>
                  </a:lnTo>
                  <a:lnTo>
                    <a:pt x="341" y="147"/>
                  </a:lnTo>
                  <a:lnTo>
                    <a:pt x="463" y="73"/>
                  </a:lnTo>
                  <a:lnTo>
                    <a:pt x="609" y="25"/>
                  </a:lnTo>
                  <a:lnTo>
                    <a:pt x="755" y="0"/>
                  </a:lnTo>
                  <a:lnTo>
                    <a:pt x="755" y="0"/>
                  </a:lnTo>
                  <a:lnTo>
                    <a:pt x="902" y="25"/>
                  </a:lnTo>
                  <a:lnTo>
                    <a:pt x="1048" y="73"/>
                  </a:lnTo>
                  <a:lnTo>
                    <a:pt x="1169" y="147"/>
                  </a:lnTo>
                  <a:lnTo>
                    <a:pt x="1267" y="220"/>
                  </a:lnTo>
                  <a:lnTo>
                    <a:pt x="1364" y="341"/>
                  </a:lnTo>
                  <a:lnTo>
                    <a:pt x="1437" y="463"/>
                  </a:lnTo>
                  <a:lnTo>
                    <a:pt x="1486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86" y="902"/>
                  </a:lnTo>
                  <a:lnTo>
                    <a:pt x="1437" y="1048"/>
                  </a:lnTo>
                  <a:lnTo>
                    <a:pt x="1364" y="1169"/>
                  </a:lnTo>
                  <a:lnTo>
                    <a:pt x="1267" y="1267"/>
                  </a:lnTo>
                  <a:lnTo>
                    <a:pt x="1169" y="1364"/>
                  </a:lnTo>
                  <a:lnTo>
                    <a:pt x="1048" y="1437"/>
                  </a:lnTo>
                  <a:lnTo>
                    <a:pt x="902" y="1486"/>
                  </a:lnTo>
                  <a:lnTo>
                    <a:pt x="755" y="1486"/>
                  </a:lnTo>
                  <a:lnTo>
                    <a:pt x="755" y="1486"/>
                  </a:lnTo>
                  <a:lnTo>
                    <a:pt x="609" y="1486"/>
                  </a:lnTo>
                  <a:lnTo>
                    <a:pt x="463" y="1437"/>
                  </a:lnTo>
                  <a:lnTo>
                    <a:pt x="341" y="1364"/>
                  </a:lnTo>
                  <a:lnTo>
                    <a:pt x="220" y="1267"/>
                  </a:lnTo>
                  <a:lnTo>
                    <a:pt x="122" y="1169"/>
                  </a:lnTo>
                  <a:lnTo>
                    <a:pt x="73" y="1048"/>
                  </a:lnTo>
                  <a:lnTo>
                    <a:pt x="25" y="902"/>
                  </a:lnTo>
                  <a:lnTo>
                    <a:pt x="0" y="755"/>
                  </a:lnTo>
                  <a:lnTo>
                    <a:pt x="0" y="755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39"/>
            <p:cNvSpPr/>
            <p:nvPr/>
          </p:nvSpPr>
          <p:spPr>
            <a:xfrm>
              <a:off x="614600" y="5244275"/>
              <a:ext cx="37175" cy="37175"/>
            </a:xfrm>
            <a:custGeom>
              <a:avLst/>
              <a:gdLst/>
              <a:ahLst/>
              <a:cxnLst/>
              <a:rect l="l" t="t" r="r" b="b"/>
              <a:pathLst>
                <a:path w="1487" h="1487" fill="none" extrusionOk="0">
                  <a:moveTo>
                    <a:pt x="1" y="755"/>
                  </a:moveTo>
                  <a:lnTo>
                    <a:pt x="1" y="755"/>
                  </a:lnTo>
                  <a:lnTo>
                    <a:pt x="1" y="609"/>
                  </a:lnTo>
                  <a:lnTo>
                    <a:pt x="50" y="463"/>
                  </a:lnTo>
                  <a:lnTo>
                    <a:pt x="123" y="341"/>
                  </a:lnTo>
                  <a:lnTo>
                    <a:pt x="220" y="220"/>
                  </a:lnTo>
                  <a:lnTo>
                    <a:pt x="317" y="147"/>
                  </a:lnTo>
                  <a:lnTo>
                    <a:pt x="439" y="73"/>
                  </a:lnTo>
                  <a:lnTo>
                    <a:pt x="585" y="25"/>
                  </a:lnTo>
                  <a:lnTo>
                    <a:pt x="731" y="0"/>
                  </a:lnTo>
                  <a:lnTo>
                    <a:pt x="731" y="0"/>
                  </a:lnTo>
                  <a:lnTo>
                    <a:pt x="878" y="25"/>
                  </a:lnTo>
                  <a:lnTo>
                    <a:pt x="1024" y="73"/>
                  </a:lnTo>
                  <a:lnTo>
                    <a:pt x="1146" y="147"/>
                  </a:lnTo>
                  <a:lnTo>
                    <a:pt x="1267" y="220"/>
                  </a:lnTo>
                  <a:lnTo>
                    <a:pt x="1340" y="341"/>
                  </a:lnTo>
                  <a:lnTo>
                    <a:pt x="1413" y="463"/>
                  </a:lnTo>
                  <a:lnTo>
                    <a:pt x="1462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62" y="902"/>
                  </a:lnTo>
                  <a:lnTo>
                    <a:pt x="1413" y="1048"/>
                  </a:lnTo>
                  <a:lnTo>
                    <a:pt x="1340" y="1169"/>
                  </a:lnTo>
                  <a:lnTo>
                    <a:pt x="1267" y="1267"/>
                  </a:lnTo>
                  <a:lnTo>
                    <a:pt x="1146" y="1364"/>
                  </a:lnTo>
                  <a:lnTo>
                    <a:pt x="1024" y="1437"/>
                  </a:lnTo>
                  <a:lnTo>
                    <a:pt x="878" y="1486"/>
                  </a:lnTo>
                  <a:lnTo>
                    <a:pt x="731" y="1486"/>
                  </a:lnTo>
                  <a:lnTo>
                    <a:pt x="731" y="1486"/>
                  </a:lnTo>
                  <a:lnTo>
                    <a:pt x="585" y="1486"/>
                  </a:lnTo>
                  <a:lnTo>
                    <a:pt x="439" y="1437"/>
                  </a:lnTo>
                  <a:lnTo>
                    <a:pt x="317" y="1364"/>
                  </a:lnTo>
                  <a:lnTo>
                    <a:pt x="220" y="1267"/>
                  </a:lnTo>
                  <a:lnTo>
                    <a:pt x="123" y="1169"/>
                  </a:lnTo>
                  <a:lnTo>
                    <a:pt x="50" y="1048"/>
                  </a:lnTo>
                  <a:lnTo>
                    <a:pt x="1" y="902"/>
                  </a:lnTo>
                  <a:lnTo>
                    <a:pt x="1" y="755"/>
                  </a:lnTo>
                  <a:lnTo>
                    <a:pt x="1" y="755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9" name="Google Shape;869;p39"/>
          <p:cNvGrpSpPr/>
          <p:nvPr/>
        </p:nvGrpSpPr>
        <p:grpSpPr>
          <a:xfrm>
            <a:off x="7243894" y="1803400"/>
            <a:ext cx="433992" cy="422729"/>
            <a:chOff x="5916675" y="927975"/>
            <a:chExt cx="516350" cy="502950"/>
          </a:xfrm>
        </p:grpSpPr>
        <p:sp>
          <p:nvSpPr>
            <p:cNvPr id="870" name="Google Shape;870;p39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38100" cap="rnd" cmpd="sng">
              <a:solidFill>
                <a:srgbClr val="FFCD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39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38100" cap="rnd" cmpd="sng">
              <a:solidFill>
                <a:srgbClr val="FFCD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2" name="Google Shape;872;p39"/>
          <p:cNvGrpSpPr/>
          <p:nvPr/>
        </p:nvGrpSpPr>
        <p:grpSpPr>
          <a:xfrm>
            <a:off x="6359914" y="2509302"/>
            <a:ext cx="1079481" cy="1051467"/>
            <a:chOff x="5916675" y="927975"/>
            <a:chExt cx="516350" cy="502950"/>
          </a:xfrm>
        </p:grpSpPr>
        <p:sp>
          <p:nvSpPr>
            <p:cNvPr id="873" name="Google Shape;873;p39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solidFill>
              <a:srgbClr val="FF0000"/>
            </a:solidFill>
            <a:ln w="9525" cap="rnd" cmpd="sng">
              <a:solidFill>
                <a:srgbClr val="FFCD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39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solidFill>
              <a:srgbClr val="FF0000"/>
            </a:solidFill>
            <a:ln w="9525" cap="rnd" cmpd="sng">
              <a:solidFill>
                <a:srgbClr val="FFCD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5" name="Google Shape;875;p39"/>
          <p:cNvGrpSpPr/>
          <p:nvPr/>
        </p:nvGrpSpPr>
        <p:grpSpPr>
          <a:xfrm>
            <a:off x="6360057" y="1803400"/>
            <a:ext cx="433992" cy="422729"/>
            <a:chOff x="5916675" y="927975"/>
            <a:chExt cx="516350" cy="502950"/>
          </a:xfrm>
        </p:grpSpPr>
        <p:sp>
          <p:nvSpPr>
            <p:cNvPr id="876" name="Google Shape;876;p39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12175" cap="rnd" cmpd="sng">
              <a:solidFill>
                <a:srgbClr val="FFCD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39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12175" cap="rnd" cmpd="sng">
              <a:solidFill>
                <a:srgbClr val="FFCD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78" name="Google Shape;878;p39"/>
          <p:cNvSpPr/>
          <p:nvPr/>
        </p:nvSpPr>
        <p:spPr>
          <a:xfrm>
            <a:off x="7436055" y="2039778"/>
            <a:ext cx="402263" cy="227229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38100" cap="rnd" cmpd="sng">
            <a:solidFill>
              <a:srgbClr val="A4C2F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9" name="Google Shape;879;p39"/>
          <p:cNvSpPr/>
          <p:nvPr/>
        </p:nvSpPr>
        <p:spPr>
          <a:xfrm>
            <a:off x="6552218" y="2039778"/>
            <a:ext cx="402263" cy="227229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12175" cap="rnd" cmpd="sng">
            <a:solidFill>
              <a:srgbClr val="A4C2F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0" name="Google Shape;880;p39"/>
          <p:cNvSpPr/>
          <p:nvPr/>
        </p:nvSpPr>
        <p:spPr>
          <a:xfrm>
            <a:off x="6837753" y="3097315"/>
            <a:ext cx="1000561" cy="565194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9525" cap="rnd" cmpd="sng">
            <a:solidFill>
              <a:srgbClr val="A4C2F4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1" name="Google Shape;881;p3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100" name="Google Shape;100;p14"/>
          <p:cNvSpPr txBox="1">
            <a:spLocks noGrp="1"/>
          </p:cNvSpPr>
          <p:nvPr>
            <p:ph type="subTitle" idx="4294967295"/>
          </p:nvPr>
        </p:nvSpPr>
        <p:spPr>
          <a:xfrm>
            <a:off x="4122738" y="2093913"/>
            <a:ext cx="5021262" cy="7842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i="1" dirty="0">
                <a:latin typeface="Lora"/>
                <a:ea typeface="Lora"/>
                <a:cs typeface="Lora"/>
                <a:sym typeface="Lora"/>
              </a:rPr>
              <a:t>I am </a:t>
            </a:r>
            <a:r>
              <a:rPr lang="en" sz="3600" b="1" i="1" dirty="0">
                <a:solidFill>
                  <a:schemeClr val="tx1"/>
                </a:solidFill>
                <a:highlight>
                  <a:srgbClr val="C094F6"/>
                </a:highlight>
                <a:latin typeface="Lora"/>
                <a:ea typeface="Lora"/>
                <a:cs typeface="Lora"/>
                <a:sym typeface="Lora"/>
              </a:rPr>
              <a:t>Jayden Smith</a:t>
            </a:r>
            <a:endParaRPr sz="3600" b="1" i="1" dirty="0">
              <a:solidFill>
                <a:schemeClr val="tx1"/>
              </a:solidFill>
              <a:highlight>
                <a:srgbClr val="C094F6"/>
              </a:highlight>
              <a:latin typeface="Lora"/>
              <a:ea typeface="Lora"/>
              <a:cs typeface="Lora"/>
              <a:sym typeface="Lora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dirty="0">
                <a:solidFill>
                  <a:schemeClr val="dk1"/>
                </a:solidFill>
              </a:rPr>
              <a:t>I am here because I love to give presentations. </a:t>
            </a:r>
            <a:endParaRPr sz="18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dirty="0">
                <a:solidFill>
                  <a:schemeClr val="dk1"/>
                </a:solidFill>
              </a:rPr>
              <a:t>You can find me at </a:t>
            </a:r>
            <a:r>
              <a:rPr lang="en" sz="1800" dirty="0">
                <a:solidFill>
                  <a:schemeClr val="dk1"/>
                </a:solidFill>
                <a:highlight>
                  <a:srgbClr val="C094F6"/>
                </a:highlight>
              </a:rPr>
              <a:t>@username</a:t>
            </a:r>
            <a:endParaRPr sz="1800" dirty="0">
              <a:solidFill>
                <a:schemeClr val="dk1"/>
              </a:solidFill>
              <a:highlight>
                <a:srgbClr val="C094F6"/>
              </a:highlight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b="1" dirty="0"/>
          </a:p>
        </p:txBody>
      </p:sp>
      <p:sp>
        <p:nvSpPr>
          <p:cNvPr id="103" name="Google Shape;103;p14"/>
          <p:cNvSpPr txBox="1">
            <a:spLocks noGrp="1"/>
          </p:cNvSpPr>
          <p:nvPr>
            <p:ph type="ctrTitle" idx="4294967295"/>
          </p:nvPr>
        </p:nvSpPr>
        <p:spPr>
          <a:xfrm>
            <a:off x="4235450" y="860425"/>
            <a:ext cx="4908550" cy="116046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Hello!</a:t>
            </a:r>
            <a:endParaRPr sz="6000" dirty="0"/>
          </a:p>
        </p:txBody>
      </p:sp>
      <p:cxnSp>
        <p:nvCxnSpPr>
          <p:cNvPr id="101" name="Google Shape;101;p14"/>
          <p:cNvCxnSpPr/>
          <p:nvPr/>
        </p:nvCxnSpPr>
        <p:spPr>
          <a:xfrm>
            <a:off x="6450" y="1428750"/>
            <a:ext cx="23973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02" name="Google Shape;10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4600" y="861898"/>
            <a:ext cx="1133700" cy="1133700"/>
          </a:xfrm>
          <a:prstGeom prst="ellipse">
            <a:avLst/>
          </a:prstGeom>
          <a:noFill/>
          <a:ln>
            <a:noFill/>
          </a:ln>
        </p:spPr>
      </p:pic>
      <p:cxnSp>
        <p:nvCxnSpPr>
          <p:cNvPr id="104" name="Google Shape;104;p14"/>
          <p:cNvCxnSpPr/>
          <p:nvPr/>
        </p:nvCxnSpPr>
        <p:spPr>
          <a:xfrm>
            <a:off x="4738400" y="1428750"/>
            <a:ext cx="44055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6" name="Google Shape;886;p40"/>
          <p:cNvGrpSpPr/>
          <p:nvPr/>
        </p:nvGrpSpPr>
        <p:grpSpPr>
          <a:xfrm>
            <a:off x="3058888" y="1550127"/>
            <a:ext cx="445718" cy="445753"/>
            <a:chOff x="3706812" y="1035050"/>
            <a:chExt cx="4792662" cy="4787899"/>
          </a:xfrm>
        </p:grpSpPr>
        <p:sp>
          <p:nvSpPr>
            <p:cNvPr id="887" name="Google Shape;887;p40"/>
            <p:cNvSpPr/>
            <p:nvPr/>
          </p:nvSpPr>
          <p:spPr>
            <a:xfrm>
              <a:off x="5913437" y="4054475"/>
              <a:ext cx="2273299" cy="1746250"/>
            </a:xfrm>
            <a:custGeom>
              <a:avLst/>
              <a:gdLst/>
              <a:ahLst/>
              <a:cxnLst/>
              <a:rect l="l" t="t" r="r" b="b"/>
              <a:pathLst>
                <a:path w="517" h="397" extrusionOk="0">
                  <a:moveTo>
                    <a:pt x="517" y="117"/>
                  </a:moveTo>
                  <a:cubicBezTo>
                    <a:pt x="368" y="128"/>
                    <a:pt x="368" y="128"/>
                    <a:pt x="368" y="128"/>
                  </a:cubicBezTo>
                  <a:cubicBezTo>
                    <a:pt x="284" y="0"/>
                    <a:pt x="284" y="0"/>
                    <a:pt x="284" y="0"/>
                  </a:cubicBezTo>
                  <a:cubicBezTo>
                    <a:pt x="239" y="77"/>
                    <a:pt x="158" y="129"/>
                    <a:pt x="68" y="13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3" y="397"/>
                    <a:pt x="83" y="397"/>
                    <a:pt x="83" y="397"/>
                  </a:cubicBezTo>
                  <a:cubicBezTo>
                    <a:pt x="265" y="383"/>
                    <a:pt x="429" y="277"/>
                    <a:pt x="517" y="1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8" name="Google Shape;888;p40"/>
            <p:cNvSpPr/>
            <p:nvPr/>
          </p:nvSpPr>
          <p:spPr>
            <a:xfrm>
              <a:off x="4137025" y="4141787"/>
              <a:ext cx="2019301" cy="1681162"/>
            </a:xfrm>
            <a:custGeom>
              <a:avLst/>
              <a:gdLst/>
              <a:ahLst/>
              <a:cxnLst/>
              <a:rect l="l" t="t" r="r" b="b"/>
              <a:pathLst>
                <a:path w="459" h="382" extrusionOk="0">
                  <a:moveTo>
                    <a:pt x="459" y="378"/>
                  </a:moveTo>
                  <a:cubicBezTo>
                    <a:pt x="376" y="254"/>
                    <a:pt x="376" y="254"/>
                    <a:pt x="376" y="254"/>
                  </a:cubicBezTo>
                  <a:cubicBezTo>
                    <a:pt x="445" y="118"/>
                    <a:pt x="445" y="118"/>
                    <a:pt x="445" y="118"/>
                  </a:cubicBezTo>
                  <a:cubicBezTo>
                    <a:pt x="355" y="117"/>
                    <a:pt x="270" y="73"/>
                    <a:pt x="218" y="0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04" y="294"/>
                    <a:pt x="277" y="382"/>
                    <a:pt x="459" y="37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9" name="Google Shape;889;p40"/>
            <p:cNvSpPr/>
            <p:nvPr/>
          </p:nvSpPr>
          <p:spPr>
            <a:xfrm>
              <a:off x="4014787" y="1057275"/>
              <a:ext cx="2276475" cy="1747837"/>
            </a:xfrm>
            <a:custGeom>
              <a:avLst/>
              <a:gdLst/>
              <a:ahLst/>
              <a:cxnLst/>
              <a:rect l="l" t="t" r="r" b="b"/>
              <a:pathLst>
                <a:path w="518" h="397" extrusionOk="0">
                  <a:moveTo>
                    <a:pt x="233" y="397"/>
                  </a:moveTo>
                  <a:cubicBezTo>
                    <a:pt x="279" y="320"/>
                    <a:pt x="359" y="268"/>
                    <a:pt x="449" y="260"/>
                  </a:cubicBezTo>
                  <a:cubicBezTo>
                    <a:pt x="518" y="125"/>
                    <a:pt x="518" y="125"/>
                    <a:pt x="518" y="125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252" y="14"/>
                    <a:pt x="88" y="120"/>
                    <a:pt x="0" y="280"/>
                  </a:cubicBezTo>
                  <a:cubicBezTo>
                    <a:pt x="149" y="270"/>
                    <a:pt x="149" y="270"/>
                    <a:pt x="149" y="270"/>
                  </a:cubicBezTo>
                  <a:lnTo>
                    <a:pt x="233" y="3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0" name="Google Shape;890;p40"/>
            <p:cNvSpPr/>
            <p:nvPr/>
          </p:nvSpPr>
          <p:spPr>
            <a:xfrm>
              <a:off x="3706812" y="2355850"/>
              <a:ext cx="1323975" cy="2309812"/>
            </a:xfrm>
            <a:custGeom>
              <a:avLst/>
              <a:gdLst/>
              <a:ahLst/>
              <a:cxnLst/>
              <a:rect l="l" t="t" r="r" b="b"/>
              <a:pathLst>
                <a:path w="301" h="525" extrusionOk="0">
                  <a:moveTo>
                    <a:pt x="58" y="10"/>
                  </a:moveTo>
                  <a:cubicBezTo>
                    <a:pt x="18" y="93"/>
                    <a:pt x="0" y="186"/>
                    <a:pt x="5" y="278"/>
                  </a:cubicBezTo>
                  <a:cubicBezTo>
                    <a:pt x="11" y="366"/>
                    <a:pt x="38" y="451"/>
                    <a:pt x="83" y="525"/>
                  </a:cubicBezTo>
                  <a:cubicBezTo>
                    <a:pt x="149" y="391"/>
                    <a:pt x="149" y="391"/>
                    <a:pt x="149" y="391"/>
                  </a:cubicBezTo>
                  <a:cubicBezTo>
                    <a:pt x="301" y="382"/>
                    <a:pt x="301" y="382"/>
                    <a:pt x="301" y="382"/>
                  </a:cubicBezTo>
                  <a:cubicBezTo>
                    <a:pt x="280" y="346"/>
                    <a:pt x="268" y="304"/>
                    <a:pt x="265" y="262"/>
                  </a:cubicBezTo>
                  <a:cubicBezTo>
                    <a:pt x="262" y="215"/>
                    <a:pt x="271" y="169"/>
                    <a:pt x="290" y="127"/>
                  </a:cubicBezTo>
                  <a:cubicBezTo>
                    <a:pt x="207" y="0"/>
                    <a:pt x="207" y="0"/>
                    <a:pt x="207" y="0"/>
                  </a:cubicBezTo>
                  <a:lnTo>
                    <a:pt x="58" y="1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1" name="Google Shape;891;p40"/>
            <p:cNvSpPr/>
            <p:nvPr/>
          </p:nvSpPr>
          <p:spPr>
            <a:xfrm>
              <a:off x="7170737" y="2192337"/>
              <a:ext cx="1328737" cy="2314575"/>
            </a:xfrm>
            <a:custGeom>
              <a:avLst/>
              <a:gdLst/>
              <a:ahLst/>
              <a:cxnLst/>
              <a:rect l="l" t="t" r="r" b="b"/>
              <a:pathLst>
                <a:path w="302" h="526" extrusionOk="0">
                  <a:moveTo>
                    <a:pt x="244" y="515"/>
                  </a:moveTo>
                  <a:cubicBezTo>
                    <a:pt x="284" y="432"/>
                    <a:pt x="302" y="340"/>
                    <a:pt x="296" y="247"/>
                  </a:cubicBezTo>
                  <a:cubicBezTo>
                    <a:pt x="290" y="159"/>
                    <a:pt x="263" y="74"/>
                    <a:pt x="218" y="0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21" y="180"/>
                    <a:pt x="33" y="221"/>
                    <a:pt x="36" y="264"/>
                  </a:cubicBezTo>
                  <a:cubicBezTo>
                    <a:pt x="39" y="310"/>
                    <a:pt x="30" y="357"/>
                    <a:pt x="11" y="399"/>
                  </a:cubicBezTo>
                  <a:cubicBezTo>
                    <a:pt x="94" y="526"/>
                    <a:pt x="94" y="526"/>
                    <a:pt x="94" y="526"/>
                  </a:cubicBezTo>
                  <a:lnTo>
                    <a:pt x="244" y="5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2" name="Google Shape;892;p40"/>
            <p:cNvSpPr/>
            <p:nvPr/>
          </p:nvSpPr>
          <p:spPr>
            <a:xfrm>
              <a:off x="6045200" y="1035050"/>
              <a:ext cx="2019301" cy="1685925"/>
            </a:xfrm>
            <a:custGeom>
              <a:avLst/>
              <a:gdLst/>
              <a:ahLst/>
              <a:cxnLst/>
              <a:rect l="l" t="t" r="r" b="b"/>
              <a:pathLst>
                <a:path w="459" h="383" extrusionOk="0">
                  <a:moveTo>
                    <a:pt x="0" y="4"/>
                  </a:moveTo>
                  <a:cubicBezTo>
                    <a:pt x="83" y="128"/>
                    <a:pt x="83" y="128"/>
                    <a:pt x="83" y="128"/>
                  </a:cubicBezTo>
                  <a:cubicBezTo>
                    <a:pt x="15" y="264"/>
                    <a:pt x="15" y="264"/>
                    <a:pt x="15" y="264"/>
                  </a:cubicBezTo>
                  <a:cubicBezTo>
                    <a:pt x="104" y="265"/>
                    <a:pt x="189" y="309"/>
                    <a:pt x="241" y="383"/>
                  </a:cubicBezTo>
                  <a:cubicBezTo>
                    <a:pt x="393" y="374"/>
                    <a:pt x="393" y="374"/>
                    <a:pt x="393" y="374"/>
                  </a:cubicBezTo>
                  <a:cubicBezTo>
                    <a:pt x="459" y="239"/>
                    <a:pt x="459" y="239"/>
                    <a:pt x="459" y="239"/>
                  </a:cubicBezTo>
                  <a:cubicBezTo>
                    <a:pt x="356" y="89"/>
                    <a:pt x="182" y="0"/>
                    <a:pt x="0" y="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93" name="Google Shape;893;p40"/>
          <p:cNvGrpSpPr/>
          <p:nvPr/>
        </p:nvGrpSpPr>
        <p:grpSpPr>
          <a:xfrm>
            <a:off x="1779393" y="1550157"/>
            <a:ext cx="443331" cy="445437"/>
            <a:chOff x="1400175" y="1220787"/>
            <a:chExt cx="4473575" cy="4476750"/>
          </a:xfrm>
        </p:grpSpPr>
        <p:sp>
          <p:nvSpPr>
            <p:cNvPr id="894" name="Google Shape;894;p40"/>
            <p:cNvSpPr/>
            <p:nvPr/>
          </p:nvSpPr>
          <p:spPr>
            <a:xfrm>
              <a:off x="1400175" y="3135312"/>
              <a:ext cx="2132011" cy="2562226"/>
            </a:xfrm>
            <a:custGeom>
              <a:avLst/>
              <a:gdLst/>
              <a:ahLst/>
              <a:cxnLst/>
              <a:rect l="l" t="t" r="r" b="b"/>
              <a:pathLst>
                <a:path w="478" h="574" extrusionOk="0">
                  <a:moveTo>
                    <a:pt x="477" y="574"/>
                  </a:moveTo>
                  <a:cubicBezTo>
                    <a:pt x="395" y="435"/>
                    <a:pt x="395" y="435"/>
                    <a:pt x="395" y="435"/>
                  </a:cubicBezTo>
                  <a:cubicBezTo>
                    <a:pt x="478" y="294"/>
                    <a:pt x="478" y="294"/>
                    <a:pt x="478" y="294"/>
                  </a:cubicBezTo>
                  <a:cubicBezTo>
                    <a:pt x="370" y="282"/>
                    <a:pt x="284" y="193"/>
                    <a:pt x="279" y="82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5" y="346"/>
                    <a:pt x="215" y="561"/>
                    <a:pt x="477" y="57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5" name="Google Shape;895;p40"/>
            <p:cNvSpPr/>
            <p:nvPr/>
          </p:nvSpPr>
          <p:spPr>
            <a:xfrm>
              <a:off x="3314700" y="3563937"/>
              <a:ext cx="2559050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0" y="339"/>
                  </a:moveTo>
                  <a:cubicBezTo>
                    <a:pt x="82" y="478"/>
                    <a:pt x="82" y="478"/>
                    <a:pt x="82" y="478"/>
                  </a:cubicBezTo>
                  <a:cubicBezTo>
                    <a:pt x="346" y="474"/>
                    <a:pt x="561" y="263"/>
                    <a:pt x="574" y="1"/>
                  </a:cubicBezTo>
                  <a:cubicBezTo>
                    <a:pt x="435" y="83"/>
                    <a:pt x="435" y="83"/>
                    <a:pt x="435" y="83"/>
                  </a:cubicBezTo>
                  <a:cubicBezTo>
                    <a:pt x="294" y="0"/>
                    <a:pt x="294" y="0"/>
                    <a:pt x="294" y="0"/>
                  </a:cubicBezTo>
                  <a:cubicBezTo>
                    <a:pt x="282" y="109"/>
                    <a:pt x="192" y="194"/>
                    <a:pt x="82" y="199"/>
                  </a:cubicBezTo>
                  <a:lnTo>
                    <a:pt x="0" y="33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6" name="Google Shape;896;p40"/>
            <p:cNvSpPr/>
            <p:nvPr/>
          </p:nvSpPr>
          <p:spPr>
            <a:xfrm>
              <a:off x="3741737" y="1223962"/>
              <a:ext cx="2132011" cy="2559050"/>
            </a:xfrm>
            <a:custGeom>
              <a:avLst/>
              <a:gdLst/>
              <a:ahLst/>
              <a:cxnLst/>
              <a:rect l="l" t="t" r="r" b="b"/>
              <a:pathLst>
                <a:path w="478" h="573" extrusionOk="0">
                  <a:moveTo>
                    <a:pt x="478" y="491"/>
                  </a:moveTo>
                  <a:cubicBezTo>
                    <a:pt x="473" y="227"/>
                    <a:pt x="263" y="12"/>
                    <a:pt x="1" y="0"/>
                  </a:cubicBezTo>
                  <a:cubicBezTo>
                    <a:pt x="83" y="138"/>
                    <a:pt x="83" y="138"/>
                    <a:pt x="83" y="138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108" y="291"/>
                    <a:pt x="194" y="381"/>
                    <a:pt x="199" y="491"/>
                  </a:cubicBezTo>
                  <a:cubicBezTo>
                    <a:pt x="339" y="573"/>
                    <a:pt x="339" y="573"/>
                    <a:pt x="339" y="573"/>
                  </a:cubicBezTo>
                  <a:lnTo>
                    <a:pt x="478" y="4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7" name="Google Shape;897;p40"/>
            <p:cNvSpPr/>
            <p:nvPr/>
          </p:nvSpPr>
          <p:spPr>
            <a:xfrm>
              <a:off x="1400175" y="1220787"/>
              <a:ext cx="2560637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574" y="139"/>
                  </a:moveTo>
                  <a:cubicBezTo>
                    <a:pt x="492" y="0"/>
                    <a:pt x="492" y="0"/>
                    <a:pt x="492" y="0"/>
                  </a:cubicBezTo>
                  <a:cubicBezTo>
                    <a:pt x="228" y="5"/>
                    <a:pt x="13" y="215"/>
                    <a:pt x="0" y="477"/>
                  </a:cubicBezTo>
                  <a:cubicBezTo>
                    <a:pt x="139" y="395"/>
                    <a:pt x="139" y="395"/>
                    <a:pt x="139" y="395"/>
                  </a:cubicBezTo>
                  <a:cubicBezTo>
                    <a:pt x="280" y="478"/>
                    <a:pt x="280" y="478"/>
                    <a:pt x="280" y="478"/>
                  </a:cubicBezTo>
                  <a:cubicBezTo>
                    <a:pt x="292" y="370"/>
                    <a:pt x="382" y="284"/>
                    <a:pt x="492" y="279"/>
                  </a:cubicBezTo>
                  <a:lnTo>
                    <a:pt x="574" y="1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98" name="Google Shape;898;p40"/>
          <p:cNvGrpSpPr/>
          <p:nvPr/>
        </p:nvGrpSpPr>
        <p:grpSpPr>
          <a:xfrm>
            <a:off x="1138046" y="1550171"/>
            <a:ext cx="446045" cy="445465"/>
            <a:chOff x="1649412" y="927100"/>
            <a:chExt cx="5011737" cy="5016500"/>
          </a:xfrm>
        </p:grpSpPr>
        <p:sp>
          <p:nvSpPr>
            <p:cNvPr id="899" name="Google Shape;899;p40"/>
            <p:cNvSpPr/>
            <p:nvPr/>
          </p:nvSpPr>
          <p:spPr>
            <a:xfrm>
              <a:off x="2008187" y="4025900"/>
              <a:ext cx="4252913" cy="1917700"/>
            </a:xfrm>
            <a:custGeom>
              <a:avLst/>
              <a:gdLst/>
              <a:ahLst/>
              <a:cxnLst/>
              <a:rect l="l" t="t" r="r" b="b"/>
              <a:pathLst>
                <a:path w="999" h="450" extrusionOk="0">
                  <a:moveTo>
                    <a:pt x="715" y="15"/>
                  </a:moveTo>
                  <a:cubicBezTo>
                    <a:pt x="667" y="82"/>
                    <a:pt x="588" y="123"/>
                    <a:pt x="505" y="123"/>
                  </a:cubicBezTo>
                  <a:cubicBezTo>
                    <a:pt x="416" y="123"/>
                    <a:pt x="332" y="76"/>
                    <a:pt x="284" y="2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107" y="341"/>
                    <a:pt x="299" y="450"/>
                    <a:pt x="505" y="450"/>
                  </a:cubicBezTo>
                  <a:cubicBezTo>
                    <a:pt x="704" y="450"/>
                    <a:pt x="891" y="347"/>
                    <a:pt x="999" y="181"/>
                  </a:cubicBezTo>
                  <a:cubicBezTo>
                    <a:pt x="810" y="182"/>
                    <a:pt x="810" y="182"/>
                    <a:pt x="810" y="182"/>
                  </a:cubicBezTo>
                  <a:lnTo>
                    <a:pt x="715" y="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0" name="Google Shape;900;p40"/>
            <p:cNvSpPr/>
            <p:nvPr/>
          </p:nvSpPr>
          <p:spPr>
            <a:xfrm>
              <a:off x="4271962" y="931862"/>
              <a:ext cx="2389187" cy="3724276"/>
            </a:xfrm>
            <a:custGeom>
              <a:avLst/>
              <a:gdLst/>
              <a:ahLst/>
              <a:cxnLst/>
              <a:rect l="l" t="t" r="r" b="b"/>
              <a:pathLst>
                <a:path w="561" h="874" extrusionOk="0">
                  <a:moveTo>
                    <a:pt x="488" y="872"/>
                  </a:moveTo>
                  <a:cubicBezTo>
                    <a:pt x="536" y="786"/>
                    <a:pt x="561" y="687"/>
                    <a:pt x="561" y="588"/>
                  </a:cubicBezTo>
                  <a:cubicBezTo>
                    <a:pt x="561" y="273"/>
                    <a:pt x="313" y="15"/>
                    <a:pt x="1" y="0"/>
                  </a:cubicBezTo>
                  <a:cubicBezTo>
                    <a:pt x="97" y="163"/>
                    <a:pt x="97" y="163"/>
                    <a:pt x="97" y="163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131" y="342"/>
                    <a:pt x="233" y="453"/>
                    <a:pt x="233" y="588"/>
                  </a:cubicBezTo>
                  <a:cubicBezTo>
                    <a:pt x="233" y="630"/>
                    <a:pt x="223" y="671"/>
                    <a:pt x="204" y="708"/>
                  </a:cubicBezTo>
                  <a:cubicBezTo>
                    <a:pt x="298" y="874"/>
                    <a:pt x="298" y="874"/>
                    <a:pt x="298" y="874"/>
                  </a:cubicBezTo>
                  <a:lnTo>
                    <a:pt x="488" y="8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1" name="Google Shape;901;p40"/>
            <p:cNvSpPr/>
            <p:nvPr/>
          </p:nvSpPr>
          <p:spPr>
            <a:xfrm>
              <a:off x="1649412" y="927100"/>
              <a:ext cx="2870200" cy="3652836"/>
            </a:xfrm>
            <a:custGeom>
              <a:avLst/>
              <a:gdLst/>
              <a:ahLst/>
              <a:cxnLst/>
              <a:rect l="l" t="t" r="r" b="b"/>
              <a:pathLst>
                <a:path w="674" h="857" extrusionOk="0">
                  <a:moveTo>
                    <a:pt x="674" y="164"/>
                  </a:moveTo>
                  <a:cubicBezTo>
                    <a:pt x="578" y="0"/>
                    <a:pt x="578" y="0"/>
                    <a:pt x="578" y="0"/>
                  </a:cubicBezTo>
                  <a:cubicBezTo>
                    <a:pt x="258" y="6"/>
                    <a:pt x="0" y="268"/>
                    <a:pt x="0" y="589"/>
                  </a:cubicBezTo>
                  <a:cubicBezTo>
                    <a:pt x="0" y="682"/>
                    <a:pt x="22" y="775"/>
                    <a:pt x="65" y="857"/>
                  </a:cubicBezTo>
                  <a:cubicBezTo>
                    <a:pt x="158" y="693"/>
                    <a:pt x="158" y="693"/>
                    <a:pt x="158" y="693"/>
                  </a:cubicBezTo>
                  <a:cubicBezTo>
                    <a:pt x="350" y="695"/>
                    <a:pt x="350" y="695"/>
                    <a:pt x="350" y="695"/>
                  </a:cubicBezTo>
                  <a:cubicBezTo>
                    <a:pt x="335" y="661"/>
                    <a:pt x="328" y="625"/>
                    <a:pt x="328" y="589"/>
                  </a:cubicBezTo>
                  <a:cubicBezTo>
                    <a:pt x="328" y="449"/>
                    <a:pt x="439" y="334"/>
                    <a:pt x="577" y="328"/>
                  </a:cubicBezTo>
                  <a:lnTo>
                    <a:pt x="674" y="1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02" name="Google Shape;902;p40"/>
          <p:cNvGrpSpPr/>
          <p:nvPr/>
        </p:nvGrpSpPr>
        <p:grpSpPr>
          <a:xfrm>
            <a:off x="2418397" y="1550424"/>
            <a:ext cx="444870" cy="445286"/>
            <a:chOff x="1301750" y="920750"/>
            <a:chExt cx="5095875" cy="5100637"/>
          </a:xfrm>
        </p:grpSpPr>
        <p:sp>
          <p:nvSpPr>
            <p:cNvPr id="903" name="Google Shape;903;p40"/>
            <p:cNvSpPr/>
            <p:nvPr/>
          </p:nvSpPr>
          <p:spPr>
            <a:xfrm>
              <a:off x="1301750" y="2546350"/>
              <a:ext cx="1801812" cy="2917825"/>
            </a:xfrm>
            <a:custGeom>
              <a:avLst/>
              <a:gdLst/>
              <a:ahLst/>
              <a:cxnLst/>
              <a:rect l="l" t="t" r="r" b="b"/>
              <a:pathLst>
                <a:path w="405" h="655" extrusionOk="0">
                  <a:moveTo>
                    <a:pt x="321" y="207"/>
                  </a:moveTo>
                  <a:cubicBezTo>
                    <a:pt x="321" y="184"/>
                    <a:pt x="324" y="161"/>
                    <a:pt x="330" y="139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9" y="94"/>
                    <a:pt x="0" y="150"/>
                    <a:pt x="0" y="207"/>
                  </a:cubicBezTo>
                  <a:cubicBezTo>
                    <a:pt x="0" y="381"/>
                    <a:pt x="80" y="546"/>
                    <a:pt x="216" y="655"/>
                  </a:cubicBezTo>
                  <a:cubicBezTo>
                    <a:pt x="234" y="471"/>
                    <a:pt x="234" y="471"/>
                    <a:pt x="234" y="471"/>
                  </a:cubicBezTo>
                  <a:cubicBezTo>
                    <a:pt x="405" y="396"/>
                    <a:pt x="405" y="396"/>
                    <a:pt x="405" y="396"/>
                  </a:cubicBezTo>
                  <a:cubicBezTo>
                    <a:pt x="352" y="348"/>
                    <a:pt x="321" y="279"/>
                    <a:pt x="321" y="20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4" name="Google Shape;904;p40"/>
            <p:cNvSpPr/>
            <p:nvPr/>
          </p:nvSpPr>
          <p:spPr>
            <a:xfrm>
              <a:off x="2387600" y="4403725"/>
              <a:ext cx="2865436" cy="1617662"/>
            </a:xfrm>
            <a:custGeom>
              <a:avLst/>
              <a:gdLst/>
              <a:ahLst/>
              <a:cxnLst/>
              <a:rect l="l" t="t" r="r" b="b"/>
              <a:pathLst>
                <a:path w="644" h="363" extrusionOk="0">
                  <a:moveTo>
                    <a:pt x="644" y="268"/>
                  </a:moveTo>
                  <a:cubicBezTo>
                    <a:pt x="475" y="194"/>
                    <a:pt x="475" y="194"/>
                    <a:pt x="475" y="194"/>
                  </a:cubicBezTo>
                  <a:cubicBezTo>
                    <a:pt x="456" y="8"/>
                    <a:pt x="456" y="8"/>
                    <a:pt x="456" y="8"/>
                  </a:cubicBezTo>
                  <a:cubicBezTo>
                    <a:pt x="418" y="31"/>
                    <a:pt x="374" y="42"/>
                    <a:pt x="329" y="42"/>
                  </a:cubicBezTo>
                  <a:cubicBezTo>
                    <a:pt x="279" y="42"/>
                    <a:pt x="231" y="28"/>
                    <a:pt x="189" y="0"/>
                  </a:cubicBezTo>
                  <a:cubicBezTo>
                    <a:pt x="18" y="75"/>
                    <a:pt x="18" y="75"/>
                    <a:pt x="18" y="75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97" y="327"/>
                    <a:pt x="210" y="363"/>
                    <a:pt x="329" y="363"/>
                  </a:cubicBezTo>
                  <a:cubicBezTo>
                    <a:pt x="442" y="363"/>
                    <a:pt x="550" y="330"/>
                    <a:pt x="644" y="2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5" name="Google Shape;905;p40"/>
            <p:cNvSpPr/>
            <p:nvPr/>
          </p:nvSpPr>
          <p:spPr>
            <a:xfrm>
              <a:off x="4546600" y="2790825"/>
              <a:ext cx="1851025" cy="2717800"/>
            </a:xfrm>
            <a:custGeom>
              <a:avLst/>
              <a:gdLst/>
              <a:ahLst/>
              <a:cxnLst/>
              <a:rect l="l" t="t" r="r" b="b"/>
              <a:pathLst>
                <a:path w="416" h="610" extrusionOk="0">
                  <a:moveTo>
                    <a:pt x="416" y="152"/>
                  </a:moveTo>
                  <a:cubicBezTo>
                    <a:pt x="416" y="101"/>
                    <a:pt x="409" y="50"/>
                    <a:pt x="396" y="0"/>
                  </a:cubicBezTo>
                  <a:cubicBezTo>
                    <a:pt x="273" y="139"/>
                    <a:pt x="273" y="139"/>
                    <a:pt x="273" y="139"/>
                  </a:cubicBezTo>
                  <a:cubicBezTo>
                    <a:pt x="90" y="98"/>
                    <a:pt x="90" y="98"/>
                    <a:pt x="90" y="98"/>
                  </a:cubicBezTo>
                  <a:cubicBezTo>
                    <a:pt x="94" y="116"/>
                    <a:pt x="96" y="134"/>
                    <a:pt x="96" y="152"/>
                  </a:cubicBezTo>
                  <a:cubicBezTo>
                    <a:pt x="96" y="229"/>
                    <a:pt x="60" y="302"/>
                    <a:pt x="0" y="350"/>
                  </a:cubicBezTo>
                  <a:cubicBezTo>
                    <a:pt x="18" y="535"/>
                    <a:pt x="18" y="535"/>
                    <a:pt x="18" y="535"/>
                  </a:cubicBezTo>
                  <a:cubicBezTo>
                    <a:pt x="188" y="610"/>
                    <a:pt x="188" y="610"/>
                    <a:pt x="188" y="610"/>
                  </a:cubicBezTo>
                  <a:cubicBezTo>
                    <a:pt x="331" y="502"/>
                    <a:pt x="416" y="331"/>
                    <a:pt x="416" y="1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6" name="Google Shape;906;p40"/>
            <p:cNvSpPr/>
            <p:nvPr/>
          </p:nvSpPr>
          <p:spPr>
            <a:xfrm>
              <a:off x="3962400" y="925512"/>
              <a:ext cx="2297112" cy="2333625"/>
            </a:xfrm>
            <a:custGeom>
              <a:avLst/>
              <a:gdLst/>
              <a:ahLst/>
              <a:cxnLst/>
              <a:rect l="l" t="t" r="r" b="b"/>
              <a:pathLst>
                <a:path w="516" h="524" extrusionOk="0">
                  <a:moveTo>
                    <a:pt x="1" y="0"/>
                  </a:moveTo>
                  <a:cubicBezTo>
                    <a:pt x="94" y="159"/>
                    <a:pt x="94" y="159"/>
                    <a:pt x="94" y="159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95" y="330"/>
                    <a:pt x="178" y="393"/>
                    <a:pt x="211" y="484"/>
                  </a:cubicBezTo>
                  <a:cubicBezTo>
                    <a:pt x="393" y="524"/>
                    <a:pt x="393" y="524"/>
                    <a:pt x="393" y="524"/>
                  </a:cubicBezTo>
                  <a:cubicBezTo>
                    <a:pt x="516" y="385"/>
                    <a:pt x="516" y="385"/>
                    <a:pt x="516" y="385"/>
                  </a:cubicBezTo>
                  <a:cubicBezTo>
                    <a:pt x="439" y="162"/>
                    <a:pt x="235" y="1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7" name="Google Shape;907;p40"/>
            <p:cNvSpPr/>
            <p:nvPr/>
          </p:nvSpPr>
          <p:spPr>
            <a:xfrm>
              <a:off x="1466850" y="920750"/>
              <a:ext cx="2759074" cy="2097087"/>
            </a:xfrm>
            <a:custGeom>
              <a:avLst/>
              <a:gdLst/>
              <a:ahLst/>
              <a:cxnLst/>
              <a:rect l="l" t="t" r="r" b="b"/>
              <a:pathLst>
                <a:path w="620" h="471" extrusionOk="0">
                  <a:moveTo>
                    <a:pt x="526" y="320"/>
                  </a:moveTo>
                  <a:cubicBezTo>
                    <a:pt x="620" y="160"/>
                    <a:pt x="620" y="160"/>
                    <a:pt x="620" y="160"/>
                  </a:cubicBezTo>
                  <a:cubicBezTo>
                    <a:pt x="526" y="0"/>
                    <a:pt x="526" y="0"/>
                    <a:pt x="526" y="0"/>
                  </a:cubicBezTo>
                  <a:cubicBezTo>
                    <a:pt x="290" y="4"/>
                    <a:pt x="82" y="151"/>
                    <a:pt x="0" y="371"/>
                  </a:cubicBezTo>
                  <a:cubicBezTo>
                    <a:pt x="180" y="331"/>
                    <a:pt x="180" y="331"/>
                    <a:pt x="180" y="331"/>
                  </a:cubicBezTo>
                  <a:cubicBezTo>
                    <a:pt x="305" y="471"/>
                    <a:pt x="305" y="471"/>
                    <a:pt x="305" y="471"/>
                  </a:cubicBezTo>
                  <a:cubicBezTo>
                    <a:pt x="343" y="383"/>
                    <a:pt x="428" y="324"/>
                    <a:pt x="526" y="3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08" name="Google Shape;908;p40"/>
          <p:cNvGrpSpPr/>
          <p:nvPr/>
        </p:nvGrpSpPr>
        <p:grpSpPr>
          <a:xfrm>
            <a:off x="4341570" y="1550333"/>
            <a:ext cx="445621" cy="445591"/>
            <a:chOff x="5732756" y="2682276"/>
            <a:chExt cx="719905" cy="719856"/>
          </a:xfrm>
        </p:grpSpPr>
        <p:sp>
          <p:nvSpPr>
            <p:cNvPr id="909" name="Google Shape;909;p40"/>
            <p:cNvSpPr/>
            <p:nvPr/>
          </p:nvSpPr>
          <p:spPr>
            <a:xfrm>
              <a:off x="5732756" y="2682276"/>
              <a:ext cx="400276" cy="538927"/>
            </a:xfrm>
            <a:custGeom>
              <a:avLst/>
              <a:gdLst/>
              <a:ahLst/>
              <a:cxnLst/>
              <a:rect l="l" t="t" r="r" b="b"/>
              <a:pathLst>
                <a:path w="670" h="902" extrusionOk="0">
                  <a:moveTo>
                    <a:pt x="145" y="824"/>
                  </a:moveTo>
                  <a:cubicBezTo>
                    <a:pt x="138" y="813"/>
                    <a:pt x="137" y="799"/>
                    <a:pt x="142" y="786"/>
                  </a:cubicBezTo>
                  <a:cubicBezTo>
                    <a:pt x="149" y="767"/>
                    <a:pt x="164" y="751"/>
                    <a:pt x="185" y="739"/>
                  </a:cubicBezTo>
                  <a:cubicBezTo>
                    <a:pt x="205" y="727"/>
                    <a:pt x="227" y="722"/>
                    <a:pt x="247" y="725"/>
                  </a:cubicBezTo>
                  <a:cubicBezTo>
                    <a:pt x="260" y="727"/>
                    <a:pt x="272" y="735"/>
                    <a:pt x="278" y="747"/>
                  </a:cubicBezTo>
                  <a:cubicBezTo>
                    <a:pt x="285" y="758"/>
                    <a:pt x="286" y="773"/>
                    <a:pt x="281" y="786"/>
                  </a:cubicBezTo>
                  <a:cubicBezTo>
                    <a:pt x="365" y="737"/>
                    <a:pt x="365" y="737"/>
                    <a:pt x="365" y="737"/>
                  </a:cubicBezTo>
                  <a:cubicBezTo>
                    <a:pt x="342" y="697"/>
                    <a:pt x="329" y="651"/>
                    <a:pt x="329" y="602"/>
                  </a:cubicBezTo>
                  <a:cubicBezTo>
                    <a:pt x="329" y="459"/>
                    <a:pt x="440" y="342"/>
                    <a:pt x="580" y="330"/>
                  </a:cubicBezTo>
                  <a:cubicBezTo>
                    <a:pt x="580" y="202"/>
                    <a:pt x="580" y="202"/>
                    <a:pt x="580" y="202"/>
                  </a:cubicBezTo>
                  <a:cubicBezTo>
                    <a:pt x="581" y="199"/>
                    <a:pt x="584" y="195"/>
                    <a:pt x="589" y="195"/>
                  </a:cubicBezTo>
                  <a:cubicBezTo>
                    <a:pt x="598" y="194"/>
                    <a:pt x="606" y="195"/>
                    <a:pt x="611" y="202"/>
                  </a:cubicBezTo>
                  <a:cubicBezTo>
                    <a:pt x="614" y="207"/>
                    <a:pt x="616" y="212"/>
                    <a:pt x="619" y="216"/>
                  </a:cubicBezTo>
                  <a:cubicBezTo>
                    <a:pt x="628" y="230"/>
                    <a:pt x="645" y="232"/>
                    <a:pt x="656" y="219"/>
                  </a:cubicBezTo>
                  <a:cubicBezTo>
                    <a:pt x="666" y="207"/>
                    <a:pt x="670" y="189"/>
                    <a:pt x="669" y="172"/>
                  </a:cubicBezTo>
                  <a:cubicBezTo>
                    <a:pt x="670" y="156"/>
                    <a:pt x="666" y="138"/>
                    <a:pt x="656" y="126"/>
                  </a:cubicBezTo>
                  <a:cubicBezTo>
                    <a:pt x="645" y="113"/>
                    <a:pt x="628" y="115"/>
                    <a:pt x="619" y="129"/>
                  </a:cubicBezTo>
                  <a:cubicBezTo>
                    <a:pt x="616" y="133"/>
                    <a:pt x="614" y="138"/>
                    <a:pt x="611" y="143"/>
                  </a:cubicBezTo>
                  <a:cubicBezTo>
                    <a:pt x="606" y="150"/>
                    <a:pt x="598" y="151"/>
                    <a:pt x="589" y="150"/>
                  </a:cubicBezTo>
                  <a:cubicBezTo>
                    <a:pt x="584" y="150"/>
                    <a:pt x="581" y="146"/>
                    <a:pt x="580" y="142"/>
                  </a:cubicBezTo>
                  <a:cubicBezTo>
                    <a:pt x="580" y="0"/>
                    <a:pt x="580" y="0"/>
                    <a:pt x="580" y="0"/>
                  </a:cubicBezTo>
                  <a:cubicBezTo>
                    <a:pt x="258" y="12"/>
                    <a:pt x="0" y="277"/>
                    <a:pt x="0" y="602"/>
                  </a:cubicBezTo>
                  <a:cubicBezTo>
                    <a:pt x="0" y="711"/>
                    <a:pt x="29" y="814"/>
                    <a:pt x="79" y="902"/>
                  </a:cubicBezTo>
                  <a:cubicBezTo>
                    <a:pt x="177" y="845"/>
                    <a:pt x="177" y="845"/>
                    <a:pt x="177" y="845"/>
                  </a:cubicBezTo>
                  <a:cubicBezTo>
                    <a:pt x="163" y="843"/>
                    <a:pt x="151" y="836"/>
                    <a:pt x="145" y="8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0" name="Google Shape;910;p40"/>
            <p:cNvSpPr/>
            <p:nvPr/>
          </p:nvSpPr>
          <p:spPr>
            <a:xfrm>
              <a:off x="6094186" y="2682276"/>
              <a:ext cx="358476" cy="531209"/>
            </a:xfrm>
            <a:custGeom>
              <a:avLst/>
              <a:gdLst/>
              <a:ahLst/>
              <a:cxnLst/>
              <a:rect l="l" t="t" r="r" b="b"/>
              <a:pathLst>
                <a:path w="600" h="889" extrusionOk="0">
                  <a:moveTo>
                    <a:pt x="35" y="95"/>
                  </a:moveTo>
                  <a:cubicBezTo>
                    <a:pt x="48" y="95"/>
                    <a:pt x="60" y="101"/>
                    <a:pt x="69" y="112"/>
                  </a:cubicBezTo>
                  <a:cubicBezTo>
                    <a:pt x="82" y="127"/>
                    <a:pt x="88" y="149"/>
                    <a:pt x="88" y="172"/>
                  </a:cubicBezTo>
                  <a:cubicBezTo>
                    <a:pt x="88" y="196"/>
                    <a:pt x="82" y="218"/>
                    <a:pt x="69" y="233"/>
                  </a:cubicBezTo>
                  <a:cubicBezTo>
                    <a:pt x="60" y="244"/>
                    <a:pt x="48" y="250"/>
                    <a:pt x="35" y="250"/>
                  </a:cubicBezTo>
                  <a:cubicBezTo>
                    <a:pt x="21" y="250"/>
                    <a:pt x="8" y="243"/>
                    <a:pt x="0" y="232"/>
                  </a:cubicBezTo>
                  <a:cubicBezTo>
                    <a:pt x="0" y="329"/>
                    <a:pt x="0" y="329"/>
                    <a:pt x="0" y="329"/>
                  </a:cubicBezTo>
                  <a:cubicBezTo>
                    <a:pt x="150" y="331"/>
                    <a:pt x="271" y="452"/>
                    <a:pt x="271" y="602"/>
                  </a:cubicBezTo>
                  <a:cubicBezTo>
                    <a:pt x="271" y="644"/>
                    <a:pt x="261" y="684"/>
                    <a:pt x="245" y="719"/>
                  </a:cubicBezTo>
                  <a:cubicBezTo>
                    <a:pt x="355" y="783"/>
                    <a:pt x="355" y="783"/>
                    <a:pt x="355" y="783"/>
                  </a:cubicBezTo>
                  <a:cubicBezTo>
                    <a:pt x="358" y="786"/>
                    <a:pt x="359" y="791"/>
                    <a:pt x="357" y="795"/>
                  </a:cubicBezTo>
                  <a:cubicBezTo>
                    <a:pt x="353" y="802"/>
                    <a:pt x="349" y="809"/>
                    <a:pt x="340" y="810"/>
                  </a:cubicBezTo>
                  <a:cubicBezTo>
                    <a:pt x="334" y="810"/>
                    <a:pt x="329" y="810"/>
                    <a:pt x="324" y="810"/>
                  </a:cubicBezTo>
                  <a:cubicBezTo>
                    <a:pt x="307" y="810"/>
                    <a:pt x="297" y="825"/>
                    <a:pt x="303" y="840"/>
                  </a:cubicBezTo>
                  <a:cubicBezTo>
                    <a:pt x="309" y="855"/>
                    <a:pt x="322" y="868"/>
                    <a:pt x="336" y="875"/>
                  </a:cubicBezTo>
                  <a:cubicBezTo>
                    <a:pt x="350" y="884"/>
                    <a:pt x="368" y="889"/>
                    <a:pt x="384" y="887"/>
                  </a:cubicBezTo>
                  <a:cubicBezTo>
                    <a:pt x="400" y="884"/>
                    <a:pt x="407" y="868"/>
                    <a:pt x="399" y="854"/>
                  </a:cubicBezTo>
                  <a:cubicBezTo>
                    <a:pt x="397" y="849"/>
                    <a:pt x="394" y="845"/>
                    <a:pt x="391" y="840"/>
                  </a:cubicBezTo>
                  <a:cubicBezTo>
                    <a:pt x="387" y="831"/>
                    <a:pt x="391" y="824"/>
                    <a:pt x="396" y="817"/>
                  </a:cubicBezTo>
                  <a:cubicBezTo>
                    <a:pt x="398" y="813"/>
                    <a:pt x="403" y="812"/>
                    <a:pt x="407" y="813"/>
                  </a:cubicBezTo>
                  <a:cubicBezTo>
                    <a:pt x="530" y="884"/>
                    <a:pt x="530" y="884"/>
                    <a:pt x="530" y="884"/>
                  </a:cubicBezTo>
                  <a:cubicBezTo>
                    <a:pt x="575" y="800"/>
                    <a:pt x="600" y="704"/>
                    <a:pt x="600" y="602"/>
                  </a:cubicBezTo>
                  <a:cubicBezTo>
                    <a:pt x="600" y="271"/>
                    <a:pt x="331" y="1"/>
                    <a:pt x="0" y="0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8" y="102"/>
                    <a:pt x="21" y="95"/>
                    <a:pt x="35" y="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1" name="Google Shape;911;p40"/>
            <p:cNvSpPr/>
            <p:nvPr/>
          </p:nvSpPr>
          <p:spPr>
            <a:xfrm>
              <a:off x="5787732" y="3124950"/>
              <a:ext cx="616090" cy="277182"/>
            </a:xfrm>
            <a:custGeom>
              <a:avLst/>
              <a:gdLst/>
              <a:ahLst/>
              <a:cxnLst/>
              <a:rect l="l" t="t" r="r" b="b"/>
              <a:pathLst>
                <a:path w="1031" h="464" extrusionOk="0">
                  <a:moveTo>
                    <a:pt x="931" y="147"/>
                  </a:moveTo>
                  <a:cubicBezTo>
                    <a:pt x="925" y="159"/>
                    <a:pt x="913" y="166"/>
                    <a:pt x="900" y="169"/>
                  </a:cubicBezTo>
                  <a:cubicBezTo>
                    <a:pt x="880" y="172"/>
                    <a:pt x="858" y="167"/>
                    <a:pt x="838" y="155"/>
                  </a:cubicBezTo>
                  <a:cubicBezTo>
                    <a:pt x="817" y="143"/>
                    <a:pt x="801" y="127"/>
                    <a:pt x="795" y="108"/>
                  </a:cubicBezTo>
                  <a:cubicBezTo>
                    <a:pt x="790" y="95"/>
                    <a:pt x="791" y="81"/>
                    <a:pt x="797" y="70"/>
                  </a:cubicBezTo>
                  <a:cubicBezTo>
                    <a:pt x="804" y="58"/>
                    <a:pt x="816" y="50"/>
                    <a:pt x="830" y="48"/>
                  </a:cubicBezTo>
                  <a:cubicBezTo>
                    <a:pt x="746" y="0"/>
                    <a:pt x="746" y="0"/>
                    <a:pt x="746" y="0"/>
                  </a:cubicBezTo>
                  <a:cubicBezTo>
                    <a:pt x="698" y="81"/>
                    <a:pt x="611" y="135"/>
                    <a:pt x="510" y="135"/>
                  </a:cubicBezTo>
                  <a:cubicBezTo>
                    <a:pt x="417" y="135"/>
                    <a:pt x="335" y="88"/>
                    <a:pt x="286" y="17"/>
                  </a:cubicBezTo>
                  <a:cubicBezTo>
                    <a:pt x="175" y="81"/>
                    <a:pt x="175" y="81"/>
                    <a:pt x="175" y="81"/>
                  </a:cubicBezTo>
                  <a:cubicBezTo>
                    <a:pt x="171" y="82"/>
                    <a:pt x="167" y="81"/>
                    <a:pt x="164" y="77"/>
                  </a:cubicBezTo>
                  <a:cubicBezTo>
                    <a:pt x="159" y="70"/>
                    <a:pt x="156" y="63"/>
                    <a:pt x="160" y="54"/>
                  </a:cubicBezTo>
                  <a:cubicBezTo>
                    <a:pt x="162" y="49"/>
                    <a:pt x="165" y="45"/>
                    <a:pt x="168" y="40"/>
                  </a:cubicBezTo>
                  <a:cubicBezTo>
                    <a:pt x="175" y="26"/>
                    <a:pt x="168" y="10"/>
                    <a:pt x="152" y="7"/>
                  </a:cubicBezTo>
                  <a:cubicBezTo>
                    <a:pt x="136" y="5"/>
                    <a:pt x="119" y="10"/>
                    <a:pt x="105" y="18"/>
                  </a:cubicBezTo>
                  <a:cubicBezTo>
                    <a:pt x="90" y="26"/>
                    <a:pt x="77" y="39"/>
                    <a:pt x="71" y="54"/>
                  </a:cubicBezTo>
                  <a:cubicBezTo>
                    <a:pt x="66" y="69"/>
                    <a:pt x="76" y="83"/>
                    <a:pt x="92" y="84"/>
                  </a:cubicBezTo>
                  <a:cubicBezTo>
                    <a:pt x="97" y="84"/>
                    <a:pt x="103" y="83"/>
                    <a:pt x="108" y="84"/>
                  </a:cubicBezTo>
                  <a:cubicBezTo>
                    <a:pt x="117" y="85"/>
                    <a:pt x="121" y="92"/>
                    <a:pt x="126" y="99"/>
                  </a:cubicBezTo>
                  <a:cubicBezTo>
                    <a:pt x="128" y="103"/>
                    <a:pt x="126" y="108"/>
                    <a:pt x="123" y="111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107" y="351"/>
                    <a:pt x="296" y="464"/>
                    <a:pt x="510" y="464"/>
                  </a:cubicBezTo>
                  <a:cubicBezTo>
                    <a:pt x="733" y="464"/>
                    <a:pt x="927" y="344"/>
                    <a:pt x="1031" y="165"/>
                  </a:cubicBezTo>
                  <a:cubicBezTo>
                    <a:pt x="934" y="108"/>
                    <a:pt x="934" y="108"/>
                    <a:pt x="934" y="108"/>
                  </a:cubicBezTo>
                  <a:cubicBezTo>
                    <a:pt x="939" y="121"/>
                    <a:pt x="938" y="136"/>
                    <a:pt x="931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12" name="Google Shape;912;p40"/>
          <p:cNvGrpSpPr/>
          <p:nvPr/>
        </p:nvGrpSpPr>
        <p:grpSpPr>
          <a:xfrm>
            <a:off x="4982887" y="1550327"/>
            <a:ext cx="445627" cy="445604"/>
            <a:chOff x="6768809" y="2682265"/>
            <a:chExt cx="719915" cy="719877"/>
          </a:xfrm>
        </p:grpSpPr>
        <p:sp>
          <p:nvSpPr>
            <p:cNvPr id="913" name="Google Shape;913;p40"/>
            <p:cNvSpPr/>
            <p:nvPr/>
          </p:nvSpPr>
          <p:spPr>
            <a:xfrm>
              <a:off x="6768809" y="2682954"/>
              <a:ext cx="400157" cy="358101"/>
            </a:xfrm>
            <a:custGeom>
              <a:avLst/>
              <a:gdLst/>
              <a:ahLst/>
              <a:cxnLst/>
              <a:rect l="l" t="t" r="r" b="b"/>
              <a:pathLst>
                <a:path w="638" h="571" extrusionOk="0">
                  <a:moveTo>
                    <a:pt x="91" y="538"/>
                  </a:moveTo>
                  <a:cubicBezTo>
                    <a:pt x="91" y="525"/>
                    <a:pt x="97" y="513"/>
                    <a:pt x="107" y="505"/>
                  </a:cubicBezTo>
                  <a:cubicBezTo>
                    <a:pt x="121" y="493"/>
                    <a:pt x="142" y="486"/>
                    <a:pt x="164" y="487"/>
                  </a:cubicBezTo>
                  <a:cubicBezTo>
                    <a:pt x="187" y="486"/>
                    <a:pt x="208" y="493"/>
                    <a:pt x="222" y="505"/>
                  </a:cubicBezTo>
                  <a:cubicBezTo>
                    <a:pt x="232" y="513"/>
                    <a:pt x="238" y="525"/>
                    <a:pt x="238" y="538"/>
                  </a:cubicBezTo>
                  <a:cubicBezTo>
                    <a:pt x="238" y="551"/>
                    <a:pt x="232" y="563"/>
                    <a:pt x="221" y="571"/>
                  </a:cubicBezTo>
                  <a:cubicBezTo>
                    <a:pt x="314" y="571"/>
                    <a:pt x="314" y="571"/>
                    <a:pt x="314" y="571"/>
                  </a:cubicBezTo>
                  <a:cubicBezTo>
                    <a:pt x="315" y="435"/>
                    <a:pt x="420" y="325"/>
                    <a:pt x="552" y="314"/>
                  </a:cubicBezTo>
                  <a:cubicBezTo>
                    <a:pt x="552" y="192"/>
                    <a:pt x="552" y="192"/>
                    <a:pt x="552" y="192"/>
                  </a:cubicBezTo>
                  <a:cubicBezTo>
                    <a:pt x="554" y="189"/>
                    <a:pt x="557" y="185"/>
                    <a:pt x="561" y="185"/>
                  </a:cubicBezTo>
                  <a:cubicBezTo>
                    <a:pt x="569" y="184"/>
                    <a:pt x="577" y="184"/>
                    <a:pt x="582" y="192"/>
                  </a:cubicBezTo>
                  <a:cubicBezTo>
                    <a:pt x="585" y="196"/>
                    <a:pt x="587" y="201"/>
                    <a:pt x="590" y="205"/>
                  </a:cubicBezTo>
                  <a:cubicBezTo>
                    <a:pt x="598" y="218"/>
                    <a:pt x="615" y="220"/>
                    <a:pt x="625" y="208"/>
                  </a:cubicBezTo>
                  <a:cubicBezTo>
                    <a:pt x="634" y="196"/>
                    <a:pt x="638" y="179"/>
                    <a:pt x="638" y="163"/>
                  </a:cubicBezTo>
                  <a:cubicBezTo>
                    <a:pt x="638" y="148"/>
                    <a:pt x="634" y="131"/>
                    <a:pt x="625" y="119"/>
                  </a:cubicBezTo>
                  <a:cubicBezTo>
                    <a:pt x="615" y="107"/>
                    <a:pt x="598" y="109"/>
                    <a:pt x="590" y="122"/>
                  </a:cubicBezTo>
                  <a:cubicBezTo>
                    <a:pt x="587" y="126"/>
                    <a:pt x="585" y="131"/>
                    <a:pt x="582" y="135"/>
                  </a:cubicBezTo>
                  <a:cubicBezTo>
                    <a:pt x="577" y="142"/>
                    <a:pt x="569" y="143"/>
                    <a:pt x="561" y="142"/>
                  </a:cubicBezTo>
                  <a:cubicBezTo>
                    <a:pt x="557" y="142"/>
                    <a:pt x="554" y="138"/>
                    <a:pt x="552" y="135"/>
                  </a:cubicBezTo>
                  <a:cubicBezTo>
                    <a:pt x="552" y="0"/>
                    <a:pt x="552" y="0"/>
                    <a:pt x="552" y="0"/>
                  </a:cubicBezTo>
                  <a:cubicBezTo>
                    <a:pt x="246" y="11"/>
                    <a:pt x="1" y="262"/>
                    <a:pt x="0" y="571"/>
                  </a:cubicBezTo>
                  <a:cubicBezTo>
                    <a:pt x="107" y="571"/>
                    <a:pt x="107" y="571"/>
                    <a:pt x="107" y="571"/>
                  </a:cubicBezTo>
                  <a:cubicBezTo>
                    <a:pt x="97" y="563"/>
                    <a:pt x="91" y="551"/>
                    <a:pt x="91" y="5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4" name="Google Shape;914;p40"/>
            <p:cNvSpPr/>
            <p:nvPr/>
          </p:nvSpPr>
          <p:spPr>
            <a:xfrm>
              <a:off x="6768809" y="3002032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539" y="547"/>
                  </a:moveTo>
                  <a:cubicBezTo>
                    <a:pt x="526" y="547"/>
                    <a:pt x="514" y="542"/>
                    <a:pt x="506" y="532"/>
                  </a:cubicBezTo>
                  <a:cubicBezTo>
                    <a:pt x="494" y="517"/>
                    <a:pt x="487" y="497"/>
                    <a:pt x="488" y="474"/>
                  </a:cubicBezTo>
                  <a:cubicBezTo>
                    <a:pt x="487" y="451"/>
                    <a:pt x="494" y="431"/>
                    <a:pt x="506" y="416"/>
                  </a:cubicBezTo>
                  <a:cubicBezTo>
                    <a:pt x="514" y="406"/>
                    <a:pt x="526" y="400"/>
                    <a:pt x="539" y="400"/>
                  </a:cubicBezTo>
                  <a:cubicBezTo>
                    <a:pt x="551" y="400"/>
                    <a:pt x="564" y="406"/>
                    <a:pt x="572" y="417"/>
                  </a:cubicBezTo>
                  <a:cubicBezTo>
                    <a:pt x="572" y="324"/>
                    <a:pt x="572" y="324"/>
                    <a:pt x="572" y="324"/>
                  </a:cubicBezTo>
                  <a:cubicBezTo>
                    <a:pt x="436" y="323"/>
                    <a:pt x="325" y="219"/>
                    <a:pt x="315" y="86"/>
                  </a:cubicBezTo>
                  <a:cubicBezTo>
                    <a:pt x="193" y="86"/>
                    <a:pt x="193" y="86"/>
                    <a:pt x="193" y="86"/>
                  </a:cubicBezTo>
                  <a:cubicBezTo>
                    <a:pt x="189" y="84"/>
                    <a:pt x="186" y="81"/>
                    <a:pt x="186" y="77"/>
                  </a:cubicBezTo>
                  <a:cubicBezTo>
                    <a:pt x="185" y="69"/>
                    <a:pt x="185" y="61"/>
                    <a:pt x="193" y="56"/>
                  </a:cubicBezTo>
                  <a:cubicBezTo>
                    <a:pt x="197" y="53"/>
                    <a:pt x="202" y="51"/>
                    <a:pt x="206" y="48"/>
                  </a:cubicBezTo>
                  <a:cubicBezTo>
                    <a:pt x="219" y="40"/>
                    <a:pt x="221" y="23"/>
                    <a:pt x="209" y="13"/>
                  </a:cubicBezTo>
                  <a:cubicBezTo>
                    <a:pt x="197" y="4"/>
                    <a:pt x="180" y="0"/>
                    <a:pt x="164" y="0"/>
                  </a:cubicBezTo>
                  <a:cubicBezTo>
                    <a:pt x="149" y="0"/>
                    <a:pt x="132" y="4"/>
                    <a:pt x="120" y="13"/>
                  </a:cubicBezTo>
                  <a:cubicBezTo>
                    <a:pt x="108" y="23"/>
                    <a:pt x="109" y="40"/>
                    <a:pt x="123" y="48"/>
                  </a:cubicBezTo>
                  <a:cubicBezTo>
                    <a:pt x="127" y="51"/>
                    <a:pt x="132" y="53"/>
                    <a:pt x="136" y="56"/>
                  </a:cubicBezTo>
                  <a:cubicBezTo>
                    <a:pt x="143" y="61"/>
                    <a:pt x="143" y="69"/>
                    <a:pt x="143" y="77"/>
                  </a:cubicBezTo>
                  <a:cubicBezTo>
                    <a:pt x="143" y="81"/>
                    <a:pt x="139" y="84"/>
                    <a:pt x="136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12" y="392"/>
                    <a:pt x="263" y="637"/>
                    <a:pt x="572" y="638"/>
                  </a:cubicBezTo>
                  <a:cubicBezTo>
                    <a:pt x="572" y="531"/>
                    <a:pt x="572" y="531"/>
                    <a:pt x="572" y="531"/>
                  </a:cubicBezTo>
                  <a:cubicBezTo>
                    <a:pt x="564" y="541"/>
                    <a:pt x="551" y="547"/>
                    <a:pt x="539" y="5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5" name="Google Shape;915;p40"/>
            <p:cNvSpPr/>
            <p:nvPr/>
          </p:nvSpPr>
          <p:spPr>
            <a:xfrm>
              <a:off x="7129915" y="2682265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33" y="91"/>
                  </a:moveTo>
                  <a:cubicBezTo>
                    <a:pt x="46" y="91"/>
                    <a:pt x="58" y="97"/>
                    <a:pt x="66" y="107"/>
                  </a:cubicBezTo>
                  <a:cubicBezTo>
                    <a:pt x="78" y="121"/>
                    <a:pt x="85" y="142"/>
                    <a:pt x="84" y="164"/>
                  </a:cubicBezTo>
                  <a:cubicBezTo>
                    <a:pt x="85" y="187"/>
                    <a:pt x="78" y="208"/>
                    <a:pt x="66" y="222"/>
                  </a:cubicBezTo>
                  <a:cubicBezTo>
                    <a:pt x="58" y="232"/>
                    <a:pt x="46" y="238"/>
                    <a:pt x="33" y="238"/>
                  </a:cubicBezTo>
                  <a:cubicBezTo>
                    <a:pt x="21" y="238"/>
                    <a:pt x="8" y="232"/>
                    <a:pt x="0" y="222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136" y="315"/>
                    <a:pt x="247" y="420"/>
                    <a:pt x="257" y="553"/>
                  </a:cubicBezTo>
                  <a:cubicBezTo>
                    <a:pt x="379" y="553"/>
                    <a:pt x="379" y="553"/>
                    <a:pt x="379" y="553"/>
                  </a:cubicBezTo>
                  <a:cubicBezTo>
                    <a:pt x="383" y="554"/>
                    <a:pt x="386" y="557"/>
                    <a:pt x="386" y="561"/>
                  </a:cubicBezTo>
                  <a:cubicBezTo>
                    <a:pt x="387" y="570"/>
                    <a:pt x="387" y="577"/>
                    <a:pt x="379" y="582"/>
                  </a:cubicBezTo>
                  <a:cubicBezTo>
                    <a:pt x="375" y="585"/>
                    <a:pt x="370" y="587"/>
                    <a:pt x="366" y="590"/>
                  </a:cubicBezTo>
                  <a:cubicBezTo>
                    <a:pt x="353" y="598"/>
                    <a:pt x="351" y="615"/>
                    <a:pt x="363" y="625"/>
                  </a:cubicBezTo>
                  <a:cubicBezTo>
                    <a:pt x="375" y="635"/>
                    <a:pt x="392" y="638"/>
                    <a:pt x="408" y="638"/>
                  </a:cubicBezTo>
                  <a:cubicBezTo>
                    <a:pt x="423" y="638"/>
                    <a:pt x="440" y="635"/>
                    <a:pt x="452" y="625"/>
                  </a:cubicBezTo>
                  <a:cubicBezTo>
                    <a:pt x="464" y="615"/>
                    <a:pt x="463" y="598"/>
                    <a:pt x="449" y="590"/>
                  </a:cubicBezTo>
                  <a:cubicBezTo>
                    <a:pt x="445" y="587"/>
                    <a:pt x="440" y="585"/>
                    <a:pt x="436" y="582"/>
                  </a:cubicBezTo>
                  <a:cubicBezTo>
                    <a:pt x="429" y="577"/>
                    <a:pt x="429" y="570"/>
                    <a:pt x="429" y="561"/>
                  </a:cubicBezTo>
                  <a:cubicBezTo>
                    <a:pt x="429" y="557"/>
                    <a:pt x="433" y="554"/>
                    <a:pt x="436" y="553"/>
                  </a:cubicBezTo>
                  <a:cubicBezTo>
                    <a:pt x="572" y="553"/>
                    <a:pt x="572" y="553"/>
                    <a:pt x="572" y="553"/>
                  </a:cubicBezTo>
                  <a:cubicBezTo>
                    <a:pt x="560" y="246"/>
                    <a:pt x="309" y="1"/>
                    <a:pt x="0" y="0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8" y="97"/>
                    <a:pt x="21" y="91"/>
                    <a:pt x="33" y="9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6" name="Google Shape;916;p40"/>
            <p:cNvSpPr/>
            <p:nvPr/>
          </p:nvSpPr>
          <p:spPr>
            <a:xfrm>
              <a:off x="7088567" y="3043581"/>
              <a:ext cx="400157" cy="358561"/>
            </a:xfrm>
            <a:custGeom>
              <a:avLst/>
              <a:gdLst/>
              <a:ahLst/>
              <a:cxnLst/>
              <a:rect l="l" t="t" r="r" b="b"/>
              <a:pathLst>
                <a:path w="638" h="572" extrusionOk="0">
                  <a:moveTo>
                    <a:pt x="547" y="34"/>
                  </a:moveTo>
                  <a:cubicBezTo>
                    <a:pt x="547" y="46"/>
                    <a:pt x="541" y="58"/>
                    <a:pt x="531" y="66"/>
                  </a:cubicBezTo>
                  <a:cubicBezTo>
                    <a:pt x="517" y="78"/>
                    <a:pt x="496" y="85"/>
                    <a:pt x="474" y="84"/>
                  </a:cubicBezTo>
                  <a:cubicBezTo>
                    <a:pt x="451" y="85"/>
                    <a:pt x="430" y="78"/>
                    <a:pt x="416" y="66"/>
                  </a:cubicBezTo>
                  <a:cubicBezTo>
                    <a:pt x="406" y="58"/>
                    <a:pt x="400" y="46"/>
                    <a:pt x="400" y="34"/>
                  </a:cubicBezTo>
                  <a:cubicBezTo>
                    <a:pt x="400" y="21"/>
                    <a:pt x="406" y="9"/>
                    <a:pt x="417" y="0"/>
                  </a:cubicBezTo>
                  <a:cubicBezTo>
                    <a:pt x="324" y="0"/>
                    <a:pt x="324" y="0"/>
                    <a:pt x="324" y="0"/>
                  </a:cubicBezTo>
                  <a:cubicBezTo>
                    <a:pt x="323" y="136"/>
                    <a:pt x="218" y="247"/>
                    <a:pt x="86" y="258"/>
                  </a:cubicBezTo>
                  <a:cubicBezTo>
                    <a:pt x="86" y="379"/>
                    <a:pt x="86" y="379"/>
                    <a:pt x="86" y="379"/>
                  </a:cubicBezTo>
                  <a:cubicBezTo>
                    <a:pt x="84" y="383"/>
                    <a:pt x="81" y="386"/>
                    <a:pt x="77" y="387"/>
                  </a:cubicBezTo>
                  <a:cubicBezTo>
                    <a:pt x="69" y="387"/>
                    <a:pt x="61" y="387"/>
                    <a:pt x="56" y="379"/>
                  </a:cubicBezTo>
                  <a:cubicBezTo>
                    <a:pt x="53" y="375"/>
                    <a:pt x="51" y="370"/>
                    <a:pt x="48" y="366"/>
                  </a:cubicBezTo>
                  <a:cubicBezTo>
                    <a:pt x="40" y="353"/>
                    <a:pt x="23" y="352"/>
                    <a:pt x="13" y="363"/>
                  </a:cubicBezTo>
                  <a:cubicBezTo>
                    <a:pt x="4" y="375"/>
                    <a:pt x="0" y="392"/>
                    <a:pt x="0" y="408"/>
                  </a:cubicBezTo>
                  <a:cubicBezTo>
                    <a:pt x="0" y="423"/>
                    <a:pt x="4" y="440"/>
                    <a:pt x="13" y="452"/>
                  </a:cubicBezTo>
                  <a:cubicBezTo>
                    <a:pt x="23" y="464"/>
                    <a:pt x="40" y="463"/>
                    <a:pt x="48" y="450"/>
                  </a:cubicBezTo>
                  <a:cubicBezTo>
                    <a:pt x="51" y="445"/>
                    <a:pt x="53" y="440"/>
                    <a:pt x="56" y="436"/>
                  </a:cubicBezTo>
                  <a:cubicBezTo>
                    <a:pt x="61" y="429"/>
                    <a:pt x="69" y="429"/>
                    <a:pt x="77" y="429"/>
                  </a:cubicBezTo>
                  <a:cubicBezTo>
                    <a:pt x="81" y="429"/>
                    <a:pt x="84" y="433"/>
                    <a:pt x="86" y="436"/>
                  </a:cubicBezTo>
                  <a:cubicBezTo>
                    <a:pt x="86" y="572"/>
                    <a:pt x="86" y="572"/>
                    <a:pt x="86" y="572"/>
                  </a:cubicBezTo>
                  <a:cubicBezTo>
                    <a:pt x="392" y="560"/>
                    <a:pt x="637" y="309"/>
                    <a:pt x="638" y="0"/>
                  </a:cubicBezTo>
                  <a:cubicBezTo>
                    <a:pt x="531" y="0"/>
                    <a:pt x="531" y="0"/>
                    <a:pt x="531" y="0"/>
                  </a:cubicBezTo>
                  <a:cubicBezTo>
                    <a:pt x="541" y="9"/>
                    <a:pt x="547" y="21"/>
                    <a:pt x="547" y="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17" name="Google Shape;917;p40"/>
          <p:cNvGrpSpPr/>
          <p:nvPr/>
        </p:nvGrpSpPr>
        <p:grpSpPr>
          <a:xfrm>
            <a:off x="5624209" y="1550356"/>
            <a:ext cx="445753" cy="445545"/>
            <a:chOff x="7804870" y="2682313"/>
            <a:chExt cx="720118" cy="719782"/>
          </a:xfrm>
        </p:grpSpPr>
        <p:sp>
          <p:nvSpPr>
            <p:cNvPr id="918" name="Google Shape;918;p40"/>
            <p:cNvSpPr/>
            <p:nvPr/>
          </p:nvSpPr>
          <p:spPr>
            <a:xfrm>
              <a:off x="7804870" y="2922841"/>
              <a:ext cx="256443" cy="407568"/>
            </a:xfrm>
            <a:custGeom>
              <a:avLst/>
              <a:gdLst/>
              <a:ahLst/>
              <a:cxnLst/>
              <a:rect l="l" t="t" r="r" b="b"/>
              <a:pathLst>
                <a:path w="376" h="598" extrusionOk="0">
                  <a:moveTo>
                    <a:pt x="242" y="519"/>
                  </a:moveTo>
                  <a:cubicBezTo>
                    <a:pt x="234" y="513"/>
                    <a:pt x="229" y="503"/>
                    <a:pt x="228" y="493"/>
                  </a:cubicBezTo>
                  <a:cubicBezTo>
                    <a:pt x="227" y="477"/>
                    <a:pt x="233" y="460"/>
                    <a:pt x="244" y="445"/>
                  </a:cubicBezTo>
                  <a:cubicBezTo>
                    <a:pt x="255" y="430"/>
                    <a:pt x="269" y="420"/>
                    <a:pt x="284" y="416"/>
                  </a:cubicBezTo>
                  <a:cubicBezTo>
                    <a:pt x="294" y="413"/>
                    <a:pt x="305" y="415"/>
                    <a:pt x="313" y="421"/>
                  </a:cubicBezTo>
                  <a:cubicBezTo>
                    <a:pt x="316" y="424"/>
                    <a:pt x="319" y="427"/>
                    <a:pt x="321" y="430"/>
                  </a:cubicBezTo>
                  <a:cubicBezTo>
                    <a:pt x="326" y="437"/>
                    <a:pt x="335" y="437"/>
                    <a:pt x="340" y="430"/>
                  </a:cubicBezTo>
                  <a:cubicBezTo>
                    <a:pt x="372" y="386"/>
                    <a:pt x="372" y="386"/>
                    <a:pt x="372" y="386"/>
                  </a:cubicBezTo>
                  <a:cubicBezTo>
                    <a:pt x="376" y="381"/>
                    <a:pt x="375" y="374"/>
                    <a:pt x="370" y="371"/>
                  </a:cubicBezTo>
                  <a:cubicBezTo>
                    <a:pt x="313" y="325"/>
                    <a:pt x="276" y="254"/>
                    <a:pt x="276" y="175"/>
                  </a:cubicBezTo>
                  <a:cubicBezTo>
                    <a:pt x="276" y="157"/>
                    <a:pt x="278" y="140"/>
                    <a:pt x="281" y="124"/>
                  </a:cubicBezTo>
                  <a:cubicBezTo>
                    <a:pt x="283" y="118"/>
                    <a:pt x="279" y="112"/>
                    <a:pt x="274" y="111"/>
                  </a:cubicBezTo>
                  <a:cubicBezTo>
                    <a:pt x="177" y="79"/>
                    <a:pt x="177" y="79"/>
                    <a:pt x="177" y="79"/>
                  </a:cubicBezTo>
                  <a:cubicBezTo>
                    <a:pt x="175" y="77"/>
                    <a:pt x="173" y="74"/>
                    <a:pt x="174" y="71"/>
                  </a:cubicBezTo>
                  <a:cubicBezTo>
                    <a:pt x="176" y="64"/>
                    <a:pt x="178" y="58"/>
                    <a:pt x="185" y="56"/>
                  </a:cubicBezTo>
                  <a:cubicBezTo>
                    <a:pt x="189" y="55"/>
                    <a:pt x="193" y="55"/>
                    <a:pt x="197" y="54"/>
                  </a:cubicBezTo>
                  <a:cubicBezTo>
                    <a:pt x="209" y="50"/>
                    <a:pt x="215" y="38"/>
                    <a:pt x="208" y="27"/>
                  </a:cubicBezTo>
                  <a:cubicBezTo>
                    <a:pt x="201" y="16"/>
                    <a:pt x="189" y="9"/>
                    <a:pt x="177" y="5"/>
                  </a:cubicBezTo>
                  <a:cubicBezTo>
                    <a:pt x="165" y="1"/>
                    <a:pt x="151" y="0"/>
                    <a:pt x="139" y="5"/>
                  </a:cubicBezTo>
                  <a:cubicBezTo>
                    <a:pt x="127" y="9"/>
                    <a:pt x="124" y="23"/>
                    <a:pt x="132" y="32"/>
                  </a:cubicBezTo>
                  <a:cubicBezTo>
                    <a:pt x="135" y="36"/>
                    <a:pt x="138" y="38"/>
                    <a:pt x="140" y="42"/>
                  </a:cubicBezTo>
                  <a:cubicBezTo>
                    <a:pt x="145" y="48"/>
                    <a:pt x="143" y="54"/>
                    <a:pt x="141" y="60"/>
                  </a:cubicBezTo>
                  <a:cubicBezTo>
                    <a:pt x="140" y="63"/>
                    <a:pt x="136" y="65"/>
                    <a:pt x="133" y="65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26" y="30"/>
                    <a:pt x="19" y="34"/>
                    <a:pt x="17" y="40"/>
                  </a:cubicBezTo>
                  <a:cubicBezTo>
                    <a:pt x="6" y="83"/>
                    <a:pt x="0" y="128"/>
                    <a:pt x="0" y="175"/>
                  </a:cubicBezTo>
                  <a:cubicBezTo>
                    <a:pt x="0" y="345"/>
                    <a:pt x="81" y="497"/>
                    <a:pt x="207" y="594"/>
                  </a:cubicBezTo>
                  <a:cubicBezTo>
                    <a:pt x="212" y="598"/>
                    <a:pt x="219" y="597"/>
                    <a:pt x="223" y="591"/>
                  </a:cubicBezTo>
                  <a:cubicBezTo>
                    <a:pt x="259" y="542"/>
                    <a:pt x="259" y="542"/>
                    <a:pt x="259" y="542"/>
                  </a:cubicBezTo>
                  <a:cubicBezTo>
                    <a:pt x="264" y="535"/>
                    <a:pt x="260" y="526"/>
                    <a:pt x="253" y="524"/>
                  </a:cubicBezTo>
                  <a:cubicBezTo>
                    <a:pt x="249" y="523"/>
                    <a:pt x="245" y="521"/>
                    <a:pt x="242" y="51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9" name="Google Shape;919;p40"/>
            <p:cNvSpPr/>
            <p:nvPr/>
          </p:nvSpPr>
          <p:spPr>
            <a:xfrm>
              <a:off x="7823833" y="2682313"/>
              <a:ext cx="377215" cy="304549"/>
            </a:xfrm>
            <a:custGeom>
              <a:avLst/>
              <a:gdLst/>
              <a:ahLst/>
              <a:cxnLst/>
              <a:rect l="l" t="t" r="r" b="b"/>
              <a:pathLst>
                <a:path w="553" h="447" extrusionOk="0">
                  <a:moveTo>
                    <a:pt x="84" y="362"/>
                  </a:moveTo>
                  <a:cubicBezTo>
                    <a:pt x="87" y="352"/>
                    <a:pt x="95" y="344"/>
                    <a:pt x="105" y="340"/>
                  </a:cubicBezTo>
                  <a:cubicBezTo>
                    <a:pt x="119" y="335"/>
                    <a:pt x="137" y="335"/>
                    <a:pt x="154" y="341"/>
                  </a:cubicBezTo>
                  <a:cubicBezTo>
                    <a:pt x="172" y="346"/>
                    <a:pt x="187" y="357"/>
                    <a:pt x="195" y="370"/>
                  </a:cubicBezTo>
                  <a:cubicBezTo>
                    <a:pt x="201" y="379"/>
                    <a:pt x="202" y="390"/>
                    <a:pt x="199" y="399"/>
                  </a:cubicBezTo>
                  <a:cubicBezTo>
                    <a:pt x="198" y="403"/>
                    <a:pt x="196" y="407"/>
                    <a:pt x="193" y="410"/>
                  </a:cubicBezTo>
                  <a:cubicBezTo>
                    <a:pt x="188" y="416"/>
                    <a:pt x="191" y="425"/>
                    <a:pt x="199" y="428"/>
                  </a:cubicBezTo>
                  <a:cubicBezTo>
                    <a:pt x="250" y="445"/>
                    <a:pt x="250" y="445"/>
                    <a:pt x="250" y="445"/>
                  </a:cubicBezTo>
                  <a:cubicBezTo>
                    <a:pt x="256" y="447"/>
                    <a:pt x="263" y="444"/>
                    <a:pt x="265" y="438"/>
                  </a:cubicBezTo>
                  <a:cubicBezTo>
                    <a:pt x="298" y="352"/>
                    <a:pt x="377" y="288"/>
                    <a:pt x="472" y="277"/>
                  </a:cubicBezTo>
                  <a:cubicBezTo>
                    <a:pt x="478" y="277"/>
                    <a:pt x="482" y="272"/>
                    <a:pt x="482" y="266"/>
                  </a:cubicBezTo>
                  <a:cubicBezTo>
                    <a:pt x="482" y="165"/>
                    <a:pt x="482" y="165"/>
                    <a:pt x="482" y="165"/>
                  </a:cubicBezTo>
                  <a:cubicBezTo>
                    <a:pt x="483" y="162"/>
                    <a:pt x="486" y="159"/>
                    <a:pt x="489" y="159"/>
                  </a:cubicBezTo>
                  <a:cubicBezTo>
                    <a:pt x="496" y="158"/>
                    <a:pt x="502" y="159"/>
                    <a:pt x="507" y="165"/>
                  </a:cubicBezTo>
                  <a:cubicBezTo>
                    <a:pt x="509" y="168"/>
                    <a:pt x="511" y="172"/>
                    <a:pt x="513" y="176"/>
                  </a:cubicBezTo>
                  <a:cubicBezTo>
                    <a:pt x="520" y="186"/>
                    <a:pt x="533" y="187"/>
                    <a:pt x="541" y="178"/>
                  </a:cubicBezTo>
                  <a:cubicBezTo>
                    <a:pt x="549" y="168"/>
                    <a:pt x="553" y="154"/>
                    <a:pt x="552" y="141"/>
                  </a:cubicBezTo>
                  <a:cubicBezTo>
                    <a:pt x="553" y="128"/>
                    <a:pt x="549" y="115"/>
                    <a:pt x="541" y="105"/>
                  </a:cubicBezTo>
                  <a:cubicBezTo>
                    <a:pt x="533" y="95"/>
                    <a:pt x="520" y="96"/>
                    <a:pt x="513" y="107"/>
                  </a:cubicBezTo>
                  <a:cubicBezTo>
                    <a:pt x="511" y="111"/>
                    <a:pt x="509" y="114"/>
                    <a:pt x="507" y="118"/>
                  </a:cubicBezTo>
                  <a:cubicBezTo>
                    <a:pt x="502" y="124"/>
                    <a:pt x="496" y="124"/>
                    <a:pt x="489" y="124"/>
                  </a:cubicBezTo>
                  <a:cubicBezTo>
                    <a:pt x="486" y="124"/>
                    <a:pt x="483" y="121"/>
                    <a:pt x="482" y="118"/>
                  </a:cubicBezTo>
                  <a:cubicBezTo>
                    <a:pt x="482" y="12"/>
                    <a:pt x="482" y="12"/>
                    <a:pt x="482" y="12"/>
                  </a:cubicBezTo>
                  <a:cubicBezTo>
                    <a:pt x="482" y="5"/>
                    <a:pt x="477" y="0"/>
                    <a:pt x="470" y="0"/>
                  </a:cubicBezTo>
                  <a:cubicBezTo>
                    <a:pt x="253" y="12"/>
                    <a:pt x="71" y="155"/>
                    <a:pt x="2" y="352"/>
                  </a:cubicBezTo>
                  <a:cubicBezTo>
                    <a:pt x="0" y="358"/>
                    <a:pt x="3" y="364"/>
                    <a:pt x="9" y="366"/>
                  </a:cubicBezTo>
                  <a:cubicBezTo>
                    <a:pt x="68" y="385"/>
                    <a:pt x="68" y="385"/>
                    <a:pt x="68" y="385"/>
                  </a:cubicBezTo>
                  <a:cubicBezTo>
                    <a:pt x="75" y="388"/>
                    <a:pt x="83" y="382"/>
                    <a:pt x="82" y="374"/>
                  </a:cubicBezTo>
                  <a:cubicBezTo>
                    <a:pt x="82" y="370"/>
                    <a:pt x="83" y="366"/>
                    <a:pt x="84" y="36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0" name="Google Shape;920;p40"/>
            <p:cNvSpPr/>
            <p:nvPr/>
          </p:nvSpPr>
          <p:spPr>
            <a:xfrm>
              <a:off x="8277575" y="2932985"/>
              <a:ext cx="247414" cy="390661"/>
            </a:xfrm>
            <a:custGeom>
              <a:avLst/>
              <a:gdLst/>
              <a:ahLst/>
              <a:cxnLst/>
              <a:rect l="l" t="t" r="r" b="b"/>
              <a:pathLst>
                <a:path w="363" h="573" extrusionOk="0">
                  <a:moveTo>
                    <a:pt x="268" y="20"/>
                  </a:moveTo>
                  <a:cubicBezTo>
                    <a:pt x="261" y="23"/>
                    <a:pt x="258" y="32"/>
                    <a:pt x="263" y="38"/>
                  </a:cubicBezTo>
                  <a:cubicBezTo>
                    <a:pt x="266" y="42"/>
                    <a:pt x="268" y="45"/>
                    <a:pt x="269" y="49"/>
                  </a:cubicBezTo>
                  <a:cubicBezTo>
                    <a:pt x="272" y="59"/>
                    <a:pt x="270" y="70"/>
                    <a:pt x="265" y="79"/>
                  </a:cubicBezTo>
                  <a:cubicBezTo>
                    <a:pt x="256" y="92"/>
                    <a:pt x="242" y="102"/>
                    <a:pt x="224" y="107"/>
                  </a:cubicBezTo>
                  <a:cubicBezTo>
                    <a:pt x="207" y="113"/>
                    <a:pt x="189" y="114"/>
                    <a:pt x="174" y="108"/>
                  </a:cubicBezTo>
                  <a:cubicBezTo>
                    <a:pt x="165" y="104"/>
                    <a:pt x="157" y="96"/>
                    <a:pt x="154" y="86"/>
                  </a:cubicBezTo>
                  <a:cubicBezTo>
                    <a:pt x="153" y="83"/>
                    <a:pt x="152" y="79"/>
                    <a:pt x="152" y="75"/>
                  </a:cubicBezTo>
                  <a:cubicBezTo>
                    <a:pt x="152" y="67"/>
                    <a:pt x="145" y="60"/>
                    <a:pt x="137" y="63"/>
                  </a:cubicBezTo>
                  <a:cubicBezTo>
                    <a:pt x="85" y="80"/>
                    <a:pt x="85" y="80"/>
                    <a:pt x="85" y="80"/>
                  </a:cubicBezTo>
                  <a:cubicBezTo>
                    <a:pt x="80" y="82"/>
                    <a:pt x="76" y="88"/>
                    <a:pt x="78" y="94"/>
                  </a:cubicBezTo>
                  <a:cubicBezTo>
                    <a:pt x="84" y="115"/>
                    <a:pt x="87" y="137"/>
                    <a:pt x="87" y="160"/>
                  </a:cubicBezTo>
                  <a:cubicBezTo>
                    <a:pt x="87" y="233"/>
                    <a:pt x="55" y="299"/>
                    <a:pt x="5" y="345"/>
                  </a:cubicBezTo>
                  <a:cubicBezTo>
                    <a:pt x="0" y="349"/>
                    <a:pt x="0" y="356"/>
                    <a:pt x="3" y="361"/>
                  </a:cubicBezTo>
                  <a:cubicBezTo>
                    <a:pt x="63" y="443"/>
                    <a:pt x="63" y="443"/>
                    <a:pt x="63" y="443"/>
                  </a:cubicBezTo>
                  <a:cubicBezTo>
                    <a:pt x="63" y="446"/>
                    <a:pt x="63" y="449"/>
                    <a:pt x="61" y="452"/>
                  </a:cubicBezTo>
                  <a:cubicBezTo>
                    <a:pt x="55" y="456"/>
                    <a:pt x="50" y="459"/>
                    <a:pt x="43" y="457"/>
                  </a:cubicBezTo>
                  <a:cubicBezTo>
                    <a:pt x="39" y="456"/>
                    <a:pt x="35" y="453"/>
                    <a:pt x="32" y="452"/>
                  </a:cubicBezTo>
                  <a:cubicBezTo>
                    <a:pt x="20" y="447"/>
                    <a:pt x="8" y="454"/>
                    <a:pt x="7" y="467"/>
                  </a:cubicBezTo>
                  <a:cubicBezTo>
                    <a:pt x="6" y="479"/>
                    <a:pt x="12" y="493"/>
                    <a:pt x="20" y="503"/>
                  </a:cubicBezTo>
                  <a:cubicBezTo>
                    <a:pt x="27" y="513"/>
                    <a:pt x="38" y="523"/>
                    <a:pt x="50" y="526"/>
                  </a:cubicBezTo>
                  <a:cubicBezTo>
                    <a:pt x="62" y="529"/>
                    <a:pt x="73" y="520"/>
                    <a:pt x="72" y="507"/>
                  </a:cubicBezTo>
                  <a:cubicBezTo>
                    <a:pt x="72" y="503"/>
                    <a:pt x="71" y="499"/>
                    <a:pt x="70" y="495"/>
                  </a:cubicBezTo>
                  <a:cubicBezTo>
                    <a:pt x="70" y="487"/>
                    <a:pt x="75" y="484"/>
                    <a:pt x="81" y="480"/>
                  </a:cubicBezTo>
                  <a:cubicBezTo>
                    <a:pt x="84" y="478"/>
                    <a:pt x="88" y="479"/>
                    <a:pt x="90" y="481"/>
                  </a:cubicBezTo>
                  <a:cubicBezTo>
                    <a:pt x="153" y="566"/>
                    <a:pt x="153" y="566"/>
                    <a:pt x="153" y="566"/>
                  </a:cubicBezTo>
                  <a:cubicBezTo>
                    <a:pt x="156" y="572"/>
                    <a:pt x="164" y="573"/>
                    <a:pt x="169" y="569"/>
                  </a:cubicBezTo>
                  <a:cubicBezTo>
                    <a:pt x="287" y="472"/>
                    <a:pt x="363" y="324"/>
                    <a:pt x="363" y="160"/>
                  </a:cubicBezTo>
                  <a:cubicBezTo>
                    <a:pt x="363" y="107"/>
                    <a:pt x="355" y="57"/>
                    <a:pt x="341" y="9"/>
                  </a:cubicBezTo>
                  <a:cubicBezTo>
                    <a:pt x="339" y="3"/>
                    <a:pt x="333" y="0"/>
                    <a:pt x="327" y="1"/>
                  </a:cubicBezTo>
                  <a:lnTo>
                    <a:pt x="268" y="2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1" name="Google Shape;921;p40"/>
            <p:cNvSpPr/>
            <p:nvPr/>
          </p:nvSpPr>
          <p:spPr>
            <a:xfrm>
              <a:off x="8166284" y="2682313"/>
              <a:ext cx="336357" cy="315595"/>
            </a:xfrm>
            <a:custGeom>
              <a:avLst/>
              <a:gdLst/>
              <a:ahLst/>
              <a:cxnLst/>
              <a:rect l="l" t="t" r="r" b="b"/>
              <a:pathLst>
                <a:path w="493" h="463" extrusionOk="0">
                  <a:moveTo>
                    <a:pt x="27" y="81"/>
                  </a:moveTo>
                  <a:cubicBezTo>
                    <a:pt x="37" y="81"/>
                    <a:pt x="47" y="86"/>
                    <a:pt x="54" y="94"/>
                  </a:cubicBezTo>
                  <a:cubicBezTo>
                    <a:pt x="64" y="106"/>
                    <a:pt x="69" y="123"/>
                    <a:pt x="69" y="141"/>
                  </a:cubicBezTo>
                  <a:cubicBezTo>
                    <a:pt x="69" y="160"/>
                    <a:pt x="64" y="177"/>
                    <a:pt x="54" y="189"/>
                  </a:cubicBezTo>
                  <a:cubicBezTo>
                    <a:pt x="47" y="197"/>
                    <a:pt x="37" y="202"/>
                    <a:pt x="27" y="202"/>
                  </a:cubicBezTo>
                  <a:cubicBezTo>
                    <a:pt x="23" y="202"/>
                    <a:pt x="19" y="201"/>
                    <a:pt x="15" y="200"/>
                  </a:cubicBezTo>
                  <a:cubicBezTo>
                    <a:pt x="8" y="197"/>
                    <a:pt x="0" y="202"/>
                    <a:pt x="0" y="210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71"/>
                    <a:pt x="5" y="276"/>
                    <a:pt x="11" y="276"/>
                  </a:cubicBezTo>
                  <a:cubicBezTo>
                    <a:pt x="107" y="281"/>
                    <a:pt x="189" y="340"/>
                    <a:pt x="227" y="423"/>
                  </a:cubicBezTo>
                  <a:cubicBezTo>
                    <a:pt x="230" y="429"/>
                    <a:pt x="236" y="432"/>
                    <a:pt x="241" y="430"/>
                  </a:cubicBezTo>
                  <a:cubicBezTo>
                    <a:pt x="338" y="398"/>
                    <a:pt x="338" y="398"/>
                    <a:pt x="338" y="398"/>
                  </a:cubicBezTo>
                  <a:cubicBezTo>
                    <a:pt x="341" y="399"/>
                    <a:pt x="344" y="400"/>
                    <a:pt x="346" y="403"/>
                  </a:cubicBezTo>
                  <a:cubicBezTo>
                    <a:pt x="348" y="410"/>
                    <a:pt x="350" y="416"/>
                    <a:pt x="345" y="422"/>
                  </a:cubicBezTo>
                  <a:cubicBezTo>
                    <a:pt x="343" y="425"/>
                    <a:pt x="339" y="428"/>
                    <a:pt x="337" y="431"/>
                  </a:cubicBezTo>
                  <a:cubicBezTo>
                    <a:pt x="329" y="441"/>
                    <a:pt x="332" y="454"/>
                    <a:pt x="344" y="459"/>
                  </a:cubicBezTo>
                  <a:cubicBezTo>
                    <a:pt x="355" y="463"/>
                    <a:pt x="369" y="462"/>
                    <a:pt x="382" y="458"/>
                  </a:cubicBezTo>
                  <a:cubicBezTo>
                    <a:pt x="394" y="454"/>
                    <a:pt x="406" y="447"/>
                    <a:pt x="413" y="436"/>
                  </a:cubicBezTo>
                  <a:cubicBezTo>
                    <a:pt x="420" y="426"/>
                    <a:pt x="414" y="413"/>
                    <a:pt x="402" y="410"/>
                  </a:cubicBezTo>
                  <a:cubicBezTo>
                    <a:pt x="398" y="409"/>
                    <a:pt x="394" y="408"/>
                    <a:pt x="390" y="407"/>
                  </a:cubicBezTo>
                  <a:cubicBezTo>
                    <a:pt x="383" y="405"/>
                    <a:pt x="380" y="399"/>
                    <a:pt x="379" y="393"/>
                  </a:cubicBezTo>
                  <a:cubicBezTo>
                    <a:pt x="378" y="389"/>
                    <a:pt x="380" y="386"/>
                    <a:pt x="382" y="384"/>
                  </a:cubicBezTo>
                  <a:cubicBezTo>
                    <a:pt x="483" y="351"/>
                    <a:pt x="483" y="351"/>
                    <a:pt x="483" y="351"/>
                  </a:cubicBezTo>
                  <a:cubicBezTo>
                    <a:pt x="489" y="349"/>
                    <a:pt x="493" y="342"/>
                    <a:pt x="490" y="336"/>
                  </a:cubicBezTo>
                  <a:cubicBezTo>
                    <a:pt x="415" y="143"/>
                    <a:pt x="230" y="5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80"/>
                    <a:pt x="8" y="86"/>
                    <a:pt x="15" y="83"/>
                  </a:cubicBezTo>
                  <a:cubicBezTo>
                    <a:pt x="19" y="82"/>
                    <a:pt x="23" y="81"/>
                    <a:pt x="27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2" name="Google Shape;922;p40"/>
            <p:cNvSpPr/>
            <p:nvPr/>
          </p:nvSpPr>
          <p:spPr>
            <a:xfrm>
              <a:off x="7965147" y="3183207"/>
              <a:ext cx="408594" cy="218887"/>
            </a:xfrm>
            <a:custGeom>
              <a:avLst/>
              <a:gdLst/>
              <a:ahLst/>
              <a:cxnLst/>
              <a:rect l="l" t="t" r="r" b="b"/>
              <a:pathLst>
                <a:path w="599" h="321" extrusionOk="0">
                  <a:moveTo>
                    <a:pt x="532" y="171"/>
                  </a:moveTo>
                  <a:cubicBezTo>
                    <a:pt x="524" y="177"/>
                    <a:pt x="513" y="179"/>
                    <a:pt x="503" y="176"/>
                  </a:cubicBezTo>
                  <a:cubicBezTo>
                    <a:pt x="488" y="172"/>
                    <a:pt x="474" y="162"/>
                    <a:pt x="463" y="147"/>
                  </a:cubicBezTo>
                  <a:cubicBezTo>
                    <a:pt x="452" y="132"/>
                    <a:pt x="446" y="115"/>
                    <a:pt x="447" y="99"/>
                  </a:cubicBezTo>
                  <a:cubicBezTo>
                    <a:pt x="448" y="89"/>
                    <a:pt x="453" y="79"/>
                    <a:pt x="461" y="73"/>
                  </a:cubicBezTo>
                  <a:cubicBezTo>
                    <a:pt x="464" y="71"/>
                    <a:pt x="468" y="69"/>
                    <a:pt x="472" y="68"/>
                  </a:cubicBezTo>
                  <a:cubicBezTo>
                    <a:pt x="479" y="66"/>
                    <a:pt x="483" y="57"/>
                    <a:pt x="478" y="50"/>
                  </a:cubicBezTo>
                  <a:cubicBezTo>
                    <a:pt x="446" y="6"/>
                    <a:pt x="446" y="6"/>
                    <a:pt x="446" y="6"/>
                  </a:cubicBezTo>
                  <a:cubicBezTo>
                    <a:pt x="442" y="1"/>
                    <a:pt x="436" y="0"/>
                    <a:pt x="431" y="3"/>
                  </a:cubicBezTo>
                  <a:cubicBezTo>
                    <a:pt x="391" y="29"/>
                    <a:pt x="344" y="44"/>
                    <a:pt x="293" y="44"/>
                  </a:cubicBezTo>
                  <a:cubicBezTo>
                    <a:pt x="248" y="44"/>
                    <a:pt x="205" y="32"/>
                    <a:pt x="168" y="11"/>
                  </a:cubicBezTo>
                  <a:cubicBezTo>
                    <a:pt x="163" y="8"/>
                    <a:pt x="157" y="10"/>
                    <a:pt x="154" y="15"/>
                  </a:cubicBezTo>
                  <a:cubicBezTo>
                    <a:pt x="94" y="97"/>
                    <a:pt x="94" y="97"/>
                    <a:pt x="94" y="97"/>
                  </a:cubicBezTo>
                  <a:cubicBezTo>
                    <a:pt x="91" y="98"/>
                    <a:pt x="88" y="99"/>
                    <a:pt x="85" y="97"/>
                  </a:cubicBezTo>
                  <a:cubicBezTo>
                    <a:pt x="79" y="93"/>
                    <a:pt x="74" y="90"/>
                    <a:pt x="74" y="82"/>
                  </a:cubicBezTo>
                  <a:cubicBezTo>
                    <a:pt x="74" y="78"/>
                    <a:pt x="75" y="74"/>
                    <a:pt x="76" y="70"/>
                  </a:cubicBezTo>
                  <a:cubicBezTo>
                    <a:pt x="77" y="57"/>
                    <a:pt x="66" y="48"/>
                    <a:pt x="54" y="51"/>
                  </a:cubicBezTo>
                  <a:cubicBezTo>
                    <a:pt x="42" y="54"/>
                    <a:pt x="31" y="64"/>
                    <a:pt x="24" y="74"/>
                  </a:cubicBezTo>
                  <a:cubicBezTo>
                    <a:pt x="16" y="85"/>
                    <a:pt x="10" y="98"/>
                    <a:pt x="11" y="110"/>
                  </a:cubicBezTo>
                  <a:cubicBezTo>
                    <a:pt x="12" y="123"/>
                    <a:pt x="24" y="130"/>
                    <a:pt x="35" y="125"/>
                  </a:cubicBezTo>
                  <a:cubicBezTo>
                    <a:pt x="39" y="124"/>
                    <a:pt x="43" y="121"/>
                    <a:pt x="47" y="120"/>
                  </a:cubicBezTo>
                  <a:cubicBezTo>
                    <a:pt x="54" y="118"/>
                    <a:pt x="59" y="121"/>
                    <a:pt x="64" y="125"/>
                  </a:cubicBezTo>
                  <a:cubicBezTo>
                    <a:pt x="67" y="128"/>
                    <a:pt x="67" y="131"/>
                    <a:pt x="67" y="135"/>
                  </a:cubicBezTo>
                  <a:cubicBezTo>
                    <a:pt x="4" y="220"/>
                    <a:pt x="4" y="220"/>
                    <a:pt x="4" y="220"/>
                  </a:cubicBezTo>
                  <a:cubicBezTo>
                    <a:pt x="0" y="226"/>
                    <a:pt x="2" y="233"/>
                    <a:pt x="7" y="237"/>
                  </a:cubicBezTo>
                  <a:cubicBezTo>
                    <a:pt x="90" y="290"/>
                    <a:pt x="188" y="321"/>
                    <a:pt x="293" y="321"/>
                  </a:cubicBezTo>
                  <a:cubicBezTo>
                    <a:pt x="404" y="321"/>
                    <a:pt x="507" y="286"/>
                    <a:pt x="593" y="227"/>
                  </a:cubicBezTo>
                  <a:cubicBezTo>
                    <a:pt x="598" y="224"/>
                    <a:pt x="599" y="216"/>
                    <a:pt x="595" y="211"/>
                  </a:cubicBezTo>
                  <a:cubicBezTo>
                    <a:pt x="559" y="162"/>
                    <a:pt x="559" y="162"/>
                    <a:pt x="559" y="162"/>
                  </a:cubicBezTo>
                  <a:cubicBezTo>
                    <a:pt x="555" y="155"/>
                    <a:pt x="545" y="156"/>
                    <a:pt x="541" y="162"/>
                  </a:cubicBezTo>
                  <a:cubicBezTo>
                    <a:pt x="538" y="166"/>
                    <a:pt x="535" y="169"/>
                    <a:pt x="532" y="17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23" name="Google Shape;923;p40"/>
          <p:cNvGrpSpPr/>
          <p:nvPr/>
        </p:nvGrpSpPr>
        <p:grpSpPr>
          <a:xfrm>
            <a:off x="6265657" y="1550125"/>
            <a:ext cx="446293" cy="446006"/>
            <a:chOff x="8841135" y="2681940"/>
            <a:chExt cx="720990" cy="720527"/>
          </a:xfrm>
        </p:grpSpPr>
        <p:sp>
          <p:nvSpPr>
            <p:cNvPr id="924" name="Google Shape;924;p40"/>
            <p:cNvSpPr/>
            <p:nvPr/>
          </p:nvSpPr>
          <p:spPr>
            <a:xfrm>
              <a:off x="8841135" y="2874744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31" y="453"/>
                  </a:moveTo>
                  <a:cubicBezTo>
                    <a:pt x="126" y="444"/>
                    <a:pt x="125" y="433"/>
                    <a:pt x="128" y="423"/>
                  </a:cubicBezTo>
                  <a:cubicBezTo>
                    <a:pt x="134" y="408"/>
                    <a:pt x="146" y="395"/>
                    <a:pt x="162" y="385"/>
                  </a:cubicBezTo>
                  <a:cubicBezTo>
                    <a:pt x="178" y="375"/>
                    <a:pt x="195" y="371"/>
                    <a:pt x="211" y="374"/>
                  </a:cubicBezTo>
                  <a:cubicBezTo>
                    <a:pt x="222" y="375"/>
                    <a:pt x="231" y="382"/>
                    <a:pt x="236" y="390"/>
                  </a:cubicBezTo>
                  <a:cubicBezTo>
                    <a:pt x="238" y="394"/>
                    <a:pt x="240" y="399"/>
                    <a:pt x="240" y="403"/>
                  </a:cubicBezTo>
                  <a:cubicBezTo>
                    <a:pt x="241" y="410"/>
                    <a:pt x="249" y="415"/>
                    <a:pt x="256" y="411"/>
                  </a:cubicBezTo>
                  <a:cubicBezTo>
                    <a:pt x="306" y="381"/>
                    <a:pt x="306" y="381"/>
                    <a:pt x="306" y="381"/>
                  </a:cubicBezTo>
                  <a:cubicBezTo>
                    <a:pt x="311" y="378"/>
                    <a:pt x="312" y="372"/>
                    <a:pt x="310" y="367"/>
                  </a:cubicBezTo>
                  <a:cubicBezTo>
                    <a:pt x="291" y="333"/>
                    <a:pt x="280" y="293"/>
                    <a:pt x="280" y="251"/>
                  </a:cubicBezTo>
                  <a:cubicBezTo>
                    <a:pt x="279" y="214"/>
                    <a:pt x="287" y="179"/>
                    <a:pt x="300" y="148"/>
                  </a:cubicBezTo>
                  <a:cubicBezTo>
                    <a:pt x="302" y="143"/>
                    <a:pt x="301" y="137"/>
                    <a:pt x="296" y="135"/>
                  </a:cubicBezTo>
                  <a:cubicBezTo>
                    <a:pt x="208" y="85"/>
                    <a:pt x="208" y="85"/>
                    <a:pt x="208" y="85"/>
                  </a:cubicBezTo>
                  <a:cubicBezTo>
                    <a:pt x="206" y="84"/>
                    <a:pt x="204" y="82"/>
                    <a:pt x="204" y="80"/>
                  </a:cubicBezTo>
                  <a:cubicBezTo>
                    <a:pt x="203" y="78"/>
                    <a:pt x="203" y="76"/>
                    <a:pt x="204" y="75"/>
                  </a:cubicBezTo>
                  <a:cubicBezTo>
                    <a:pt x="207" y="69"/>
                    <a:pt x="210" y="63"/>
                    <a:pt x="218" y="62"/>
                  </a:cubicBezTo>
                  <a:cubicBezTo>
                    <a:pt x="222" y="62"/>
                    <a:pt x="226" y="62"/>
                    <a:pt x="230" y="62"/>
                  </a:cubicBezTo>
                  <a:cubicBezTo>
                    <a:pt x="243" y="62"/>
                    <a:pt x="251" y="50"/>
                    <a:pt x="246" y="38"/>
                  </a:cubicBezTo>
                  <a:cubicBezTo>
                    <a:pt x="242" y="26"/>
                    <a:pt x="231" y="17"/>
                    <a:pt x="220" y="11"/>
                  </a:cubicBezTo>
                  <a:cubicBezTo>
                    <a:pt x="209" y="4"/>
                    <a:pt x="195" y="0"/>
                    <a:pt x="182" y="2"/>
                  </a:cubicBezTo>
                  <a:cubicBezTo>
                    <a:pt x="170" y="4"/>
                    <a:pt x="164" y="17"/>
                    <a:pt x="170" y="28"/>
                  </a:cubicBezTo>
                  <a:cubicBezTo>
                    <a:pt x="172" y="32"/>
                    <a:pt x="175" y="35"/>
                    <a:pt x="177" y="39"/>
                  </a:cubicBezTo>
                  <a:cubicBezTo>
                    <a:pt x="180" y="46"/>
                    <a:pt x="177" y="52"/>
                    <a:pt x="173" y="57"/>
                  </a:cubicBezTo>
                  <a:cubicBezTo>
                    <a:pt x="172" y="59"/>
                    <a:pt x="171" y="60"/>
                    <a:pt x="169" y="60"/>
                  </a:cubicBezTo>
                  <a:cubicBezTo>
                    <a:pt x="167" y="61"/>
                    <a:pt x="164" y="61"/>
                    <a:pt x="162" y="59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65" y="5"/>
                    <a:pt x="58" y="7"/>
                    <a:pt x="56" y="12"/>
                  </a:cubicBezTo>
                  <a:cubicBezTo>
                    <a:pt x="20" y="85"/>
                    <a:pt x="0" y="167"/>
                    <a:pt x="1" y="254"/>
                  </a:cubicBezTo>
                  <a:cubicBezTo>
                    <a:pt x="2" y="347"/>
                    <a:pt x="26" y="434"/>
                    <a:pt x="69" y="509"/>
                  </a:cubicBezTo>
                  <a:cubicBezTo>
                    <a:pt x="72" y="514"/>
                    <a:pt x="78" y="516"/>
                    <a:pt x="83" y="513"/>
                  </a:cubicBezTo>
                  <a:cubicBezTo>
                    <a:pt x="139" y="480"/>
                    <a:pt x="139" y="480"/>
                    <a:pt x="139" y="480"/>
                  </a:cubicBezTo>
                  <a:cubicBezTo>
                    <a:pt x="146" y="476"/>
                    <a:pt x="146" y="467"/>
                    <a:pt x="140" y="463"/>
                  </a:cubicBezTo>
                  <a:cubicBezTo>
                    <a:pt x="136" y="460"/>
                    <a:pt x="133" y="457"/>
                    <a:pt x="131" y="45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5" name="Google Shape;925;p40"/>
            <p:cNvSpPr/>
            <p:nvPr/>
          </p:nvSpPr>
          <p:spPr>
            <a:xfrm>
              <a:off x="8899694" y="3138374"/>
              <a:ext cx="304599" cy="264093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423" y="309"/>
                  </a:moveTo>
                  <a:cubicBezTo>
                    <a:pt x="413" y="309"/>
                    <a:pt x="403" y="305"/>
                    <a:pt x="396" y="297"/>
                  </a:cubicBezTo>
                  <a:cubicBezTo>
                    <a:pt x="385" y="285"/>
                    <a:pt x="380" y="268"/>
                    <a:pt x="380" y="249"/>
                  </a:cubicBezTo>
                  <a:cubicBezTo>
                    <a:pt x="379" y="230"/>
                    <a:pt x="385" y="213"/>
                    <a:pt x="394" y="201"/>
                  </a:cubicBezTo>
                  <a:cubicBezTo>
                    <a:pt x="401" y="192"/>
                    <a:pt x="411" y="187"/>
                    <a:pt x="421" y="187"/>
                  </a:cubicBezTo>
                  <a:cubicBezTo>
                    <a:pt x="426" y="187"/>
                    <a:pt x="431" y="188"/>
                    <a:pt x="435" y="190"/>
                  </a:cubicBezTo>
                  <a:cubicBezTo>
                    <a:pt x="442" y="193"/>
                    <a:pt x="449" y="188"/>
                    <a:pt x="449" y="180"/>
                  </a:cubicBezTo>
                  <a:cubicBezTo>
                    <a:pt x="448" y="122"/>
                    <a:pt x="448" y="122"/>
                    <a:pt x="448" y="122"/>
                  </a:cubicBezTo>
                  <a:cubicBezTo>
                    <a:pt x="448" y="117"/>
                    <a:pt x="444" y="112"/>
                    <a:pt x="438" y="112"/>
                  </a:cubicBezTo>
                  <a:cubicBezTo>
                    <a:pt x="359" y="109"/>
                    <a:pt x="288" y="70"/>
                    <a:pt x="243" y="10"/>
                  </a:cubicBezTo>
                  <a:cubicBezTo>
                    <a:pt x="240" y="6"/>
                    <a:pt x="234" y="5"/>
                    <a:pt x="230" y="7"/>
                  </a:cubicBezTo>
                  <a:cubicBezTo>
                    <a:pt x="143" y="59"/>
                    <a:pt x="143" y="59"/>
                    <a:pt x="143" y="59"/>
                  </a:cubicBezTo>
                  <a:cubicBezTo>
                    <a:pt x="141" y="60"/>
                    <a:pt x="139" y="61"/>
                    <a:pt x="136" y="60"/>
                  </a:cubicBezTo>
                  <a:cubicBezTo>
                    <a:pt x="134" y="59"/>
                    <a:pt x="133" y="59"/>
                    <a:pt x="132" y="57"/>
                  </a:cubicBezTo>
                  <a:cubicBezTo>
                    <a:pt x="128" y="51"/>
                    <a:pt x="125" y="46"/>
                    <a:pt x="128" y="39"/>
                  </a:cubicBezTo>
                  <a:cubicBezTo>
                    <a:pt x="130" y="35"/>
                    <a:pt x="133" y="32"/>
                    <a:pt x="135" y="28"/>
                  </a:cubicBezTo>
                  <a:cubicBezTo>
                    <a:pt x="140" y="17"/>
                    <a:pt x="134" y="4"/>
                    <a:pt x="122" y="2"/>
                  </a:cubicBezTo>
                  <a:cubicBezTo>
                    <a:pt x="109" y="0"/>
                    <a:pt x="95" y="4"/>
                    <a:pt x="84" y="11"/>
                  </a:cubicBezTo>
                  <a:cubicBezTo>
                    <a:pt x="73" y="18"/>
                    <a:pt x="63" y="27"/>
                    <a:pt x="58" y="39"/>
                  </a:cubicBezTo>
                  <a:cubicBezTo>
                    <a:pt x="54" y="52"/>
                    <a:pt x="62" y="63"/>
                    <a:pt x="75" y="63"/>
                  </a:cubicBezTo>
                  <a:cubicBezTo>
                    <a:pt x="79" y="63"/>
                    <a:pt x="83" y="63"/>
                    <a:pt x="88" y="63"/>
                  </a:cubicBezTo>
                  <a:cubicBezTo>
                    <a:pt x="95" y="64"/>
                    <a:pt x="98" y="69"/>
                    <a:pt x="102" y="75"/>
                  </a:cubicBezTo>
                  <a:cubicBezTo>
                    <a:pt x="103" y="77"/>
                    <a:pt x="103" y="78"/>
                    <a:pt x="102" y="80"/>
                  </a:cubicBezTo>
                  <a:cubicBezTo>
                    <a:pt x="102" y="82"/>
                    <a:pt x="100" y="84"/>
                    <a:pt x="98" y="86"/>
                  </a:cubicBezTo>
                  <a:cubicBezTo>
                    <a:pt x="7" y="140"/>
                    <a:pt x="7" y="140"/>
                    <a:pt x="7" y="140"/>
                  </a:cubicBezTo>
                  <a:cubicBezTo>
                    <a:pt x="2" y="143"/>
                    <a:pt x="0" y="149"/>
                    <a:pt x="4" y="154"/>
                  </a:cubicBezTo>
                  <a:cubicBezTo>
                    <a:pt x="98" y="296"/>
                    <a:pt x="259" y="389"/>
                    <a:pt x="441" y="391"/>
                  </a:cubicBezTo>
                  <a:cubicBezTo>
                    <a:pt x="447" y="391"/>
                    <a:pt x="451" y="387"/>
                    <a:pt x="451" y="381"/>
                  </a:cubicBezTo>
                  <a:cubicBezTo>
                    <a:pt x="450" y="316"/>
                    <a:pt x="450" y="316"/>
                    <a:pt x="450" y="316"/>
                  </a:cubicBezTo>
                  <a:cubicBezTo>
                    <a:pt x="450" y="308"/>
                    <a:pt x="443" y="304"/>
                    <a:pt x="436" y="307"/>
                  </a:cubicBezTo>
                  <a:cubicBezTo>
                    <a:pt x="432" y="308"/>
                    <a:pt x="427" y="309"/>
                    <a:pt x="423" y="30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6" name="Google Shape;926;p40"/>
            <p:cNvSpPr/>
            <p:nvPr/>
          </p:nvSpPr>
          <p:spPr>
            <a:xfrm>
              <a:off x="8889742" y="2681940"/>
              <a:ext cx="344871" cy="273814"/>
            </a:xfrm>
            <a:custGeom>
              <a:avLst/>
              <a:gdLst/>
              <a:ahLst/>
              <a:cxnLst/>
              <a:rect l="l" t="t" r="r" b="b"/>
              <a:pathLst>
                <a:path w="511" h="405" extrusionOk="0">
                  <a:moveTo>
                    <a:pt x="83" y="286"/>
                  </a:moveTo>
                  <a:cubicBezTo>
                    <a:pt x="88" y="277"/>
                    <a:pt x="97" y="271"/>
                    <a:pt x="108" y="269"/>
                  </a:cubicBezTo>
                  <a:cubicBezTo>
                    <a:pt x="123" y="266"/>
                    <a:pt x="141" y="270"/>
                    <a:pt x="157" y="279"/>
                  </a:cubicBezTo>
                  <a:cubicBezTo>
                    <a:pt x="174" y="288"/>
                    <a:pt x="186" y="301"/>
                    <a:pt x="191" y="316"/>
                  </a:cubicBezTo>
                  <a:cubicBezTo>
                    <a:pt x="195" y="326"/>
                    <a:pt x="195" y="337"/>
                    <a:pt x="189" y="346"/>
                  </a:cubicBezTo>
                  <a:cubicBezTo>
                    <a:pt x="187" y="350"/>
                    <a:pt x="184" y="354"/>
                    <a:pt x="181" y="356"/>
                  </a:cubicBezTo>
                  <a:cubicBezTo>
                    <a:pt x="175" y="361"/>
                    <a:pt x="175" y="370"/>
                    <a:pt x="182" y="373"/>
                  </a:cubicBezTo>
                  <a:cubicBezTo>
                    <a:pt x="233" y="402"/>
                    <a:pt x="233" y="402"/>
                    <a:pt x="233" y="402"/>
                  </a:cubicBezTo>
                  <a:cubicBezTo>
                    <a:pt x="237" y="405"/>
                    <a:pt x="243" y="403"/>
                    <a:pt x="246" y="398"/>
                  </a:cubicBezTo>
                  <a:cubicBezTo>
                    <a:pt x="286" y="335"/>
                    <a:pt x="353" y="290"/>
                    <a:pt x="432" y="280"/>
                  </a:cubicBezTo>
                  <a:cubicBezTo>
                    <a:pt x="437" y="280"/>
                    <a:pt x="441" y="275"/>
                    <a:pt x="441" y="270"/>
                  </a:cubicBezTo>
                  <a:cubicBezTo>
                    <a:pt x="440" y="170"/>
                    <a:pt x="440" y="170"/>
                    <a:pt x="440" y="170"/>
                  </a:cubicBezTo>
                  <a:cubicBezTo>
                    <a:pt x="440" y="167"/>
                    <a:pt x="441" y="164"/>
                    <a:pt x="442" y="163"/>
                  </a:cubicBezTo>
                  <a:cubicBezTo>
                    <a:pt x="444" y="161"/>
                    <a:pt x="445" y="161"/>
                    <a:pt x="447" y="160"/>
                  </a:cubicBezTo>
                  <a:cubicBezTo>
                    <a:pt x="454" y="160"/>
                    <a:pt x="460" y="160"/>
                    <a:pt x="465" y="166"/>
                  </a:cubicBezTo>
                  <a:cubicBezTo>
                    <a:pt x="467" y="170"/>
                    <a:pt x="469" y="174"/>
                    <a:pt x="471" y="177"/>
                  </a:cubicBezTo>
                  <a:cubicBezTo>
                    <a:pt x="478" y="188"/>
                    <a:pt x="492" y="189"/>
                    <a:pt x="500" y="179"/>
                  </a:cubicBezTo>
                  <a:cubicBezTo>
                    <a:pt x="508" y="169"/>
                    <a:pt x="511" y="155"/>
                    <a:pt x="510" y="142"/>
                  </a:cubicBezTo>
                  <a:cubicBezTo>
                    <a:pt x="511" y="129"/>
                    <a:pt x="507" y="115"/>
                    <a:pt x="499" y="106"/>
                  </a:cubicBezTo>
                  <a:cubicBezTo>
                    <a:pt x="491" y="96"/>
                    <a:pt x="477" y="97"/>
                    <a:pt x="470" y="108"/>
                  </a:cubicBezTo>
                  <a:cubicBezTo>
                    <a:pt x="468" y="112"/>
                    <a:pt x="466" y="116"/>
                    <a:pt x="464" y="119"/>
                  </a:cubicBezTo>
                  <a:cubicBezTo>
                    <a:pt x="460" y="125"/>
                    <a:pt x="453" y="125"/>
                    <a:pt x="447" y="125"/>
                  </a:cubicBezTo>
                  <a:cubicBezTo>
                    <a:pt x="445" y="125"/>
                    <a:pt x="443" y="124"/>
                    <a:pt x="442" y="123"/>
                  </a:cubicBezTo>
                  <a:cubicBezTo>
                    <a:pt x="440" y="121"/>
                    <a:pt x="439" y="119"/>
                    <a:pt x="439" y="116"/>
                  </a:cubicBezTo>
                  <a:cubicBezTo>
                    <a:pt x="438" y="11"/>
                    <a:pt x="438" y="11"/>
                    <a:pt x="438" y="11"/>
                  </a:cubicBezTo>
                  <a:cubicBezTo>
                    <a:pt x="438" y="5"/>
                    <a:pt x="433" y="0"/>
                    <a:pt x="427" y="1"/>
                  </a:cubicBezTo>
                  <a:cubicBezTo>
                    <a:pt x="246" y="12"/>
                    <a:pt x="91" y="114"/>
                    <a:pt x="3" y="261"/>
                  </a:cubicBezTo>
                  <a:cubicBezTo>
                    <a:pt x="0" y="266"/>
                    <a:pt x="2" y="272"/>
                    <a:pt x="7" y="275"/>
                  </a:cubicBezTo>
                  <a:cubicBezTo>
                    <a:pt x="64" y="307"/>
                    <a:pt x="64" y="307"/>
                    <a:pt x="64" y="307"/>
                  </a:cubicBezTo>
                  <a:cubicBezTo>
                    <a:pt x="70" y="311"/>
                    <a:pt x="78" y="306"/>
                    <a:pt x="79" y="299"/>
                  </a:cubicBezTo>
                  <a:cubicBezTo>
                    <a:pt x="79" y="295"/>
                    <a:pt x="81" y="290"/>
                    <a:pt x="83" y="2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7" name="Google Shape;927;p40"/>
            <p:cNvSpPr/>
            <p:nvPr/>
          </p:nvSpPr>
          <p:spPr>
            <a:xfrm>
              <a:off x="9198969" y="2681940"/>
              <a:ext cx="304599" cy="264325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28" y="81"/>
                  </a:moveTo>
                  <a:cubicBezTo>
                    <a:pt x="38" y="81"/>
                    <a:pt x="48" y="86"/>
                    <a:pt x="55" y="94"/>
                  </a:cubicBezTo>
                  <a:cubicBezTo>
                    <a:pt x="66" y="106"/>
                    <a:pt x="71" y="123"/>
                    <a:pt x="71" y="142"/>
                  </a:cubicBezTo>
                  <a:cubicBezTo>
                    <a:pt x="72" y="161"/>
                    <a:pt x="66" y="178"/>
                    <a:pt x="57" y="190"/>
                  </a:cubicBezTo>
                  <a:cubicBezTo>
                    <a:pt x="50" y="198"/>
                    <a:pt x="40" y="203"/>
                    <a:pt x="30" y="203"/>
                  </a:cubicBezTo>
                  <a:cubicBezTo>
                    <a:pt x="25" y="204"/>
                    <a:pt x="20" y="203"/>
                    <a:pt x="16" y="201"/>
                  </a:cubicBezTo>
                  <a:cubicBezTo>
                    <a:pt x="9" y="198"/>
                    <a:pt x="2" y="203"/>
                    <a:pt x="2" y="210"/>
                  </a:cubicBezTo>
                  <a:cubicBezTo>
                    <a:pt x="3" y="269"/>
                    <a:pt x="3" y="269"/>
                    <a:pt x="3" y="269"/>
                  </a:cubicBezTo>
                  <a:cubicBezTo>
                    <a:pt x="3" y="274"/>
                    <a:pt x="7" y="279"/>
                    <a:pt x="13" y="279"/>
                  </a:cubicBezTo>
                  <a:cubicBezTo>
                    <a:pt x="92" y="281"/>
                    <a:pt x="163" y="321"/>
                    <a:pt x="208" y="381"/>
                  </a:cubicBezTo>
                  <a:cubicBezTo>
                    <a:pt x="211" y="385"/>
                    <a:pt x="217" y="386"/>
                    <a:pt x="221" y="383"/>
                  </a:cubicBezTo>
                  <a:cubicBezTo>
                    <a:pt x="308" y="332"/>
                    <a:pt x="308" y="332"/>
                    <a:pt x="308" y="332"/>
                  </a:cubicBezTo>
                  <a:cubicBezTo>
                    <a:pt x="310" y="331"/>
                    <a:pt x="312" y="330"/>
                    <a:pt x="315" y="331"/>
                  </a:cubicBezTo>
                  <a:cubicBezTo>
                    <a:pt x="316" y="331"/>
                    <a:pt x="318" y="332"/>
                    <a:pt x="319" y="334"/>
                  </a:cubicBezTo>
                  <a:cubicBezTo>
                    <a:pt x="323" y="339"/>
                    <a:pt x="326" y="345"/>
                    <a:pt x="323" y="352"/>
                  </a:cubicBezTo>
                  <a:cubicBezTo>
                    <a:pt x="321" y="356"/>
                    <a:pt x="318" y="359"/>
                    <a:pt x="316" y="363"/>
                  </a:cubicBezTo>
                  <a:cubicBezTo>
                    <a:pt x="311" y="374"/>
                    <a:pt x="317" y="387"/>
                    <a:pt x="329" y="389"/>
                  </a:cubicBezTo>
                  <a:cubicBezTo>
                    <a:pt x="342" y="391"/>
                    <a:pt x="356" y="386"/>
                    <a:pt x="367" y="379"/>
                  </a:cubicBezTo>
                  <a:cubicBezTo>
                    <a:pt x="378" y="373"/>
                    <a:pt x="388" y="363"/>
                    <a:pt x="393" y="351"/>
                  </a:cubicBezTo>
                  <a:cubicBezTo>
                    <a:pt x="397" y="339"/>
                    <a:pt x="389" y="328"/>
                    <a:pt x="376" y="328"/>
                  </a:cubicBezTo>
                  <a:cubicBezTo>
                    <a:pt x="372" y="327"/>
                    <a:pt x="368" y="328"/>
                    <a:pt x="363" y="328"/>
                  </a:cubicBezTo>
                  <a:cubicBezTo>
                    <a:pt x="356" y="327"/>
                    <a:pt x="353" y="322"/>
                    <a:pt x="349" y="316"/>
                  </a:cubicBezTo>
                  <a:cubicBezTo>
                    <a:pt x="348" y="314"/>
                    <a:pt x="348" y="312"/>
                    <a:pt x="349" y="311"/>
                  </a:cubicBezTo>
                  <a:cubicBezTo>
                    <a:pt x="349" y="308"/>
                    <a:pt x="351" y="306"/>
                    <a:pt x="353" y="305"/>
                  </a:cubicBezTo>
                  <a:cubicBezTo>
                    <a:pt x="444" y="251"/>
                    <a:pt x="444" y="251"/>
                    <a:pt x="444" y="251"/>
                  </a:cubicBezTo>
                  <a:cubicBezTo>
                    <a:pt x="449" y="248"/>
                    <a:pt x="451" y="241"/>
                    <a:pt x="447" y="237"/>
                  </a:cubicBezTo>
                  <a:cubicBezTo>
                    <a:pt x="353" y="95"/>
                    <a:pt x="192" y="2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1" y="75"/>
                    <a:pt x="1" y="75"/>
                    <a:pt x="1" y="75"/>
                  </a:cubicBezTo>
                  <a:cubicBezTo>
                    <a:pt x="1" y="83"/>
                    <a:pt x="8" y="87"/>
                    <a:pt x="15" y="84"/>
                  </a:cubicBezTo>
                  <a:cubicBezTo>
                    <a:pt x="19" y="82"/>
                    <a:pt x="24" y="81"/>
                    <a:pt x="28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8" name="Google Shape;928;p40"/>
            <p:cNvSpPr/>
            <p:nvPr/>
          </p:nvSpPr>
          <p:spPr>
            <a:xfrm>
              <a:off x="9351499" y="2861088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81" y="63"/>
                  </a:moveTo>
                  <a:cubicBezTo>
                    <a:pt x="186" y="72"/>
                    <a:pt x="187" y="83"/>
                    <a:pt x="184" y="93"/>
                  </a:cubicBezTo>
                  <a:cubicBezTo>
                    <a:pt x="178" y="108"/>
                    <a:pt x="166" y="121"/>
                    <a:pt x="150" y="130"/>
                  </a:cubicBezTo>
                  <a:cubicBezTo>
                    <a:pt x="134" y="140"/>
                    <a:pt x="117" y="144"/>
                    <a:pt x="101" y="142"/>
                  </a:cubicBezTo>
                  <a:cubicBezTo>
                    <a:pt x="90" y="140"/>
                    <a:pt x="81" y="134"/>
                    <a:pt x="76" y="125"/>
                  </a:cubicBezTo>
                  <a:cubicBezTo>
                    <a:pt x="74" y="121"/>
                    <a:pt x="72" y="117"/>
                    <a:pt x="72" y="113"/>
                  </a:cubicBezTo>
                  <a:cubicBezTo>
                    <a:pt x="71" y="105"/>
                    <a:pt x="63" y="101"/>
                    <a:pt x="56" y="105"/>
                  </a:cubicBezTo>
                  <a:cubicBezTo>
                    <a:pt x="6" y="135"/>
                    <a:pt x="6" y="135"/>
                    <a:pt x="6" y="135"/>
                  </a:cubicBezTo>
                  <a:cubicBezTo>
                    <a:pt x="1" y="137"/>
                    <a:pt x="0" y="143"/>
                    <a:pt x="2" y="148"/>
                  </a:cubicBezTo>
                  <a:cubicBezTo>
                    <a:pt x="21" y="183"/>
                    <a:pt x="32" y="223"/>
                    <a:pt x="32" y="265"/>
                  </a:cubicBezTo>
                  <a:cubicBezTo>
                    <a:pt x="33" y="302"/>
                    <a:pt x="25" y="337"/>
                    <a:pt x="12" y="368"/>
                  </a:cubicBezTo>
                  <a:cubicBezTo>
                    <a:pt x="10" y="373"/>
                    <a:pt x="11" y="379"/>
                    <a:pt x="16" y="381"/>
                  </a:cubicBezTo>
                  <a:cubicBezTo>
                    <a:pt x="104" y="430"/>
                    <a:pt x="104" y="430"/>
                    <a:pt x="104" y="430"/>
                  </a:cubicBezTo>
                  <a:cubicBezTo>
                    <a:pt x="106" y="432"/>
                    <a:pt x="108" y="434"/>
                    <a:pt x="108" y="436"/>
                  </a:cubicBezTo>
                  <a:cubicBezTo>
                    <a:pt x="109" y="438"/>
                    <a:pt x="109" y="439"/>
                    <a:pt x="108" y="441"/>
                  </a:cubicBezTo>
                  <a:cubicBezTo>
                    <a:pt x="105" y="447"/>
                    <a:pt x="102" y="453"/>
                    <a:pt x="94" y="453"/>
                  </a:cubicBezTo>
                  <a:cubicBezTo>
                    <a:pt x="90" y="454"/>
                    <a:pt x="86" y="453"/>
                    <a:pt x="82" y="453"/>
                  </a:cubicBezTo>
                  <a:cubicBezTo>
                    <a:pt x="69" y="454"/>
                    <a:pt x="61" y="466"/>
                    <a:pt x="65" y="478"/>
                  </a:cubicBezTo>
                  <a:cubicBezTo>
                    <a:pt x="70" y="489"/>
                    <a:pt x="81" y="499"/>
                    <a:pt x="92" y="505"/>
                  </a:cubicBezTo>
                  <a:cubicBezTo>
                    <a:pt x="103" y="512"/>
                    <a:pt x="117" y="516"/>
                    <a:pt x="130" y="514"/>
                  </a:cubicBezTo>
                  <a:cubicBezTo>
                    <a:pt x="142" y="511"/>
                    <a:pt x="148" y="499"/>
                    <a:pt x="142" y="487"/>
                  </a:cubicBezTo>
                  <a:cubicBezTo>
                    <a:pt x="140" y="484"/>
                    <a:pt x="137" y="480"/>
                    <a:pt x="135" y="477"/>
                  </a:cubicBezTo>
                  <a:cubicBezTo>
                    <a:pt x="132" y="470"/>
                    <a:pt x="135" y="464"/>
                    <a:pt x="139" y="458"/>
                  </a:cubicBezTo>
                  <a:cubicBezTo>
                    <a:pt x="140" y="457"/>
                    <a:pt x="141" y="456"/>
                    <a:pt x="143" y="455"/>
                  </a:cubicBezTo>
                  <a:cubicBezTo>
                    <a:pt x="145" y="455"/>
                    <a:pt x="148" y="455"/>
                    <a:pt x="150" y="456"/>
                  </a:cubicBezTo>
                  <a:cubicBezTo>
                    <a:pt x="242" y="508"/>
                    <a:pt x="242" y="508"/>
                    <a:pt x="242" y="508"/>
                  </a:cubicBezTo>
                  <a:cubicBezTo>
                    <a:pt x="247" y="511"/>
                    <a:pt x="254" y="509"/>
                    <a:pt x="256" y="504"/>
                  </a:cubicBezTo>
                  <a:cubicBezTo>
                    <a:pt x="292" y="431"/>
                    <a:pt x="312" y="349"/>
                    <a:pt x="311" y="262"/>
                  </a:cubicBezTo>
                  <a:cubicBezTo>
                    <a:pt x="310" y="169"/>
                    <a:pt x="286" y="82"/>
                    <a:pt x="243" y="6"/>
                  </a:cubicBezTo>
                  <a:cubicBezTo>
                    <a:pt x="240" y="1"/>
                    <a:pt x="234" y="0"/>
                    <a:pt x="229" y="3"/>
                  </a:cubicBezTo>
                  <a:cubicBezTo>
                    <a:pt x="173" y="36"/>
                    <a:pt x="173" y="36"/>
                    <a:pt x="173" y="36"/>
                  </a:cubicBezTo>
                  <a:cubicBezTo>
                    <a:pt x="166" y="40"/>
                    <a:pt x="166" y="49"/>
                    <a:pt x="172" y="53"/>
                  </a:cubicBezTo>
                  <a:cubicBezTo>
                    <a:pt x="176" y="56"/>
                    <a:pt x="179" y="59"/>
                    <a:pt x="181" y="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9" name="Google Shape;929;p40"/>
            <p:cNvSpPr/>
            <p:nvPr/>
          </p:nvSpPr>
          <p:spPr>
            <a:xfrm>
              <a:off x="9168648" y="3128885"/>
              <a:ext cx="344871" cy="273120"/>
            </a:xfrm>
            <a:custGeom>
              <a:avLst/>
              <a:gdLst/>
              <a:ahLst/>
              <a:cxnLst/>
              <a:rect l="l" t="t" r="r" b="b"/>
              <a:pathLst>
                <a:path w="511" h="404" extrusionOk="0">
                  <a:moveTo>
                    <a:pt x="428" y="119"/>
                  </a:moveTo>
                  <a:cubicBezTo>
                    <a:pt x="423" y="128"/>
                    <a:pt x="414" y="134"/>
                    <a:pt x="403" y="136"/>
                  </a:cubicBezTo>
                  <a:cubicBezTo>
                    <a:pt x="388" y="139"/>
                    <a:pt x="370" y="135"/>
                    <a:pt x="354" y="125"/>
                  </a:cubicBezTo>
                  <a:cubicBezTo>
                    <a:pt x="337" y="116"/>
                    <a:pt x="325" y="103"/>
                    <a:pt x="320" y="89"/>
                  </a:cubicBezTo>
                  <a:cubicBezTo>
                    <a:pt x="316" y="79"/>
                    <a:pt x="316" y="68"/>
                    <a:pt x="322" y="59"/>
                  </a:cubicBezTo>
                  <a:cubicBezTo>
                    <a:pt x="324" y="55"/>
                    <a:pt x="327" y="51"/>
                    <a:pt x="330" y="48"/>
                  </a:cubicBezTo>
                  <a:cubicBezTo>
                    <a:pt x="336" y="44"/>
                    <a:pt x="336" y="35"/>
                    <a:pt x="329" y="31"/>
                  </a:cubicBezTo>
                  <a:cubicBezTo>
                    <a:pt x="278" y="3"/>
                    <a:pt x="278" y="3"/>
                    <a:pt x="278" y="3"/>
                  </a:cubicBezTo>
                  <a:cubicBezTo>
                    <a:pt x="274" y="0"/>
                    <a:pt x="268" y="2"/>
                    <a:pt x="265" y="6"/>
                  </a:cubicBezTo>
                  <a:cubicBezTo>
                    <a:pt x="225" y="70"/>
                    <a:pt x="157" y="115"/>
                    <a:pt x="79" y="124"/>
                  </a:cubicBezTo>
                  <a:cubicBezTo>
                    <a:pt x="74" y="125"/>
                    <a:pt x="70" y="129"/>
                    <a:pt x="70" y="135"/>
                  </a:cubicBezTo>
                  <a:cubicBezTo>
                    <a:pt x="71" y="235"/>
                    <a:pt x="71" y="235"/>
                    <a:pt x="71" y="235"/>
                  </a:cubicBezTo>
                  <a:cubicBezTo>
                    <a:pt x="71" y="238"/>
                    <a:pt x="70" y="240"/>
                    <a:pt x="69" y="242"/>
                  </a:cubicBezTo>
                  <a:cubicBezTo>
                    <a:pt x="67" y="243"/>
                    <a:pt x="66" y="244"/>
                    <a:pt x="64" y="244"/>
                  </a:cubicBezTo>
                  <a:cubicBezTo>
                    <a:pt x="57" y="245"/>
                    <a:pt x="51" y="245"/>
                    <a:pt x="46" y="238"/>
                  </a:cubicBezTo>
                  <a:cubicBezTo>
                    <a:pt x="44" y="235"/>
                    <a:pt x="42" y="231"/>
                    <a:pt x="40" y="228"/>
                  </a:cubicBezTo>
                  <a:cubicBezTo>
                    <a:pt x="33" y="217"/>
                    <a:pt x="19" y="216"/>
                    <a:pt x="11" y="226"/>
                  </a:cubicBezTo>
                  <a:cubicBezTo>
                    <a:pt x="3" y="236"/>
                    <a:pt x="0" y="250"/>
                    <a:pt x="1" y="263"/>
                  </a:cubicBezTo>
                  <a:cubicBezTo>
                    <a:pt x="0" y="276"/>
                    <a:pt x="4" y="290"/>
                    <a:pt x="12" y="299"/>
                  </a:cubicBezTo>
                  <a:cubicBezTo>
                    <a:pt x="20" y="309"/>
                    <a:pt x="34" y="308"/>
                    <a:pt x="41" y="297"/>
                  </a:cubicBezTo>
                  <a:cubicBezTo>
                    <a:pt x="43" y="293"/>
                    <a:pt x="45" y="289"/>
                    <a:pt x="47" y="286"/>
                  </a:cubicBezTo>
                  <a:cubicBezTo>
                    <a:pt x="51" y="279"/>
                    <a:pt x="58" y="279"/>
                    <a:pt x="64" y="279"/>
                  </a:cubicBezTo>
                  <a:cubicBezTo>
                    <a:pt x="66" y="279"/>
                    <a:pt x="68" y="280"/>
                    <a:pt x="69" y="281"/>
                  </a:cubicBezTo>
                  <a:cubicBezTo>
                    <a:pt x="71" y="283"/>
                    <a:pt x="72" y="286"/>
                    <a:pt x="72" y="288"/>
                  </a:cubicBezTo>
                  <a:cubicBezTo>
                    <a:pt x="73" y="394"/>
                    <a:pt x="73" y="394"/>
                    <a:pt x="73" y="394"/>
                  </a:cubicBezTo>
                  <a:cubicBezTo>
                    <a:pt x="73" y="400"/>
                    <a:pt x="78" y="404"/>
                    <a:pt x="84" y="404"/>
                  </a:cubicBezTo>
                  <a:cubicBezTo>
                    <a:pt x="265" y="392"/>
                    <a:pt x="420" y="291"/>
                    <a:pt x="508" y="144"/>
                  </a:cubicBezTo>
                  <a:cubicBezTo>
                    <a:pt x="511" y="139"/>
                    <a:pt x="509" y="133"/>
                    <a:pt x="504" y="130"/>
                  </a:cubicBezTo>
                  <a:cubicBezTo>
                    <a:pt x="447" y="98"/>
                    <a:pt x="447" y="98"/>
                    <a:pt x="447" y="98"/>
                  </a:cubicBezTo>
                  <a:cubicBezTo>
                    <a:pt x="441" y="94"/>
                    <a:pt x="433" y="98"/>
                    <a:pt x="432" y="106"/>
                  </a:cubicBezTo>
                  <a:cubicBezTo>
                    <a:pt x="432" y="110"/>
                    <a:pt x="430" y="115"/>
                    <a:pt x="428" y="11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30" name="Google Shape;930;p40"/>
          <p:cNvGrpSpPr/>
          <p:nvPr/>
        </p:nvGrpSpPr>
        <p:grpSpPr>
          <a:xfrm>
            <a:off x="3699655" y="1550057"/>
            <a:ext cx="445260" cy="445260"/>
            <a:chOff x="4103687" y="1439862"/>
            <a:chExt cx="3986212" cy="3986211"/>
          </a:xfrm>
        </p:grpSpPr>
        <p:sp>
          <p:nvSpPr>
            <p:cNvPr id="931" name="Google Shape;931;p40"/>
            <p:cNvSpPr/>
            <p:nvPr/>
          </p:nvSpPr>
          <p:spPr>
            <a:xfrm>
              <a:off x="4103687" y="1439862"/>
              <a:ext cx="2254250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435" y="815"/>
                  </a:moveTo>
                  <a:cubicBezTo>
                    <a:pt x="428" y="824"/>
                    <a:pt x="419" y="828"/>
                    <a:pt x="408" y="828"/>
                  </a:cubicBezTo>
                  <a:cubicBezTo>
                    <a:pt x="399" y="828"/>
                    <a:pt x="389" y="824"/>
                    <a:pt x="383" y="816"/>
                  </a:cubicBezTo>
                  <a:cubicBezTo>
                    <a:pt x="373" y="805"/>
                    <a:pt x="368" y="788"/>
                    <a:pt x="368" y="770"/>
                  </a:cubicBezTo>
                  <a:cubicBezTo>
                    <a:pt x="368" y="752"/>
                    <a:pt x="373" y="736"/>
                    <a:pt x="383" y="725"/>
                  </a:cubicBezTo>
                  <a:cubicBezTo>
                    <a:pt x="389" y="717"/>
                    <a:pt x="399" y="712"/>
                    <a:pt x="408" y="712"/>
                  </a:cubicBezTo>
                  <a:cubicBezTo>
                    <a:pt x="419" y="712"/>
                    <a:pt x="428" y="717"/>
                    <a:pt x="435" y="725"/>
                  </a:cubicBezTo>
                  <a:cubicBezTo>
                    <a:pt x="435" y="662"/>
                    <a:pt x="435" y="662"/>
                    <a:pt x="435" y="662"/>
                  </a:cubicBezTo>
                  <a:cubicBezTo>
                    <a:pt x="435" y="658"/>
                    <a:pt x="431" y="654"/>
                    <a:pt x="427" y="654"/>
                  </a:cubicBezTo>
                  <a:cubicBezTo>
                    <a:pt x="318" y="645"/>
                    <a:pt x="233" y="554"/>
                    <a:pt x="233" y="444"/>
                  </a:cubicBezTo>
                  <a:cubicBezTo>
                    <a:pt x="233" y="333"/>
                    <a:pt x="318" y="242"/>
                    <a:pt x="427" y="233"/>
                  </a:cubicBezTo>
                  <a:cubicBezTo>
                    <a:pt x="431" y="233"/>
                    <a:pt x="434" y="230"/>
                    <a:pt x="434" y="225"/>
                  </a:cubicBezTo>
                  <a:cubicBezTo>
                    <a:pt x="434" y="143"/>
                    <a:pt x="434" y="143"/>
                    <a:pt x="434" y="143"/>
                  </a:cubicBezTo>
                  <a:cubicBezTo>
                    <a:pt x="435" y="141"/>
                    <a:pt x="438" y="138"/>
                    <a:pt x="441" y="138"/>
                  </a:cubicBezTo>
                  <a:cubicBezTo>
                    <a:pt x="448" y="137"/>
                    <a:pt x="454" y="137"/>
                    <a:pt x="458" y="143"/>
                  </a:cubicBezTo>
                  <a:cubicBezTo>
                    <a:pt x="460" y="147"/>
                    <a:pt x="462" y="151"/>
                    <a:pt x="464" y="155"/>
                  </a:cubicBezTo>
                  <a:cubicBezTo>
                    <a:pt x="471" y="165"/>
                    <a:pt x="483" y="165"/>
                    <a:pt x="491" y="156"/>
                  </a:cubicBezTo>
                  <a:cubicBezTo>
                    <a:pt x="499" y="146"/>
                    <a:pt x="502" y="133"/>
                    <a:pt x="502" y="121"/>
                  </a:cubicBezTo>
                  <a:cubicBezTo>
                    <a:pt x="502" y="109"/>
                    <a:pt x="499" y="95"/>
                    <a:pt x="491" y="86"/>
                  </a:cubicBezTo>
                  <a:cubicBezTo>
                    <a:pt x="483" y="76"/>
                    <a:pt x="471" y="76"/>
                    <a:pt x="464" y="87"/>
                  </a:cubicBezTo>
                  <a:cubicBezTo>
                    <a:pt x="462" y="91"/>
                    <a:pt x="460" y="95"/>
                    <a:pt x="458" y="98"/>
                  </a:cubicBezTo>
                  <a:cubicBezTo>
                    <a:pt x="454" y="104"/>
                    <a:pt x="448" y="104"/>
                    <a:pt x="441" y="104"/>
                  </a:cubicBezTo>
                  <a:cubicBezTo>
                    <a:pt x="438" y="104"/>
                    <a:pt x="435" y="101"/>
                    <a:pt x="434" y="98"/>
                  </a:cubicBezTo>
                  <a:cubicBezTo>
                    <a:pt x="434" y="8"/>
                    <a:pt x="434" y="8"/>
                    <a:pt x="434" y="8"/>
                  </a:cubicBezTo>
                  <a:cubicBezTo>
                    <a:pt x="434" y="4"/>
                    <a:pt x="430" y="0"/>
                    <a:pt x="426" y="0"/>
                  </a:cubicBezTo>
                  <a:cubicBezTo>
                    <a:pt x="189" y="10"/>
                    <a:pt x="0" y="205"/>
                    <a:pt x="0" y="444"/>
                  </a:cubicBezTo>
                  <a:cubicBezTo>
                    <a:pt x="0" y="683"/>
                    <a:pt x="189" y="878"/>
                    <a:pt x="426" y="887"/>
                  </a:cubicBezTo>
                  <a:cubicBezTo>
                    <a:pt x="431" y="887"/>
                    <a:pt x="435" y="884"/>
                    <a:pt x="435" y="879"/>
                  </a:cubicBezTo>
                  <a:lnTo>
                    <a:pt x="435" y="81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2" name="Google Shape;932;p40"/>
            <p:cNvSpPr/>
            <p:nvPr/>
          </p:nvSpPr>
          <p:spPr>
            <a:xfrm>
              <a:off x="5837237" y="1439862"/>
              <a:ext cx="2252662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67" y="8"/>
                  </a:moveTo>
                  <a:cubicBezTo>
                    <a:pt x="67" y="76"/>
                    <a:pt x="67" y="76"/>
                    <a:pt x="67" y="76"/>
                  </a:cubicBezTo>
                  <a:cubicBezTo>
                    <a:pt x="73" y="68"/>
                    <a:pt x="83" y="63"/>
                    <a:pt x="93" y="63"/>
                  </a:cubicBezTo>
                  <a:cubicBezTo>
                    <a:pt x="103" y="63"/>
                    <a:pt x="112" y="67"/>
                    <a:pt x="119" y="75"/>
                  </a:cubicBezTo>
                  <a:cubicBezTo>
                    <a:pt x="128" y="87"/>
                    <a:pt x="134" y="103"/>
                    <a:pt x="133" y="121"/>
                  </a:cubicBezTo>
                  <a:cubicBezTo>
                    <a:pt x="134" y="139"/>
                    <a:pt x="128" y="155"/>
                    <a:pt x="119" y="166"/>
                  </a:cubicBezTo>
                  <a:cubicBezTo>
                    <a:pt x="112" y="174"/>
                    <a:pt x="103" y="179"/>
                    <a:pt x="93" y="179"/>
                  </a:cubicBezTo>
                  <a:cubicBezTo>
                    <a:pt x="83" y="179"/>
                    <a:pt x="73" y="174"/>
                    <a:pt x="67" y="166"/>
                  </a:cubicBezTo>
                  <a:cubicBezTo>
                    <a:pt x="67" y="225"/>
                    <a:pt x="67" y="225"/>
                    <a:pt x="67" y="225"/>
                  </a:cubicBezTo>
                  <a:cubicBezTo>
                    <a:pt x="67" y="230"/>
                    <a:pt x="70" y="233"/>
                    <a:pt x="75" y="233"/>
                  </a:cubicBezTo>
                  <a:cubicBezTo>
                    <a:pt x="183" y="242"/>
                    <a:pt x="269" y="333"/>
                    <a:pt x="269" y="444"/>
                  </a:cubicBezTo>
                  <a:cubicBezTo>
                    <a:pt x="269" y="554"/>
                    <a:pt x="183" y="645"/>
                    <a:pt x="75" y="654"/>
                  </a:cubicBezTo>
                  <a:cubicBezTo>
                    <a:pt x="71" y="654"/>
                    <a:pt x="67" y="658"/>
                    <a:pt x="67" y="662"/>
                  </a:cubicBezTo>
                  <a:cubicBezTo>
                    <a:pt x="67" y="748"/>
                    <a:pt x="67" y="748"/>
                    <a:pt x="67" y="748"/>
                  </a:cubicBezTo>
                  <a:cubicBezTo>
                    <a:pt x="66" y="751"/>
                    <a:pt x="64" y="754"/>
                    <a:pt x="60" y="754"/>
                  </a:cubicBezTo>
                  <a:cubicBezTo>
                    <a:pt x="54" y="754"/>
                    <a:pt x="48" y="754"/>
                    <a:pt x="44" y="748"/>
                  </a:cubicBezTo>
                  <a:cubicBezTo>
                    <a:pt x="41" y="744"/>
                    <a:pt x="40" y="740"/>
                    <a:pt x="37" y="736"/>
                  </a:cubicBezTo>
                  <a:cubicBezTo>
                    <a:pt x="30" y="726"/>
                    <a:pt x="18" y="726"/>
                    <a:pt x="10" y="736"/>
                  </a:cubicBezTo>
                  <a:cubicBezTo>
                    <a:pt x="3" y="745"/>
                    <a:pt x="0" y="758"/>
                    <a:pt x="0" y="770"/>
                  </a:cubicBezTo>
                  <a:cubicBezTo>
                    <a:pt x="0" y="783"/>
                    <a:pt x="3" y="796"/>
                    <a:pt x="10" y="805"/>
                  </a:cubicBezTo>
                  <a:cubicBezTo>
                    <a:pt x="18" y="815"/>
                    <a:pt x="30" y="815"/>
                    <a:pt x="37" y="804"/>
                  </a:cubicBezTo>
                  <a:cubicBezTo>
                    <a:pt x="40" y="801"/>
                    <a:pt x="41" y="796"/>
                    <a:pt x="44" y="793"/>
                  </a:cubicBezTo>
                  <a:cubicBezTo>
                    <a:pt x="48" y="787"/>
                    <a:pt x="54" y="787"/>
                    <a:pt x="60" y="787"/>
                  </a:cubicBezTo>
                  <a:cubicBezTo>
                    <a:pt x="64" y="787"/>
                    <a:pt x="66" y="790"/>
                    <a:pt x="67" y="793"/>
                  </a:cubicBezTo>
                  <a:cubicBezTo>
                    <a:pt x="67" y="879"/>
                    <a:pt x="67" y="879"/>
                    <a:pt x="67" y="879"/>
                  </a:cubicBezTo>
                  <a:cubicBezTo>
                    <a:pt x="67" y="884"/>
                    <a:pt x="71" y="887"/>
                    <a:pt x="76" y="887"/>
                  </a:cubicBezTo>
                  <a:cubicBezTo>
                    <a:pt x="313" y="878"/>
                    <a:pt x="502" y="683"/>
                    <a:pt x="502" y="444"/>
                  </a:cubicBezTo>
                  <a:cubicBezTo>
                    <a:pt x="502" y="204"/>
                    <a:pt x="312" y="9"/>
                    <a:pt x="75" y="0"/>
                  </a:cubicBezTo>
                  <a:cubicBezTo>
                    <a:pt x="71" y="0"/>
                    <a:pt x="67" y="4"/>
                    <a:pt x="67" y="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33" name="Google Shape;933;p40"/>
          <p:cNvGrpSpPr/>
          <p:nvPr/>
        </p:nvGrpSpPr>
        <p:grpSpPr>
          <a:xfrm>
            <a:off x="6907645" y="1550361"/>
            <a:ext cx="445803" cy="445535"/>
            <a:chOff x="9878272" y="2682320"/>
            <a:chExt cx="720199" cy="719767"/>
          </a:xfrm>
        </p:grpSpPr>
        <p:sp>
          <p:nvSpPr>
            <p:cNvPr id="934" name="Google Shape;934;p40"/>
            <p:cNvSpPr/>
            <p:nvPr/>
          </p:nvSpPr>
          <p:spPr>
            <a:xfrm>
              <a:off x="10056560" y="2963533"/>
              <a:ext cx="541911" cy="438554"/>
            </a:xfrm>
            <a:custGeom>
              <a:avLst/>
              <a:gdLst/>
              <a:ahLst/>
              <a:cxnLst/>
              <a:rect l="l" t="t" r="r" b="b"/>
              <a:pathLst>
                <a:path w="861" h="697" extrusionOk="0">
                  <a:moveTo>
                    <a:pt x="849" y="6"/>
                  </a:moveTo>
                  <a:cubicBezTo>
                    <a:pt x="847" y="0"/>
                    <a:pt x="839" y="0"/>
                    <a:pt x="837" y="5"/>
                  </a:cubicBezTo>
                  <a:cubicBezTo>
                    <a:pt x="830" y="26"/>
                    <a:pt x="820" y="51"/>
                    <a:pt x="806" y="78"/>
                  </a:cubicBezTo>
                  <a:cubicBezTo>
                    <a:pt x="770" y="150"/>
                    <a:pt x="700" y="250"/>
                    <a:pt x="575" y="321"/>
                  </a:cubicBezTo>
                  <a:cubicBezTo>
                    <a:pt x="513" y="356"/>
                    <a:pt x="448" y="374"/>
                    <a:pt x="380" y="374"/>
                  </a:cubicBezTo>
                  <a:cubicBezTo>
                    <a:pt x="262" y="374"/>
                    <a:pt x="180" y="321"/>
                    <a:pt x="176" y="319"/>
                  </a:cubicBezTo>
                  <a:cubicBezTo>
                    <a:pt x="176" y="319"/>
                    <a:pt x="176" y="319"/>
                    <a:pt x="176" y="319"/>
                  </a:cubicBezTo>
                  <a:cubicBezTo>
                    <a:pt x="108" y="279"/>
                    <a:pt x="65" y="205"/>
                    <a:pt x="65" y="125"/>
                  </a:cubicBezTo>
                  <a:cubicBezTo>
                    <a:pt x="65" y="112"/>
                    <a:pt x="66" y="99"/>
                    <a:pt x="69" y="86"/>
                  </a:cubicBezTo>
                  <a:cubicBezTo>
                    <a:pt x="70" y="79"/>
                    <a:pt x="61" y="76"/>
                    <a:pt x="57" y="81"/>
                  </a:cubicBezTo>
                  <a:cubicBezTo>
                    <a:pt x="21" y="139"/>
                    <a:pt x="3" y="203"/>
                    <a:pt x="2" y="275"/>
                  </a:cubicBezTo>
                  <a:cubicBezTo>
                    <a:pt x="0" y="517"/>
                    <a:pt x="156" y="664"/>
                    <a:pt x="182" y="686"/>
                  </a:cubicBezTo>
                  <a:cubicBezTo>
                    <a:pt x="182" y="687"/>
                    <a:pt x="183" y="687"/>
                    <a:pt x="185" y="688"/>
                  </a:cubicBezTo>
                  <a:cubicBezTo>
                    <a:pt x="219" y="694"/>
                    <a:pt x="254" y="697"/>
                    <a:pt x="289" y="697"/>
                  </a:cubicBezTo>
                  <a:cubicBezTo>
                    <a:pt x="604" y="697"/>
                    <a:pt x="861" y="441"/>
                    <a:pt x="861" y="125"/>
                  </a:cubicBezTo>
                  <a:cubicBezTo>
                    <a:pt x="861" y="85"/>
                    <a:pt x="857" y="45"/>
                    <a:pt x="849" y="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5" name="Google Shape;935;p40"/>
            <p:cNvSpPr/>
            <p:nvPr/>
          </p:nvSpPr>
          <p:spPr>
            <a:xfrm>
              <a:off x="9878272" y="2791266"/>
              <a:ext cx="459066" cy="594405"/>
            </a:xfrm>
            <a:custGeom>
              <a:avLst/>
              <a:gdLst/>
              <a:ahLst/>
              <a:cxnLst/>
              <a:rect l="l" t="t" r="r" b="b"/>
              <a:pathLst>
                <a:path w="729" h="945" extrusionOk="0">
                  <a:moveTo>
                    <a:pt x="717" y="228"/>
                  </a:moveTo>
                  <a:cubicBezTo>
                    <a:pt x="722" y="233"/>
                    <a:pt x="729" y="227"/>
                    <a:pt x="726" y="221"/>
                  </a:cubicBezTo>
                  <a:cubicBezTo>
                    <a:pt x="694" y="161"/>
                    <a:pt x="647" y="112"/>
                    <a:pt x="586" y="76"/>
                  </a:cubicBezTo>
                  <a:cubicBezTo>
                    <a:pt x="500" y="26"/>
                    <a:pt x="406" y="0"/>
                    <a:pt x="307" y="0"/>
                  </a:cubicBezTo>
                  <a:cubicBezTo>
                    <a:pt x="221" y="0"/>
                    <a:pt x="157" y="20"/>
                    <a:pt x="140" y="26"/>
                  </a:cubicBezTo>
                  <a:cubicBezTo>
                    <a:pt x="139" y="26"/>
                    <a:pt x="138" y="27"/>
                    <a:pt x="137" y="27"/>
                  </a:cubicBezTo>
                  <a:cubicBezTo>
                    <a:pt x="49" y="131"/>
                    <a:pt x="0" y="263"/>
                    <a:pt x="0" y="399"/>
                  </a:cubicBezTo>
                  <a:cubicBezTo>
                    <a:pt x="0" y="649"/>
                    <a:pt x="163" y="868"/>
                    <a:pt x="396" y="943"/>
                  </a:cubicBezTo>
                  <a:cubicBezTo>
                    <a:pt x="401" y="945"/>
                    <a:pt x="406" y="938"/>
                    <a:pt x="402" y="934"/>
                  </a:cubicBezTo>
                  <a:cubicBezTo>
                    <a:pt x="387" y="917"/>
                    <a:pt x="371" y="896"/>
                    <a:pt x="354" y="870"/>
                  </a:cubicBezTo>
                  <a:cubicBezTo>
                    <a:pt x="310" y="803"/>
                    <a:pt x="258" y="693"/>
                    <a:pt x="259" y="549"/>
                  </a:cubicBezTo>
                  <a:cubicBezTo>
                    <a:pt x="260" y="423"/>
                    <a:pt x="315" y="337"/>
                    <a:pt x="360" y="286"/>
                  </a:cubicBezTo>
                  <a:cubicBezTo>
                    <a:pt x="410" y="231"/>
                    <a:pt x="459" y="206"/>
                    <a:pt x="461" y="205"/>
                  </a:cubicBezTo>
                  <a:cubicBezTo>
                    <a:pt x="461" y="205"/>
                    <a:pt x="461" y="205"/>
                    <a:pt x="461" y="205"/>
                  </a:cubicBezTo>
                  <a:cubicBezTo>
                    <a:pt x="495" y="185"/>
                    <a:pt x="533" y="175"/>
                    <a:pt x="572" y="175"/>
                  </a:cubicBezTo>
                  <a:cubicBezTo>
                    <a:pt x="627" y="175"/>
                    <a:pt x="678" y="195"/>
                    <a:pt x="717" y="2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6" name="Google Shape;936;p40"/>
            <p:cNvSpPr/>
            <p:nvPr/>
          </p:nvSpPr>
          <p:spPr>
            <a:xfrm>
              <a:off x="9994853" y="2682320"/>
              <a:ext cx="583546" cy="500170"/>
            </a:xfrm>
            <a:custGeom>
              <a:avLst/>
              <a:gdLst/>
              <a:ahLst/>
              <a:cxnLst/>
              <a:rect l="l" t="t" r="r" b="b"/>
              <a:pathLst>
                <a:path w="927" h="795" extrusionOk="0">
                  <a:moveTo>
                    <a:pt x="660" y="746"/>
                  </a:moveTo>
                  <a:cubicBezTo>
                    <a:pt x="871" y="626"/>
                    <a:pt x="920" y="418"/>
                    <a:pt x="927" y="385"/>
                  </a:cubicBezTo>
                  <a:cubicBezTo>
                    <a:pt x="927" y="384"/>
                    <a:pt x="927" y="383"/>
                    <a:pt x="926" y="381"/>
                  </a:cubicBezTo>
                  <a:cubicBezTo>
                    <a:pt x="846" y="153"/>
                    <a:pt x="630" y="0"/>
                    <a:pt x="387" y="0"/>
                  </a:cubicBezTo>
                  <a:cubicBezTo>
                    <a:pt x="245" y="0"/>
                    <a:pt x="109" y="53"/>
                    <a:pt x="4" y="147"/>
                  </a:cubicBezTo>
                  <a:cubicBezTo>
                    <a:pt x="0" y="151"/>
                    <a:pt x="4" y="159"/>
                    <a:pt x="10" y="158"/>
                  </a:cubicBezTo>
                  <a:cubicBezTo>
                    <a:pt x="39" y="152"/>
                    <a:pt x="78" y="147"/>
                    <a:pt x="122" y="147"/>
                  </a:cubicBezTo>
                  <a:cubicBezTo>
                    <a:pt x="226" y="147"/>
                    <a:pt x="324" y="174"/>
                    <a:pt x="414" y="227"/>
                  </a:cubicBezTo>
                  <a:cubicBezTo>
                    <a:pt x="522" y="290"/>
                    <a:pt x="570" y="381"/>
                    <a:pt x="591" y="446"/>
                  </a:cubicBezTo>
                  <a:cubicBezTo>
                    <a:pt x="613" y="514"/>
                    <a:pt x="611" y="567"/>
                    <a:pt x="611" y="573"/>
                  </a:cubicBezTo>
                  <a:cubicBezTo>
                    <a:pt x="611" y="669"/>
                    <a:pt x="549" y="752"/>
                    <a:pt x="463" y="783"/>
                  </a:cubicBezTo>
                  <a:cubicBezTo>
                    <a:pt x="457" y="785"/>
                    <a:pt x="458" y="795"/>
                    <a:pt x="465" y="795"/>
                  </a:cubicBezTo>
                  <a:cubicBezTo>
                    <a:pt x="469" y="795"/>
                    <a:pt x="474" y="795"/>
                    <a:pt x="478" y="795"/>
                  </a:cubicBezTo>
                  <a:cubicBezTo>
                    <a:pt x="541" y="795"/>
                    <a:pt x="602" y="778"/>
                    <a:pt x="660" y="7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37" name="Google Shape;937;p40"/>
          <p:cNvGrpSpPr/>
          <p:nvPr/>
        </p:nvGrpSpPr>
        <p:grpSpPr>
          <a:xfrm>
            <a:off x="7549143" y="1550278"/>
            <a:ext cx="445700" cy="445701"/>
            <a:chOff x="10914618" y="2682187"/>
            <a:chExt cx="720033" cy="720033"/>
          </a:xfrm>
        </p:grpSpPr>
        <p:sp>
          <p:nvSpPr>
            <p:cNvPr id="938" name="Google Shape;938;p40"/>
            <p:cNvSpPr/>
            <p:nvPr/>
          </p:nvSpPr>
          <p:spPr>
            <a:xfrm>
              <a:off x="11401733" y="2955582"/>
              <a:ext cx="229448" cy="412406"/>
            </a:xfrm>
            <a:custGeom>
              <a:avLst/>
              <a:gdLst/>
              <a:ahLst/>
              <a:cxnLst/>
              <a:rect l="l" t="t" r="r" b="b"/>
              <a:pathLst>
                <a:path w="335" h="602" extrusionOk="0">
                  <a:moveTo>
                    <a:pt x="335" y="19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4" y="37"/>
                    <a:pt x="38" y="81"/>
                    <a:pt x="38" y="126"/>
                  </a:cubicBezTo>
                  <a:cubicBezTo>
                    <a:pt x="38" y="602"/>
                    <a:pt x="38" y="602"/>
                    <a:pt x="38" y="602"/>
                  </a:cubicBezTo>
                  <a:cubicBezTo>
                    <a:pt x="200" y="525"/>
                    <a:pt x="312" y="371"/>
                    <a:pt x="335" y="19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9" name="Google Shape;939;p40"/>
            <p:cNvSpPr/>
            <p:nvPr/>
          </p:nvSpPr>
          <p:spPr>
            <a:xfrm>
              <a:off x="10914618" y="3012482"/>
              <a:ext cx="370771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207" y="461"/>
                  </a:moveTo>
                  <a:cubicBezTo>
                    <a:pt x="542" y="267"/>
                    <a:pt x="542" y="267"/>
                    <a:pt x="542" y="267"/>
                  </a:cubicBezTo>
                  <a:cubicBezTo>
                    <a:pt x="537" y="268"/>
                    <a:pt x="531" y="268"/>
                    <a:pt x="526" y="268"/>
                  </a:cubicBezTo>
                  <a:cubicBezTo>
                    <a:pt x="486" y="268"/>
                    <a:pt x="446" y="257"/>
                    <a:pt x="411" y="236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15"/>
                    <a:pt x="0" y="29"/>
                    <a:pt x="0" y="43"/>
                  </a:cubicBezTo>
                  <a:cubicBezTo>
                    <a:pt x="0" y="209"/>
                    <a:pt x="76" y="361"/>
                    <a:pt x="207" y="46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0" name="Google Shape;940;p40"/>
            <p:cNvSpPr/>
            <p:nvPr/>
          </p:nvSpPr>
          <p:spPr>
            <a:xfrm>
              <a:off x="11136202" y="2682187"/>
              <a:ext cx="343016" cy="292593"/>
            </a:xfrm>
            <a:custGeom>
              <a:avLst/>
              <a:gdLst/>
              <a:ahLst/>
              <a:cxnLst/>
              <a:rect l="l" t="t" r="r" b="b"/>
              <a:pathLst>
                <a:path w="501" h="427" extrusionOk="0">
                  <a:moveTo>
                    <a:pt x="93" y="329"/>
                  </a:moveTo>
                  <a:cubicBezTo>
                    <a:pt x="501" y="93"/>
                    <a:pt x="501" y="93"/>
                    <a:pt x="501" y="93"/>
                  </a:cubicBezTo>
                  <a:cubicBezTo>
                    <a:pt x="413" y="32"/>
                    <a:pt x="310" y="0"/>
                    <a:pt x="202" y="0"/>
                  </a:cubicBezTo>
                  <a:cubicBezTo>
                    <a:pt x="132" y="0"/>
                    <a:pt x="64" y="13"/>
                    <a:pt x="0" y="40"/>
                  </a:cubicBezTo>
                  <a:cubicBezTo>
                    <a:pt x="0" y="427"/>
                    <a:pt x="0" y="427"/>
                    <a:pt x="0" y="427"/>
                  </a:cubicBezTo>
                  <a:cubicBezTo>
                    <a:pt x="20" y="387"/>
                    <a:pt x="52" y="352"/>
                    <a:pt x="93" y="3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1" name="Google Shape;941;p40"/>
            <p:cNvSpPr/>
            <p:nvPr/>
          </p:nvSpPr>
          <p:spPr>
            <a:xfrm>
              <a:off x="10917856" y="2716419"/>
              <a:ext cx="230142" cy="411712"/>
            </a:xfrm>
            <a:custGeom>
              <a:avLst/>
              <a:gdLst/>
              <a:ahLst/>
              <a:cxnLst/>
              <a:rect l="l" t="t" r="r" b="b"/>
              <a:pathLst>
                <a:path w="336" h="601" extrusionOk="0">
                  <a:moveTo>
                    <a:pt x="0" y="408"/>
                  </a:moveTo>
                  <a:cubicBezTo>
                    <a:pt x="336" y="601"/>
                    <a:pt x="336" y="601"/>
                    <a:pt x="336" y="601"/>
                  </a:cubicBezTo>
                  <a:cubicBezTo>
                    <a:pt x="311" y="565"/>
                    <a:pt x="297" y="521"/>
                    <a:pt x="297" y="475"/>
                  </a:cubicBezTo>
                  <a:cubicBezTo>
                    <a:pt x="297" y="0"/>
                    <a:pt x="297" y="0"/>
                    <a:pt x="297" y="0"/>
                  </a:cubicBezTo>
                  <a:cubicBezTo>
                    <a:pt x="135" y="76"/>
                    <a:pt x="23" y="231"/>
                    <a:pt x="0" y="4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2" name="Google Shape;942;p40"/>
            <p:cNvSpPr/>
            <p:nvPr/>
          </p:nvSpPr>
          <p:spPr>
            <a:xfrm>
              <a:off x="11069819" y="3108934"/>
              <a:ext cx="343016" cy="293287"/>
            </a:xfrm>
            <a:custGeom>
              <a:avLst/>
              <a:gdLst/>
              <a:ahLst/>
              <a:cxnLst/>
              <a:rect l="l" t="t" r="r" b="b"/>
              <a:pathLst>
                <a:path w="501" h="428" extrusionOk="0">
                  <a:moveTo>
                    <a:pt x="408" y="98"/>
                  </a:moveTo>
                  <a:cubicBezTo>
                    <a:pt x="0" y="334"/>
                    <a:pt x="0" y="334"/>
                    <a:pt x="0" y="334"/>
                  </a:cubicBezTo>
                  <a:cubicBezTo>
                    <a:pt x="88" y="396"/>
                    <a:pt x="191" y="428"/>
                    <a:pt x="299" y="428"/>
                  </a:cubicBezTo>
                  <a:cubicBezTo>
                    <a:pt x="369" y="428"/>
                    <a:pt x="437" y="414"/>
                    <a:pt x="501" y="388"/>
                  </a:cubicBezTo>
                  <a:cubicBezTo>
                    <a:pt x="501" y="0"/>
                    <a:pt x="501" y="0"/>
                    <a:pt x="501" y="0"/>
                  </a:cubicBezTo>
                  <a:cubicBezTo>
                    <a:pt x="481" y="41"/>
                    <a:pt x="449" y="76"/>
                    <a:pt x="408" y="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3" name="Google Shape;943;p40"/>
            <p:cNvSpPr/>
            <p:nvPr/>
          </p:nvSpPr>
          <p:spPr>
            <a:xfrm>
              <a:off x="11263647" y="2756203"/>
              <a:ext cx="371003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131" y="225"/>
                  </a:moveTo>
                  <a:cubicBezTo>
                    <a:pt x="540" y="461"/>
                    <a:pt x="540" y="461"/>
                    <a:pt x="540" y="461"/>
                  </a:cubicBezTo>
                  <a:cubicBezTo>
                    <a:pt x="541" y="446"/>
                    <a:pt x="542" y="432"/>
                    <a:pt x="542" y="417"/>
                  </a:cubicBezTo>
                  <a:cubicBezTo>
                    <a:pt x="542" y="252"/>
                    <a:pt x="466" y="100"/>
                    <a:pt x="335" y="0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5" y="193"/>
                    <a:pt x="11" y="193"/>
                    <a:pt x="16" y="193"/>
                  </a:cubicBezTo>
                  <a:cubicBezTo>
                    <a:pt x="57" y="193"/>
                    <a:pt x="96" y="204"/>
                    <a:pt x="131" y="22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44" name="Google Shape;944;p40"/>
          <p:cNvGrpSpPr/>
          <p:nvPr/>
        </p:nvGrpSpPr>
        <p:grpSpPr>
          <a:xfrm>
            <a:off x="1772664" y="843057"/>
            <a:ext cx="361521" cy="445816"/>
            <a:chOff x="1582665" y="1011072"/>
            <a:chExt cx="584040" cy="720220"/>
          </a:xfrm>
        </p:grpSpPr>
        <p:sp>
          <p:nvSpPr>
            <p:cNvPr id="945" name="Google Shape;945;p40"/>
            <p:cNvSpPr/>
            <p:nvPr/>
          </p:nvSpPr>
          <p:spPr>
            <a:xfrm>
              <a:off x="1638485" y="1571653"/>
              <a:ext cx="449564" cy="159640"/>
            </a:xfrm>
            <a:custGeom>
              <a:avLst/>
              <a:gdLst/>
              <a:ahLst/>
              <a:cxnLst/>
              <a:rect l="l" t="t" r="r" b="b"/>
              <a:pathLst>
                <a:path w="767" h="273" extrusionOk="0">
                  <a:moveTo>
                    <a:pt x="8" y="71"/>
                  </a:moveTo>
                  <a:cubicBezTo>
                    <a:pt x="26" y="131"/>
                    <a:pt x="228" y="66"/>
                    <a:pt x="244" y="81"/>
                  </a:cubicBezTo>
                  <a:cubicBezTo>
                    <a:pt x="269" y="104"/>
                    <a:pt x="240" y="171"/>
                    <a:pt x="254" y="194"/>
                  </a:cubicBezTo>
                  <a:cubicBezTo>
                    <a:pt x="274" y="228"/>
                    <a:pt x="588" y="273"/>
                    <a:pt x="743" y="165"/>
                  </a:cubicBezTo>
                  <a:cubicBezTo>
                    <a:pt x="767" y="149"/>
                    <a:pt x="749" y="103"/>
                    <a:pt x="751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0" y="17"/>
                    <a:pt x="0" y="43"/>
                    <a:pt x="8" y="7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6" name="Google Shape;946;p40"/>
            <p:cNvSpPr/>
            <p:nvPr/>
          </p:nvSpPr>
          <p:spPr>
            <a:xfrm>
              <a:off x="1590507" y="1435245"/>
              <a:ext cx="515072" cy="136407"/>
            </a:xfrm>
            <a:custGeom>
              <a:avLst/>
              <a:gdLst/>
              <a:ahLst/>
              <a:cxnLst/>
              <a:rect l="l" t="t" r="r" b="b"/>
              <a:pathLst>
                <a:path w="879" h="233" extrusionOk="0">
                  <a:moveTo>
                    <a:pt x="75" y="52"/>
                  </a:moveTo>
                  <a:cubicBezTo>
                    <a:pt x="81" y="64"/>
                    <a:pt x="64" y="89"/>
                    <a:pt x="66" y="104"/>
                  </a:cubicBezTo>
                  <a:cubicBezTo>
                    <a:pt x="68" y="117"/>
                    <a:pt x="105" y="132"/>
                    <a:pt x="105" y="132"/>
                  </a:cubicBezTo>
                  <a:cubicBezTo>
                    <a:pt x="105" y="132"/>
                    <a:pt x="78" y="157"/>
                    <a:pt x="77" y="169"/>
                  </a:cubicBezTo>
                  <a:cubicBezTo>
                    <a:pt x="76" y="182"/>
                    <a:pt x="101" y="204"/>
                    <a:pt x="101" y="218"/>
                  </a:cubicBezTo>
                  <a:cubicBezTo>
                    <a:pt x="102" y="221"/>
                    <a:pt x="100" y="227"/>
                    <a:pt x="98" y="233"/>
                  </a:cubicBezTo>
                  <a:cubicBezTo>
                    <a:pt x="833" y="233"/>
                    <a:pt x="833" y="233"/>
                    <a:pt x="833" y="233"/>
                  </a:cubicBezTo>
                  <a:cubicBezTo>
                    <a:pt x="834" y="202"/>
                    <a:pt x="837" y="167"/>
                    <a:pt x="843" y="126"/>
                  </a:cubicBezTo>
                  <a:cubicBezTo>
                    <a:pt x="850" y="80"/>
                    <a:pt x="863" y="39"/>
                    <a:pt x="87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20"/>
                    <a:pt x="65" y="34"/>
                    <a:pt x="75" y="5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7" name="Google Shape;947;p40"/>
            <p:cNvSpPr/>
            <p:nvPr/>
          </p:nvSpPr>
          <p:spPr>
            <a:xfrm>
              <a:off x="1582665" y="1299068"/>
              <a:ext cx="576890" cy="136177"/>
            </a:xfrm>
            <a:custGeom>
              <a:avLst/>
              <a:gdLst/>
              <a:ahLst/>
              <a:cxnLst/>
              <a:rect l="l" t="t" r="r" b="b"/>
              <a:pathLst>
                <a:path w="984" h="233" extrusionOk="0">
                  <a:moveTo>
                    <a:pt x="984" y="0"/>
                  </a:moveTo>
                  <a:cubicBezTo>
                    <a:pt x="119" y="0"/>
                    <a:pt x="119" y="0"/>
                    <a:pt x="119" y="0"/>
                  </a:cubicBezTo>
                  <a:cubicBezTo>
                    <a:pt x="121" y="7"/>
                    <a:pt x="122" y="14"/>
                    <a:pt x="121" y="20"/>
                  </a:cubicBezTo>
                  <a:cubicBezTo>
                    <a:pt x="115" y="71"/>
                    <a:pt x="3" y="151"/>
                    <a:pt x="1" y="207"/>
                  </a:cubicBezTo>
                  <a:cubicBezTo>
                    <a:pt x="0" y="217"/>
                    <a:pt x="5" y="225"/>
                    <a:pt x="13" y="233"/>
                  </a:cubicBezTo>
                  <a:cubicBezTo>
                    <a:pt x="892" y="233"/>
                    <a:pt x="892" y="233"/>
                    <a:pt x="892" y="233"/>
                  </a:cubicBezTo>
                  <a:cubicBezTo>
                    <a:pt x="910" y="190"/>
                    <a:pt x="932" y="150"/>
                    <a:pt x="954" y="106"/>
                  </a:cubicBezTo>
                  <a:cubicBezTo>
                    <a:pt x="965" y="83"/>
                    <a:pt x="977" y="45"/>
                    <a:pt x="9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8" name="Google Shape;948;p40"/>
            <p:cNvSpPr/>
            <p:nvPr/>
          </p:nvSpPr>
          <p:spPr>
            <a:xfrm>
              <a:off x="1665934" y="1011072"/>
              <a:ext cx="484393" cy="151589"/>
            </a:xfrm>
            <a:custGeom>
              <a:avLst/>
              <a:gdLst/>
              <a:ahLst/>
              <a:cxnLst/>
              <a:rect l="l" t="t" r="r" b="b"/>
              <a:pathLst>
                <a:path w="826" h="259" extrusionOk="0">
                  <a:moveTo>
                    <a:pt x="691" y="105"/>
                  </a:moveTo>
                  <a:cubicBezTo>
                    <a:pt x="485" y="0"/>
                    <a:pt x="280" y="20"/>
                    <a:pt x="171" y="77"/>
                  </a:cubicBezTo>
                  <a:cubicBezTo>
                    <a:pt x="84" y="123"/>
                    <a:pt x="31" y="190"/>
                    <a:pt x="0" y="259"/>
                  </a:cubicBezTo>
                  <a:cubicBezTo>
                    <a:pt x="826" y="259"/>
                    <a:pt x="826" y="259"/>
                    <a:pt x="826" y="259"/>
                  </a:cubicBezTo>
                  <a:cubicBezTo>
                    <a:pt x="803" y="196"/>
                    <a:pt x="762" y="140"/>
                    <a:pt x="691" y="1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9" name="Google Shape;949;p40"/>
            <p:cNvSpPr/>
            <p:nvPr/>
          </p:nvSpPr>
          <p:spPr>
            <a:xfrm>
              <a:off x="1639639" y="1162661"/>
              <a:ext cx="527066" cy="136407"/>
            </a:xfrm>
            <a:custGeom>
              <a:avLst/>
              <a:gdLst/>
              <a:ahLst/>
              <a:cxnLst/>
              <a:rect l="l" t="t" r="r" b="b"/>
              <a:pathLst>
                <a:path w="899" h="233" extrusionOk="0">
                  <a:moveTo>
                    <a:pt x="871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20" y="53"/>
                    <a:pt x="9" y="106"/>
                    <a:pt x="4" y="150"/>
                  </a:cubicBezTo>
                  <a:cubicBezTo>
                    <a:pt x="0" y="184"/>
                    <a:pt x="15" y="210"/>
                    <a:pt x="22" y="233"/>
                  </a:cubicBezTo>
                  <a:cubicBezTo>
                    <a:pt x="887" y="233"/>
                    <a:pt x="887" y="233"/>
                    <a:pt x="887" y="233"/>
                  </a:cubicBezTo>
                  <a:cubicBezTo>
                    <a:pt x="898" y="163"/>
                    <a:pt x="899" y="77"/>
                    <a:pt x="8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50" name="Google Shape;950;p40"/>
          <p:cNvGrpSpPr/>
          <p:nvPr/>
        </p:nvGrpSpPr>
        <p:grpSpPr>
          <a:xfrm>
            <a:off x="2374048" y="843078"/>
            <a:ext cx="379481" cy="445796"/>
            <a:chOff x="2554206" y="1011105"/>
            <a:chExt cx="613055" cy="720187"/>
          </a:xfrm>
        </p:grpSpPr>
        <p:sp>
          <p:nvSpPr>
            <p:cNvPr id="951" name="Google Shape;951;p40"/>
            <p:cNvSpPr/>
            <p:nvPr/>
          </p:nvSpPr>
          <p:spPr>
            <a:xfrm flipH="1">
              <a:off x="2721847" y="1011105"/>
              <a:ext cx="445414" cy="388012"/>
            </a:xfrm>
            <a:custGeom>
              <a:avLst/>
              <a:gdLst/>
              <a:ahLst/>
              <a:cxnLst/>
              <a:rect l="l" t="t" r="r" b="b"/>
              <a:pathLst>
                <a:path w="885" h="771" extrusionOk="0">
                  <a:moveTo>
                    <a:pt x="708" y="363"/>
                  </a:moveTo>
                  <a:cubicBezTo>
                    <a:pt x="699" y="358"/>
                    <a:pt x="687" y="357"/>
                    <a:pt x="677" y="361"/>
                  </a:cubicBezTo>
                  <a:cubicBezTo>
                    <a:pt x="662" y="366"/>
                    <a:pt x="649" y="378"/>
                    <a:pt x="640" y="395"/>
                  </a:cubicBezTo>
                  <a:cubicBezTo>
                    <a:pt x="630" y="411"/>
                    <a:pt x="626" y="429"/>
                    <a:pt x="629" y="444"/>
                  </a:cubicBezTo>
                  <a:cubicBezTo>
                    <a:pt x="631" y="455"/>
                    <a:pt x="637" y="464"/>
                    <a:pt x="646" y="470"/>
                  </a:cubicBezTo>
                  <a:cubicBezTo>
                    <a:pt x="655" y="475"/>
                    <a:pt x="667" y="476"/>
                    <a:pt x="677" y="471"/>
                  </a:cubicBezTo>
                  <a:cubicBezTo>
                    <a:pt x="551" y="690"/>
                    <a:pt x="551" y="690"/>
                    <a:pt x="551" y="690"/>
                  </a:cubicBezTo>
                  <a:cubicBezTo>
                    <a:pt x="548" y="696"/>
                    <a:pt x="542" y="699"/>
                    <a:pt x="536" y="699"/>
                  </a:cubicBezTo>
                  <a:cubicBezTo>
                    <a:pt x="365" y="699"/>
                    <a:pt x="365" y="699"/>
                    <a:pt x="365" y="699"/>
                  </a:cubicBezTo>
                  <a:cubicBezTo>
                    <a:pt x="362" y="700"/>
                    <a:pt x="359" y="703"/>
                    <a:pt x="359" y="706"/>
                  </a:cubicBezTo>
                  <a:cubicBezTo>
                    <a:pt x="358" y="713"/>
                    <a:pt x="358" y="720"/>
                    <a:pt x="365" y="724"/>
                  </a:cubicBezTo>
                  <a:cubicBezTo>
                    <a:pt x="368" y="726"/>
                    <a:pt x="372" y="728"/>
                    <a:pt x="376" y="730"/>
                  </a:cubicBezTo>
                  <a:cubicBezTo>
                    <a:pt x="387" y="737"/>
                    <a:pt x="388" y="751"/>
                    <a:pt x="378" y="759"/>
                  </a:cubicBezTo>
                  <a:cubicBezTo>
                    <a:pt x="368" y="767"/>
                    <a:pt x="354" y="771"/>
                    <a:pt x="341" y="770"/>
                  </a:cubicBezTo>
                  <a:cubicBezTo>
                    <a:pt x="328" y="771"/>
                    <a:pt x="314" y="768"/>
                    <a:pt x="304" y="759"/>
                  </a:cubicBezTo>
                  <a:cubicBezTo>
                    <a:pt x="294" y="751"/>
                    <a:pt x="295" y="737"/>
                    <a:pt x="306" y="730"/>
                  </a:cubicBezTo>
                  <a:cubicBezTo>
                    <a:pt x="310" y="728"/>
                    <a:pt x="314" y="726"/>
                    <a:pt x="317" y="724"/>
                  </a:cubicBezTo>
                  <a:cubicBezTo>
                    <a:pt x="323" y="720"/>
                    <a:pt x="323" y="713"/>
                    <a:pt x="323" y="706"/>
                  </a:cubicBezTo>
                  <a:cubicBezTo>
                    <a:pt x="323" y="703"/>
                    <a:pt x="320" y="700"/>
                    <a:pt x="317" y="699"/>
                  </a:cubicBezTo>
                  <a:cubicBezTo>
                    <a:pt x="115" y="699"/>
                    <a:pt x="115" y="699"/>
                    <a:pt x="115" y="699"/>
                  </a:cubicBezTo>
                  <a:cubicBezTo>
                    <a:pt x="112" y="699"/>
                    <a:pt x="109" y="697"/>
                    <a:pt x="108" y="694"/>
                  </a:cubicBezTo>
                  <a:cubicBezTo>
                    <a:pt x="108" y="694"/>
                    <a:pt x="108" y="694"/>
                    <a:pt x="108" y="694"/>
                  </a:cubicBezTo>
                  <a:cubicBezTo>
                    <a:pt x="58" y="592"/>
                    <a:pt x="0" y="246"/>
                    <a:pt x="247" y="121"/>
                  </a:cubicBezTo>
                  <a:cubicBezTo>
                    <a:pt x="487" y="0"/>
                    <a:pt x="726" y="23"/>
                    <a:pt x="852" y="89"/>
                  </a:cubicBezTo>
                  <a:cubicBezTo>
                    <a:pt x="862" y="94"/>
                    <a:pt x="871" y="99"/>
                    <a:pt x="879" y="104"/>
                  </a:cubicBezTo>
                  <a:cubicBezTo>
                    <a:pt x="883" y="107"/>
                    <a:pt x="885" y="112"/>
                    <a:pt x="882" y="116"/>
                  </a:cubicBezTo>
                  <a:cubicBezTo>
                    <a:pt x="725" y="389"/>
                    <a:pt x="725" y="389"/>
                    <a:pt x="725" y="389"/>
                  </a:cubicBezTo>
                  <a:cubicBezTo>
                    <a:pt x="723" y="378"/>
                    <a:pt x="717" y="368"/>
                    <a:pt x="708" y="3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2" name="Google Shape;952;p40"/>
            <p:cNvSpPr/>
            <p:nvPr/>
          </p:nvSpPr>
          <p:spPr>
            <a:xfrm flipH="1">
              <a:off x="2554206" y="1072424"/>
              <a:ext cx="329184" cy="568718"/>
            </a:xfrm>
            <a:custGeom>
              <a:avLst/>
              <a:gdLst/>
              <a:ahLst/>
              <a:cxnLst/>
              <a:rect l="l" t="t" r="r" b="b"/>
              <a:pathLst>
                <a:path w="654" h="1130" extrusionOk="0">
                  <a:moveTo>
                    <a:pt x="208" y="896"/>
                  </a:moveTo>
                  <a:cubicBezTo>
                    <a:pt x="217" y="891"/>
                    <a:pt x="224" y="882"/>
                    <a:pt x="225" y="871"/>
                  </a:cubicBezTo>
                  <a:cubicBezTo>
                    <a:pt x="228" y="856"/>
                    <a:pt x="224" y="838"/>
                    <a:pt x="214" y="822"/>
                  </a:cubicBezTo>
                  <a:cubicBezTo>
                    <a:pt x="205" y="805"/>
                    <a:pt x="192" y="793"/>
                    <a:pt x="177" y="787"/>
                  </a:cubicBezTo>
                  <a:cubicBezTo>
                    <a:pt x="167" y="784"/>
                    <a:pt x="156" y="784"/>
                    <a:pt x="147" y="790"/>
                  </a:cubicBezTo>
                  <a:cubicBezTo>
                    <a:pt x="137" y="795"/>
                    <a:pt x="131" y="805"/>
                    <a:pt x="130" y="816"/>
                  </a:cubicBezTo>
                  <a:cubicBezTo>
                    <a:pt x="3" y="597"/>
                    <a:pt x="3" y="597"/>
                    <a:pt x="3" y="597"/>
                  </a:cubicBezTo>
                  <a:cubicBezTo>
                    <a:pt x="0" y="591"/>
                    <a:pt x="0" y="585"/>
                    <a:pt x="3" y="579"/>
                  </a:cubicBezTo>
                  <a:cubicBezTo>
                    <a:pt x="142" y="339"/>
                    <a:pt x="142" y="339"/>
                    <a:pt x="142" y="339"/>
                  </a:cubicBezTo>
                  <a:cubicBezTo>
                    <a:pt x="142" y="336"/>
                    <a:pt x="142" y="332"/>
                    <a:pt x="139" y="330"/>
                  </a:cubicBezTo>
                  <a:cubicBezTo>
                    <a:pt x="133" y="326"/>
                    <a:pt x="127" y="323"/>
                    <a:pt x="121" y="326"/>
                  </a:cubicBezTo>
                  <a:cubicBezTo>
                    <a:pt x="117" y="328"/>
                    <a:pt x="113" y="331"/>
                    <a:pt x="110" y="333"/>
                  </a:cubicBezTo>
                  <a:cubicBezTo>
                    <a:pt x="98" y="339"/>
                    <a:pt x="85" y="333"/>
                    <a:pt x="83" y="320"/>
                  </a:cubicBezTo>
                  <a:cubicBezTo>
                    <a:pt x="81" y="307"/>
                    <a:pt x="85" y="294"/>
                    <a:pt x="92" y="282"/>
                  </a:cubicBezTo>
                  <a:cubicBezTo>
                    <a:pt x="99" y="271"/>
                    <a:pt x="108" y="260"/>
                    <a:pt x="120" y="256"/>
                  </a:cubicBezTo>
                  <a:cubicBezTo>
                    <a:pt x="132" y="251"/>
                    <a:pt x="144" y="259"/>
                    <a:pt x="144" y="272"/>
                  </a:cubicBezTo>
                  <a:cubicBezTo>
                    <a:pt x="145" y="276"/>
                    <a:pt x="144" y="281"/>
                    <a:pt x="144" y="285"/>
                  </a:cubicBezTo>
                  <a:cubicBezTo>
                    <a:pt x="145" y="293"/>
                    <a:pt x="150" y="296"/>
                    <a:pt x="157" y="299"/>
                  </a:cubicBezTo>
                  <a:cubicBezTo>
                    <a:pt x="160" y="301"/>
                    <a:pt x="163" y="299"/>
                    <a:pt x="166" y="297"/>
                  </a:cubicBezTo>
                  <a:cubicBezTo>
                    <a:pt x="334" y="6"/>
                    <a:pt x="334" y="6"/>
                    <a:pt x="334" y="6"/>
                  </a:cubicBezTo>
                  <a:cubicBezTo>
                    <a:pt x="337" y="2"/>
                    <a:pt x="343" y="0"/>
                    <a:pt x="347" y="3"/>
                  </a:cubicBezTo>
                  <a:cubicBezTo>
                    <a:pt x="480" y="102"/>
                    <a:pt x="524" y="251"/>
                    <a:pt x="535" y="353"/>
                  </a:cubicBezTo>
                  <a:cubicBezTo>
                    <a:pt x="542" y="405"/>
                    <a:pt x="507" y="442"/>
                    <a:pt x="511" y="473"/>
                  </a:cubicBezTo>
                  <a:cubicBezTo>
                    <a:pt x="518" y="532"/>
                    <a:pt x="648" y="625"/>
                    <a:pt x="651" y="690"/>
                  </a:cubicBezTo>
                  <a:cubicBezTo>
                    <a:pt x="654" y="734"/>
                    <a:pt x="565" y="752"/>
                    <a:pt x="550" y="781"/>
                  </a:cubicBezTo>
                  <a:cubicBezTo>
                    <a:pt x="543" y="794"/>
                    <a:pt x="562" y="823"/>
                    <a:pt x="560" y="841"/>
                  </a:cubicBezTo>
                  <a:cubicBezTo>
                    <a:pt x="559" y="857"/>
                    <a:pt x="515" y="874"/>
                    <a:pt x="515" y="874"/>
                  </a:cubicBezTo>
                  <a:cubicBezTo>
                    <a:pt x="515" y="874"/>
                    <a:pt x="546" y="903"/>
                    <a:pt x="548" y="916"/>
                  </a:cubicBezTo>
                  <a:cubicBezTo>
                    <a:pt x="549" y="932"/>
                    <a:pt x="520" y="957"/>
                    <a:pt x="519" y="973"/>
                  </a:cubicBezTo>
                  <a:cubicBezTo>
                    <a:pt x="519" y="989"/>
                    <a:pt x="545" y="1030"/>
                    <a:pt x="532" y="1073"/>
                  </a:cubicBezTo>
                  <a:cubicBezTo>
                    <a:pt x="515" y="1130"/>
                    <a:pt x="356" y="1091"/>
                    <a:pt x="288" y="1083"/>
                  </a:cubicBezTo>
                  <a:cubicBezTo>
                    <a:pt x="286" y="1083"/>
                    <a:pt x="283" y="1082"/>
                    <a:pt x="282" y="1079"/>
                  </a:cubicBezTo>
                  <a:cubicBezTo>
                    <a:pt x="177" y="898"/>
                    <a:pt x="177" y="898"/>
                    <a:pt x="177" y="898"/>
                  </a:cubicBezTo>
                  <a:cubicBezTo>
                    <a:pt x="188" y="902"/>
                    <a:pt x="199" y="902"/>
                    <a:pt x="208" y="89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3" name="Google Shape;953;p40"/>
            <p:cNvSpPr/>
            <p:nvPr/>
          </p:nvSpPr>
          <p:spPr>
            <a:xfrm flipH="1">
              <a:off x="2750903" y="1372925"/>
              <a:ext cx="354381" cy="358367"/>
            </a:xfrm>
            <a:custGeom>
              <a:avLst/>
              <a:gdLst/>
              <a:ahLst/>
              <a:cxnLst/>
              <a:rect l="l" t="t" r="r" b="b"/>
              <a:pathLst>
                <a:path w="704" h="712" extrusionOk="0">
                  <a:moveTo>
                    <a:pt x="11" y="0"/>
                  </a:moveTo>
                  <a:cubicBezTo>
                    <a:pt x="170" y="0"/>
                    <a:pt x="170" y="0"/>
                    <a:pt x="170" y="0"/>
                  </a:cubicBezTo>
                  <a:cubicBezTo>
                    <a:pt x="162" y="7"/>
                    <a:pt x="157" y="17"/>
                    <a:pt x="157" y="28"/>
                  </a:cubicBezTo>
                  <a:cubicBezTo>
                    <a:pt x="157" y="38"/>
                    <a:pt x="162" y="48"/>
                    <a:pt x="170" y="55"/>
                  </a:cubicBezTo>
                  <a:cubicBezTo>
                    <a:pt x="182" y="65"/>
                    <a:pt x="199" y="70"/>
                    <a:pt x="218" y="70"/>
                  </a:cubicBezTo>
                  <a:cubicBezTo>
                    <a:pt x="237" y="70"/>
                    <a:pt x="254" y="65"/>
                    <a:pt x="267" y="55"/>
                  </a:cubicBezTo>
                  <a:cubicBezTo>
                    <a:pt x="275" y="48"/>
                    <a:pt x="280" y="38"/>
                    <a:pt x="280" y="28"/>
                  </a:cubicBezTo>
                  <a:cubicBezTo>
                    <a:pt x="280" y="17"/>
                    <a:pt x="275" y="7"/>
                    <a:pt x="266" y="0"/>
                  </a:cubicBezTo>
                  <a:cubicBezTo>
                    <a:pt x="411" y="0"/>
                    <a:pt x="411" y="0"/>
                    <a:pt x="411" y="0"/>
                  </a:cubicBezTo>
                  <a:cubicBezTo>
                    <a:pt x="417" y="0"/>
                    <a:pt x="423" y="3"/>
                    <a:pt x="426" y="9"/>
                  </a:cubicBezTo>
                  <a:cubicBezTo>
                    <a:pt x="565" y="249"/>
                    <a:pt x="565" y="249"/>
                    <a:pt x="565" y="249"/>
                  </a:cubicBezTo>
                  <a:cubicBezTo>
                    <a:pt x="568" y="251"/>
                    <a:pt x="571" y="253"/>
                    <a:pt x="575" y="251"/>
                  </a:cubicBezTo>
                  <a:cubicBezTo>
                    <a:pt x="581" y="248"/>
                    <a:pt x="586" y="244"/>
                    <a:pt x="587" y="237"/>
                  </a:cubicBezTo>
                  <a:cubicBezTo>
                    <a:pt x="587" y="233"/>
                    <a:pt x="587" y="228"/>
                    <a:pt x="587" y="224"/>
                  </a:cubicBezTo>
                  <a:cubicBezTo>
                    <a:pt x="587" y="211"/>
                    <a:pt x="599" y="203"/>
                    <a:pt x="611" y="208"/>
                  </a:cubicBezTo>
                  <a:cubicBezTo>
                    <a:pt x="623" y="212"/>
                    <a:pt x="633" y="223"/>
                    <a:pt x="639" y="234"/>
                  </a:cubicBezTo>
                  <a:cubicBezTo>
                    <a:pt x="646" y="245"/>
                    <a:pt x="650" y="259"/>
                    <a:pt x="648" y="272"/>
                  </a:cubicBezTo>
                  <a:cubicBezTo>
                    <a:pt x="646" y="285"/>
                    <a:pt x="633" y="290"/>
                    <a:pt x="622" y="284"/>
                  </a:cubicBezTo>
                  <a:cubicBezTo>
                    <a:pt x="618" y="282"/>
                    <a:pt x="614" y="280"/>
                    <a:pt x="611" y="278"/>
                  </a:cubicBezTo>
                  <a:cubicBezTo>
                    <a:pt x="604" y="275"/>
                    <a:pt x="598" y="278"/>
                    <a:pt x="592" y="282"/>
                  </a:cubicBezTo>
                  <a:cubicBezTo>
                    <a:pt x="589" y="283"/>
                    <a:pt x="589" y="287"/>
                    <a:pt x="589" y="291"/>
                  </a:cubicBezTo>
                  <a:cubicBezTo>
                    <a:pt x="700" y="482"/>
                    <a:pt x="700" y="482"/>
                    <a:pt x="700" y="482"/>
                  </a:cubicBezTo>
                  <a:cubicBezTo>
                    <a:pt x="700" y="482"/>
                    <a:pt x="701" y="484"/>
                    <a:pt x="700" y="485"/>
                  </a:cubicBezTo>
                  <a:cubicBezTo>
                    <a:pt x="700" y="487"/>
                    <a:pt x="699" y="488"/>
                    <a:pt x="699" y="488"/>
                  </a:cubicBezTo>
                  <a:cubicBezTo>
                    <a:pt x="699" y="488"/>
                    <a:pt x="699" y="488"/>
                    <a:pt x="699" y="488"/>
                  </a:cubicBezTo>
                  <a:cubicBezTo>
                    <a:pt x="671" y="516"/>
                    <a:pt x="704" y="593"/>
                    <a:pt x="688" y="619"/>
                  </a:cubicBezTo>
                  <a:cubicBezTo>
                    <a:pt x="664" y="659"/>
                    <a:pt x="299" y="712"/>
                    <a:pt x="119" y="586"/>
                  </a:cubicBezTo>
                  <a:cubicBezTo>
                    <a:pt x="83" y="561"/>
                    <a:pt x="129" y="479"/>
                    <a:pt x="98" y="269"/>
                  </a:cubicBezTo>
                  <a:cubicBezTo>
                    <a:pt x="84" y="172"/>
                    <a:pt x="45" y="96"/>
                    <a:pt x="3" y="12"/>
                  </a:cubicBezTo>
                  <a:cubicBezTo>
                    <a:pt x="0" y="7"/>
                    <a:pt x="4" y="0"/>
                    <a:pt x="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54" name="Google Shape;954;p40"/>
          <p:cNvGrpSpPr/>
          <p:nvPr/>
        </p:nvGrpSpPr>
        <p:grpSpPr>
          <a:xfrm>
            <a:off x="6922223" y="797418"/>
            <a:ext cx="460705" cy="491455"/>
            <a:chOff x="9901824" y="937343"/>
            <a:chExt cx="744273" cy="793950"/>
          </a:xfrm>
        </p:grpSpPr>
        <p:grpSp>
          <p:nvGrpSpPr>
            <p:cNvPr id="955" name="Google Shape;955;p40"/>
            <p:cNvGrpSpPr/>
            <p:nvPr/>
          </p:nvGrpSpPr>
          <p:grpSpPr>
            <a:xfrm>
              <a:off x="9901824" y="937343"/>
              <a:ext cx="744273" cy="793950"/>
              <a:chOff x="9901824" y="937343"/>
              <a:chExt cx="744273" cy="793950"/>
            </a:xfrm>
          </p:grpSpPr>
          <p:sp>
            <p:nvSpPr>
              <p:cNvPr id="956" name="Google Shape;956;p40"/>
              <p:cNvSpPr/>
              <p:nvPr/>
            </p:nvSpPr>
            <p:spPr>
              <a:xfrm>
                <a:off x="10463799" y="1043794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7" name="Google Shape;957;p40"/>
              <p:cNvSpPr/>
              <p:nvPr/>
            </p:nvSpPr>
            <p:spPr>
              <a:xfrm>
                <a:off x="10546077" y="1303491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8" name="Google Shape;958;p40"/>
              <p:cNvSpPr/>
              <p:nvPr/>
            </p:nvSpPr>
            <p:spPr>
              <a:xfrm>
                <a:off x="10463799" y="1499539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9" name="Google Shape;959;p40"/>
              <p:cNvSpPr/>
              <p:nvPr/>
            </p:nvSpPr>
            <p:spPr>
              <a:xfrm>
                <a:off x="10008275" y="1500204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0" name="Google Shape;960;p40"/>
              <p:cNvSpPr/>
              <p:nvPr/>
            </p:nvSpPr>
            <p:spPr>
              <a:xfrm>
                <a:off x="9901824" y="1303934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1" name="Google Shape;961;p40"/>
              <p:cNvSpPr/>
              <p:nvPr/>
            </p:nvSpPr>
            <p:spPr>
              <a:xfrm>
                <a:off x="10008275" y="1044237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2" name="Google Shape;962;p40"/>
              <p:cNvSpPr/>
              <p:nvPr/>
            </p:nvSpPr>
            <p:spPr>
              <a:xfrm>
                <a:off x="10267751" y="937343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3" name="Google Shape;963;p40"/>
              <p:cNvSpPr/>
              <p:nvPr/>
            </p:nvSpPr>
            <p:spPr>
              <a:xfrm>
                <a:off x="10183698" y="1629498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4" name="Google Shape;964;p40"/>
              <p:cNvSpPr/>
              <p:nvPr/>
            </p:nvSpPr>
            <p:spPr>
              <a:xfrm>
                <a:off x="10188356" y="1667865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5" name="Google Shape;965;p40"/>
              <p:cNvSpPr/>
              <p:nvPr/>
            </p:nvSpPr>
            <p:spPr>
              <a:xfrm>
                <a:off x="10212751" y="1705567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966" name="Google Shape;966;p40"/>
            <p:cNvSpPr/>
            <p:nvPr/>
          </p:nvSpPr>
          <p:spPr>
            <a:xfrm>
              <a:off x="10047751" y="1220548"/>
              <a:ext cx="217117" cy="205362"/>
            </a:xfrm>
            <a:custGeom>
              <a:avLst/>
              <a:gdLst/>
              <a:ahLst/>
              <a:cxnLst/>
              <a:rect l="l" t="t" r="r" b="b"/>
              <a:pathLst>
                <a:path w="380" h="359" extrusionOk="0">
                  <a:moveTo>
                    <a:pt x="63" y="268"/>
                  </a:moveTo>
                  <a:cubicBezTo>
                    <a:pt x="78" y="297"/>
                    <a:pt x="94" y="324"/>
                    <a:pt x="108" y="350"/>
                  </a:cubicBezTo>
                  <a:cubicBezTo>
                    <a:pt x="113" y="359"/>
                    <a:pt x="113" y="359"/>
                    <a:pt x="113" y="359"/>
                  </a:cubicBezTo>
                  <a:cubicBezTo>
                    <a:pt x="380" y="206"/>
                    <a:pt x="380" y="206"/>
                    <a:pt x="380" y="206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2" y="2"/>
                    <a:pt x="22" y="4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0" y="88"/>
                    <a:pt x="14" y="174"/>
                    <a:pt x="63" y="26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7" name="Google Shape;967;p40"/>
            <p:cNvSpPr/>
            <p:nvPr/>
          </p:nvSpPr>
          <p:spPr>
            <a:xfrm>
              <a:off x="10063053" y="1080830"/>
              <a:ext cx="205806" cy="250604"/>
            </a:xfrm>
            <a:custGeom>
              <a:avLst/>
              <a:gdLst/>
              <a:ahLst/>
              <a:cxnLst/>
              <a:rect l="l" t="t" r="r" b="b"/>
              <a:pathLst>
                <a:path w="360" h="438" extrusionOk="0">
                  <a:moveTo>
                    <a:pt x="0" y="230"/>
                  </a:moveTo>
                  <a:cubicBezTo>
                    <a:pt x="360" y="438"/>
                    <a:pt x="360" y="438"/>
                    <a:pt x="360" y="438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174" y="3"/>
                    <a:pt x="40" y="117"/>
                    <a:pt x="0" y="2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8" name="Google Shape;968;p40"/>
            <p:cNvSpPr/>
            <p:nvPr/>
          </p:nvSpPr>
          <p:spPr>
            <a:xfrm>
              <a:off x="10276400" y="1080830"/>
              <a:ext cx="208024" cy="250604"/>
            </a:xfrm>
            <a:custGeom>
              <a:avLst/>
              <a:gdLst/>
              <a:ahLst/>
              <a:cxnLst/>
              <a:rect l="l" t="t" r="r" b="b"/>
              <a:pathLst>
                <a:path w="364" h="438" extrusionOk="0">
                  <a:moveTo>
                    <a:pt x="0" y="0"/>
                  </a:moveTo>
                  <a:cubicBezTo>
                    <a:pt x="0" y="438"/>
                    <a:pt x="0" y="438"/>
                    <a:pt x="0" y="438"/>
                  </a:cubicBezTo>
                  <a:cubicBezTo>
                    <a:pt x="364" y="228"/>
                    <a:pt x="364" y="228"/>
                    <a:pt x="364" y="228"/>
                  </a:cubicBezTo>
                  <a:cubicBezTo>
                    <a:pt x="323" y="115"/>
                    <a:pt x="186" y="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9" name="Google Shape;969;p40"/>
            <p:cNvSpPr/>
            <p:nvPr/>
          </p:nvSpPr>
          <p:spPr>
            <a:xfrm>
              <a:off x="10280392" y="1218773"/>
              <a:ext cx="219334" cy="208689"/>
            </a:xfrm>
            <a:custGeom>
              <a:avLst/>
              <a:gdLst/>
              <a:ahLst/>
              <a:cxnLst/>
              <a:rect l="l" t="t" r="r" b="b"/>
              <a:pathLst>
                <a:path w="384" h="365" extrusionOk="0">
                  <a:moveTo>
                    <a:pt x="322" y="271"/>
                  </a:moveTo>
                  <a:cubicBezTo>
                    <a:pt x="371" y="177"/>
                    <a:pt x="384" y="91"/>
                    <a:pt x="364" y="9"/>
                  </a:cubicBezTo>
                  <a:cubicBezTo>
                    <a:pt x="364" y="9"/>
                    <a:pt x="364" y="9"/>
                    <a:pt x="364" y="9"/>
                  </a:cubicBezTo>
                  <a:cubicBezTo>
                    <a:pt x="363" y="6"/>
                    <a:pt x="362" y="3"/>
                    <a:pt x="361" y="0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270" y="365"/>
                    <a:pt x="270" y="365"/>
                    <a:pt x="270" y="365"/>
                  </a:cubicBezTo>
                  <a:cubicBezTo>
                    <a:pt x="277" y="353"/>
                    <a:pt x="277" y="353"/>
                    <a:pt x="277" y="353"/>
                  </a:cubicBezTo>
                  <a:cubicBezTo>
                    <a:pt x="291" y="327"/>
                    <a:pt x="307" y="300"/>
                    <a:pt x="322" y="27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0" name="Google Shape;970;p40"/>
            <p:cNvSpPr/>
            <p:nvPr/>
          </p:nvSpPr>
          <p:spPr>
            <a:xfrm>
              <a:off x="10116279" y="1345184"/>
              <a:ext cx="152580" cy="267681"/>
            </a:xfrm>
            <a:custGeom>
              <a:avLst/>
              <a:gdLst/>
              <a:ahLst/>
              <a:cxnLst/>
              <a:rect l="l" t="t" r="r" b="b"/>
              <a:pathLst>
                <a:path w="267" h="468" extrusionOk="0">
                  <a:moveTo>
                    <a:pt x="267" y="468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21" y="190"/>
                    <a:pt x="42" y="229"/>
                    <a:pt x="61" y="272"/>
                  </a:cubicBezTo>
                  <a:cubicBezTo>
                    <a:pt x="75" y="304"/>
                    <a:pt x="83" y="346"/>
                    <a:pt x="90" y="383"/>
                  </a:cubicBezTo>
                  <a:cubicBezTo>
                    <a:pt x="92" y="398"/>
                    <a:pt x="95" y="411"/>
                    <a:pt x="98" y="424"/>
                  </a:cubicBezTo>
                  <a:cubicBezTo>
                    <a:pt x="105" y="457"/>
                    <a:pt x="116" y="466"/>
                    <a:pt x="151" y="467"/>
                  </a:cubicBezTo>
                  <a:cubicBezTo>
                    <a:pt x="157" y="468"/>
                    <a:pt x="157" y="468"/>
                    <a:pt x="157" y="468"/>
                  </a:cubicBezTo>
                  <a:cubicBezTo>
                    <a:pt x="185" y="468"/>
                    <a:pt x="185" y="468"/>
                    <a:pt x="185" y="468"/>
                  </a:cubicBezTo>
                  <a:cubicBezTo>
                    <a:pt x="237" y="468"/>
                    <a:pt x="237" y="468"/>
                    <a:pt x="237" y="468"/>
                  </a:cubicBezTo>
                  <a:cubicBezTo>
                    <a:pt x="247" y="468"/>
                    <a:pt x="257" y="468"/>
                    <a:pt x="267" y="4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1" name="Google Shape;971;p40"/>
            <p:cNvSpPr/>
            <p:nvPr/>
          </p:nvSpPr>
          <p:spPr>
            <a:xfrm>
              <a:off x="10276400" y="1345184"/>
              <a:ext cx="154798" cy="267681"/>
            </a:xfrm>
            <a:custGeom>
              <a:avLst/>
              <a:gdLst/>
              <a:ahLst/>
              <a:cxnLst/>
              <a:rect l="l" t="t" r="r" b="b"/>
              <a:pathLst>
                <a:path w="271" h="468" extrusionOk="0">
                  <a:moveTo>
                    <a:pt x="174" y="424"/>
                  </a:moveTo>
                  <a:cubicBezTo>
                    <a:pt x="177" y="411"/>
                    <a:pt x="180" y="398"/>
                    <a:pt x="182" y="383"/>
                  </a:cubicBezTo>
                  <a:cubicBezTo>
                    <a:pt x="189" y="346"/>
                    <a:pt x="197" y="304"/>
                    <a:pt x="211" y="272"/>
                  </a:cubicBezTo>
                  <a:cubicBezTo>
                    <a:pt x="230" y="229"/>
                    <a:pt x="251" y="191"/>
                    <a:pt x="271" y="1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67"/>
                    <a:pt x="0" y="467"/>
                    <a:pt x="0" y="467"/>
                  </a:cubicBezTo>
                  <a:cubicBezTo>
                    <a:pt x="5" y="467"/>
                    <a:pt x="5" y="467"/>
                    <a:pt x="5" y="467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15" y="468"/>
                    <a:pt x="25" y="468"/>
                    <a:pt x="36" y="468"/>
                  </a:cubicBezTo>
                  <a:cubicBezTo>
                    <a:pt x="42" y="467"/>
                    <a:pt x="42" y="467"/>
                    <a:pt x="42" y="467"/>
                  </a:cubicBezTo>
                  <a:cubicBezTo>
                    <a:pt x="94" y="468"/>
                    <a:pt x="94" y="468"/>
                    <a:pt x="94" y="468"/>
                  </a:cubicBezTo>
                  <a:cubicBezTo>
                    <a:pt x="101" y="468"/>
                    <a:pt x="108" y="468"/>
                    <a:pt x="115" y="467"/>
                  </a:cubicBezTo>
                  <a:cubicBezTo>
                    <a:pt x="157" y="467"/>
                    <a:pt x="167" y="456"/>
                    <a:pt x="174" y="42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72" name="Google Shape;972;p40"/>
          <p:cNvGrpSpPr/>
          <p:nvPr/>
        </p:nvGrpSpPr>
        <p:grpSpPr>
          <a:xfrm>
            <a:off x="2993392" y="843244"/>
            <a:ext cx="369868" cy="445629"/>
            <a:chOff x="3554761" y="1011374"/>
            <a:chExt cx="597525" cy="719918"/>
          </a:xfrm>
        </p:grpSpPr>
        <p:sp>
          <p:nvSpPr>
            <p:cNvPr id="973" name="Google Shape;973;p40"/>
            <p:cNvSpPr/>
            <p:nvPr/>
          </p:nvSpPr>
          <p:spPr>
            <a:xfrm>
              <a:off x="3615879" y="1376596"/>
              <a:ext cx="441685" cy="354696"/>
            </a:xfrm>
            <a:custGeom>
              <a:avLst/>
              <a:gdLst/>
              <a:ahLst/>
              <a:cxnLst/>
              <a:rect l="l" t="t" r="r" b="b"/>
              <a:pathLst>
                <a:path w="797" h="638" extrusionOk="0">
                  <a:moveTo>
                    <a:pt x="674" y="281"/>
                  </a:moveTo>
                  <a:cubicBezTo>
                    <a:pt x="667" y="288"/>
                    <a:pt x="658" y="291"/>
                    <a:pt x="648" y="290"/>
                  </a:cubicBezTo>
                  <a:cubicBezTo>
                    <a:pt x="634" y="289"/>
                    <a:pt x="620" y="281"/>
                    <a:pt x="608" y="269"/>
                  </a:cubicBezTo>
                  <a:cubicBezTo>
                    <a:pt x="595" y="257"/>
                    <a:pt x="588" y="243"/>
                    <a:pt x="586" y="228"/>
                  </a:cubicBezTo>
                  <a:cubicBezTo>
                    <a:pt x="585" y="219"/>
                    <a:pt x="589" y="209"/>
                    <a:pt x="595" y="202"/>
                  </a:cubicBezTo>
                  <a:cubicBezTo>
                    <a:pt x="602" y="195"/>
                    <a:pt x="612" y="192"/>
                    <a:pt x="622" y="193"/>
                  </a:cubicBezTo>
                  <a:cubicBezTo>
                    <a:pt x="433" y="4"/>
                    <a:pt x="433" y="4"/>
                    <a:pt x="433" y="4"/>
                  </a:cubicBezTo>
                  <a:cubicBezTo>
                    <a:pt x="429" y="0"/>
                    <a:pt x="423" y="0"/>
                    <a:pt x="419" y="4"/>
                  </a:cubicBezTo>
                  <a:cubicBezTo>
                    <a:pt x="216" y="207"/>
                    <a:pt x="216" y="207"/>
                    <a:pt x="216" y="207"/>
                  </a:cubicBezTo>
                  <a:cubicBezTo>
                    <a:pt x="214" y="209"/>
                    <a:pt x="212" y="210"/>
                    <a:pt x="209" y="210"/>
                  </a:cubicBezTo>
                  <a:cubicBezTo>
                    <a:pt x="208" y="210"/>
                    <a:pt x="206" y="210"/>
                    <a:pt x="205" y="209"/>
                  </a:cubicBezTo>
                  <a:cubicBezTo>
                    <a:pt x="201" y="204"/>
                    <a:pt x="197" y="200"/>
                    <a:pt x="198" y="193"/>
                  </a:cubicBezTo>
                  <a:cubicBezTo>
                    <a:pt x="199" y="190"/>
                    <a:pt x="200" y="186"/>
                    <a:pt x="201" y="182"/>
                  </a:cubicBezTo>
                  <a:cubicBezTo>
                    <a:pt x="204" y="171"/>
                    <a:pt x="195" y="161"/>
                    <a:pt x="184" y="162"/>
                  </a:cubicBezTo>
                  <a:cubicBezTo>
                    <a:pt x="172" y="163"/>
                    <a:pt x="161" y="170"/>
                    <a:pt x="153" y="179"/>
                  </a:cubicBezTo>
                  <a:cubicBezTo>
                    <a:pt x="144" y="187"/>
                    <a:pt x="137" y="198"/>
                    <a:pt x="136" y="210"/>
                  </a:cubicBezTo>
                  <a:cubicBezTo>
                    <a:pt x="135" y="221"/>
                    <a:pt x="145" y="230"/>
                    <a:pt x="156" y="227"/>
                  </a:cubicBezTo>
                  <a:cubicBezTo>
                    <a:pt x="160" y="226"/>
                    <a:pt x="164" y="225"/>
                    <a:pt x="167" y="224"/>
                  </a:cubicBezTo>
                  <a:cubicBezTo>
                    <a:pt x="174" y="223"/>
                    <a:pt x="178" y="227"/>
                    <a:pt x="183" y="231"/>
                  </a:cubicBezTo>
                  <a:cubicBezTo>
                    <a:pt x="184" y="232"/>
                    <a:pt x="184" y="234"/>
                    <a:pt x="184" y="235"/>
                  </a:cubicBezTo>
                  <a:cubicBezTo>
                    <a:pt x="184" y="237"/>
                    <a:pt x="183" y="240"/>
                    <a:pt x="181" y="242"/>
                  </a:cubicBezTo>
                  <a:cubicBezTo>
                    <a:pt x="4" y="419"/>
                    <a:pt x="4" y="419"/>
                    <a:pt x="4" y="419"/>
                  </a:cubicBezTo>
                  <a:cubicBezTo>
                    <a:pt x="0" y="423"/>
                    <a:pt x="1" y="427"/>
                    <a:pt x="2" y="430"/>
                  </a:cubicBezTo>
                  <a:cubicBezTo>
                    <a:pt x="32" y="483"/>
                    <a:pt x="232" y="420"/>
                    <a:pt x="247" y="435"/>
                  </a:cubicBezTo>
                  <a:cubicBezTo>
                    <a:pt x="274" y="459"/>
                    <a:pt x="244" y="530"/>
                    <a:pt x="258" y="554"/>
                  </a:cubicBezTo>
                  <a:cubicBezTo>
                    <a:pt x="279" y="589"/>
                    <a:pt x="609" y="638"/>
                    <a:pt x="773" y="524"/>
                  </a:cubicBezTo>
                  <a:cubicBezTo>
                    <a:pt x="797" y="507"/>
                    <a:pt x="779" y="460"/>
                    <a:pt x="781" y="357"/>
                  </a:cubicBezTo>
                  <a:cubicBezTo>
                    <a:pt x="781" y="354"/>
                    <a:pt x="780" y="352"/>
                    <a:pt x="779" y="350"/>
                  </a:cubicBezTo>
                  <a:cubicBezTo>
                    <a:pt x="683" y="255"/>
                    <a:pt x="683" y="255"/>
                    <a:pt x="683" y="255"/>
                  </a:cubicBezTo>
                  <a:cubicBezTo>
                    <a:pt x="684" y="265"/>
                    <a:pt x="681" y="274"/>
                    <a:pt x="674" y="28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4" name="Google Shape;974;p40"/>
            <p:cNvSpPr/>
            <p:nvPr/>
          </p:nvSpPr>
          <p:spPr>
            <a:xfrm>
              <a:off x="3554761" y="1164199"/>
              <a:ext cx="288366" cy="430478"/>
            </a:xfrm>
            <a:custGeom>
              <a:avLst/>
              <a:gdLst/>
              <a:ahLst/>
              <a:cxnLst/>
              <a:rect l="l" t="t" r="r" b="b"/>
              <a:pathLst>
                <a:path w="520" h="774" extrusionOk="0">
                  <a:moveTo>
                    <a:pt x="2" y="460"/>
                  </a:moveTo>
                  <a:cubicBezTo>
                    <a:pt x="0" y="499"/>
                    <a:pt x="80" y="515"/>
                    <a:pt x="94" y="542"/>
                  </a:cubicBezTo>
                  <a:cubicBezTo>
                    <a:pt x="100" y="554"/>
                    <a:pt x="83" y="580"/>
                    <a:pt x="84" y="597"/>
                  </a:cubicBezTo>
                  <a:cubicBezTo>
                    <a:pt x="86" y="610"/>
                    <a:pt x="125" y="626"/>
                    <a:pt x="125" y="626"/>
                  </a:cubicBezTo>
                  <a:cubicBezTo>
                    <a:pt x="125" y="626"/>
                    <a:pt x="97" y="652"/>
                    <a:pt x="96" y="664"/>
                  </a:cubicBezTo>
                  <a:cubicBezTo>
                    <a:pt x="95" y="679"/>
                    <a:pt x="121" y="701"/>
                    <a:pt x="122" y="716"/>
                  </a:cubicBezTo>
                  <a:cubicBezTo>
                    <a:pt x="122" y="723"/>
                    <a:pt x="116" y="737"/>
                    <a:pt x="111" y="754"/>
                  </a:cubicBezTo>
                  <a:cubicBezTo>
                    <a:pt x="108" y="767"/>
                    <a:pt x="114" y="774"/>
                    <a:pt x="127" y="763"/>
                  </a:cubicBezTo>
                  <a:cubicBezTo>
                    <a:pt x="265" y="624"/>
                    <a:pt x="265" y="624"/>
                    <a:pt x="265" y="624"/>
                  </a:cubicBezTo>
                  <a:cubicBezTo>
                    <a:pt x="255" y="626"/>
                    <a:pt x="246" y="622"/>
                    <a:pt x="239" y="615"/>
                  </a:cubicBezTo>
                  <a:cubicBezTo>
                    <a:pt x="232" y="609"/>
                    <a:pt x="229" y="599"/>
                    <a:pt x="230" y="589"/>
                  </a:cubicBezTo>
                  <a:cubicBezTo>
                    <a:pt x="231" y="575"/>
                    <a:pt x="239" y="561"/>
                    <a:pt x="251" y="549"/>
                  </a:cubicBezTo>
                  <a:cubicBezTo>
                    <a:pt x="263" y="536"/>
                    <a:pt x="277" y="529"/>
                    <a:pt x="292" y="528"/>
                  </a:cubicBezTo>
                  <a:cubicBezTo>
                    <a:pt x="301" y="527"/>
                    <a:pt x="311" y="530"/>
                    <a:pt x="318" y="537"/>
                  </a:cubicBezTo>
                  <a:cubicBezTo>
                    <a:pt x="324" y="544"/>
                    <a:pt x="328" y="553"/>
                    <a:pt x="326" y="563"/>
                  </a:cubicBezTo>
                  <a:cubicBezTo>
                    <a:pt x="516" y="374"/>
                    <a:pt x="516" y="374"/>
                    <a:pt x="516" y="374"/>
                  </a:cubicBezTo>
                  <a:cubicBezTo>
                    <a:pt x="520" y="370"/>
                    <a:pt x="520" y="364"/>
                    <a:pt x="516" y="361"/>
                  </a:cubicBezTo>
                  <a:cubicBezTo>
                    <a:pt x="313" y="157"/>
                    <a:pt x="313" y="157"/>
                    <a:pt x="313" y="157"/>
                  </a:cubicBezTo>
                  <a:cubicBezTo>
                    <a:pt x="311" y="155"/>
                    <a:pt x="310" y="153"/>
                    <a:pt x="310" y="150"/>
                  </a:cubicBezTo>
                  <a:cubicBezTo>
                    <a:pt x="310" y="149"/>
                    <a:pt x="310" y="148"/>
                    <a:pt x="311" y="147"/>
                  </a:cubicBezTo>
                  <a:cubicBezTo>
                    <a:pt x="316" y="142"/>
                    <a:pt x="320" y="138"/>
                    <a:pt x="327" y="139"/>
                  </a:cubicBezTo>
                  <a:cubicBezTo>
                    <a:pt x="330" y="140"/>
                    <a:pt x="334" y="141"/>
                    <a:pt x="338" y="142"/>
                  </a:cubicBezTo>
                  <a:cubicBezTo>
                    <a:pt x="349" y="145"/>
                    <a:pt x="359" y="137"/>
                    <a:pt x="358" y="125"/>
                  </a:cubicBezTo>
                  <a:cubicBezTo>
                    <a:pt x="357" y="114"/>
                    <a:pt x="350" y="102"/>
                    <a:pt x="341" y="94"/>
                  </a:cubicBezTo>
                  <a:cubicBezTo>
                    <a:pt x="333" y="86"/>
                    <a:pt x="322" y="79"/>
                    <a:pt x="310" y="78"/>
                  </a:cubicBezTo>
                  <a:cubicBezTo>
                    <a:pt x="299" y="77"/>
                    <a:pt x="290" y="86"/>
                    <a:pt x="293" y="98"/>
                  </a:cubicBezTo>
                  <a:cubicBezTo>
                    <a:pt x="294" y="101"/>
                    <a:pt x="295" y="105"/>
                    <a:pt x="296" y="109"/>
                  </a:cubicBezTo>
                  <a:cubicBezTo>
                    <a:pt x="297" y="116"/>
                    <a:pt x="293" y="120"/>
                    <a:pt x="289" y="124"/>
                  </a:cubicBezTo>
                  <a:cubicBezTo>
                    <a:pt x="288" y="125"/>
                    <a:pt x="286" y="125"/>
                    <a:pt x="285" y="126"/>
                  </a:cubicBezTo>
                  <a:cubicBezTo>
                    <a:pt x="282" y="126"/>
                    <a:pt x="280" y="125"/>
                    <a:pt x="278" y="123"/>
                  </a:cubicBezTo>
                  <a:cubicBezTo>
                    <a:pt x="161" y="5"/>
                    <a:pt x="161" y="5"/>
                    <a:pt x="161" y="5"/>
                  </a:cubicBezTo>
                  <a:cubicBezTo>
                    <a:pt x="156" y="0"/>
                    <a:pt x="148" y="2"/>
                    <a:pt x="145" y="8"/>
                  </a:cubicBezTo>
                  <a:cubicBezTo>
                    <a:pt x="123" y="60"/>
                    <a:pt x="112" y="112"/>
                    <a:pt x="107" y="154"/>
                  </a:cubicBezTo>
                  <a:cubicBezTo>
                    <a:pt x="101" y="202"/>
                    <a:pt x="132" y="236"/>
                    <a:pt x="129" y="263"/>
                  </a:cubicBezTo>
                  <a:cubicBezTo>
                    <a:pt x="123" y="317"/>
                    <a:pt x="5" y="401"/>
                    <a:pt x="2" y="46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5" name="Google Shape;975;p40"/>
            <p:cNvSpPr/>
            <p:nvPr/>
          </p:nvSpPr>
          <p:spPr>
            <a:xfrm>
              <a:off x="3860350" y="1126940"/>
              <a:ext cx="291937" cy="427110"/>
            </a:xfrm>
            <a:custGeom>
              <a:avLst/>
              <a:gdLst/>
              <a:ahLst/>
              <a:cxnLst/>
              <a:rect l="l" t="t" r="r" b="b"/>
              <a:pathLst>
                <a:path w="527" h="768" extrusionOk="0">
                  <a:moveTo>
                    <a:pt x="281" y="185"/>
                  </a:moveTo>
                  <a:cubicBezTo>
                    <a:pt x="288" y="191"/>
                    <a:pt x="291" y="201"/>
                    <a:pt x="290" y="211"/>
                  </a:cubicBezTo>
                  <a:cubicBezTo>
                    <a:pt x="289" y="225"/>
                    <a:pt x="281" y="239"/>
                    <a:pt x="269" y="251"/>
                  </a:cubicBezTo>
                  <a:cubicBezTo>
                    <a:pt x="257" y="264"/>
                    <a:pt x="242" y="271"/>
                    <a:pt x="228" y="273"/>
                  </a:cubicBezTo>
                  <a:cubicBezTo>
                    <a:pt x="218" y="274"/>
                    <a:pt x="209" y="270"/>
                    <a:pt x="202" y="264"/>
                  </a:cubicBezTo>
                  <a:cubicBezTo>
                    <a:pt x="195" y="257"/>
                    <a:pt x="192" y="247"/>
                    <a:pt x="193" y="237"/>
                  </a:cubicBezTo>
                  <a:cubicBezTo>
                    <a:pt x="4" y="426"/>
                    <a:pt x="4" y="426"/>
                    <a:pt x="4" y="426"/>
                  </a:cubicBezTo>
                  <a:cubicBezTo>
                    <a:pt x="0" y="430"/>
                    <a:pt x="0" y="436"/>
                    <a:pt x="4" y="440"/>
                  </a:cubicBezTo>
                  <a:cubicBezTo>
                    <a:pt x="207" y="643"/>
                    <a:pt x="207" y="643"/>
                    <a:pt x="207" y="643"/>
                  </a:cubicBezTo>
                  <a:cubicBezTo>
                    <a:pt x="209" y="645"/>
                    <a:pt x="210" y="647"/>
                    <a:pt x="210" y="650"/>
                  </a:cubicBezTo>
                  <a:cubicBezTo>
                    <a:pt x="210" y="651"/>
                    <a:pt x="209" y="653"/>
                    <a:pt x="208" y="654"/>
                  </a:cubicBezTo>
                  <a:cubicBezTo>
                    <a:pt x="204" y="658"/>
                    <a:pt x="200" y="662"/>
                    <a:pt x="193" y="661"/>
                  </a:cubicBezTo>
                  <a:cubicBezTo>
                    <a:pt x="189" y="660"/>
                    <a:pt x="186" y="659"/>
                    <a:pt x="182" y="658"/>
                  </a:cubicBezTo>
                  <a:cubicBezTo>
                    <a:pt x="171" y="655"/>
                    <a:pt x="161" y="664"/>
                    <a:pt x="162" y="675"/>
                  </a:cubicBezTo>
                  <a:cubicBezTo>
                    <a:pt x="163" y="687"/>
                    <a:pt x="170" y="698"/>
                    <a:pt x="179" y="706"/>
                  </a:cubicBezTo>
                  <a:cubicBezTo>
                    <a:pt x="187" y="715"/>
                    <a:pt x="198" y="722"/>
                    <a:pt x="209" y="723"/>
                  </a:cubicBezTo>
                  <a:cubicBezTo>
                    <a:pt x="221" y="724"/>
                    <a:pt x="229" y="714"/>
                    <a:pt x="227" y="703"/>
                  </a:cubicBezTo>
                  <a:cubicBezTo>
                    <a:pt x="226" y="699"/>
                    <a:pt x="224" y="695"/>
                    <a:pt x="224" y="691"/>
                  </a:cubicBezTo>
                  <a:cubicBezTo>
                    <a:pt x="222" y="685"/>
                    <a:pt x="226" y="681"/>
                    <a:pt x="231" y="676"/>
                  </a:cubicBezTo>
                  <a:cubicBezTo>
                    <a:pt x="232" y="675"/>
                    <a:pt x="233" y="675"/>
                    <a:pt x="235" y="675"/>
                  </a:cubicBezTo>
                  <a:cubicBezTo>
                    <a:pt x="237" y="675"/>
                    <a:pt x="240" y="676"/>
                    <a:pt x="241" y="677"/>
                  </a:cubicBezTo>
                  <a:cubicBezTo>
                    <a:pt x="326" y="763"/>
                    <a:pt x="326" y="763"/>
                    <a:pt x="326" y="763"/>
                  </a:cubicBezTo>
                  <a:cubicBezTo>
                    <a:pt x="332" y="768"/>
                    <a:pt x="342" y="765"/>
                    <a:pt x="343" y="757"/>
                  </a:cubicBezTo>
                  <a:cubicBezTo>
                    <a:pt x="344" y="735"/>
                    <a:pt x="347" y="712"/>
                    <a:pt x="350" y="686"/>
                  </a:cubicBezTo>
                  <a:cubicBezTo>
                    <a:pt x="365" y="585"/>
                    <a:pt x="409" y="509"/>
                    <a:pt x="453" y="420"/>
                  </a:cubicBezTo>
                  <a:cubicBezTo>
                    <a:pt x="488" y="349"/>
                    <a:pt x="527" y="147"/>
                    <a:pt x="441" y="6"/>
                  </a:cubicBezTo>
                  <a:cubicBezTo>
                    <a:pt x="438" y="1"/>
                    <a:pt x="430" y="0"/>
                    <a:pt x="426" y="4"/>
                  </a:cubicBezTo>
                  <a:cubicBezTo>
                    <a:pt x="254" y="176"/>
                    <a:pt x="254" y="176"/>
                    <a:pt x="254" y="176"/>
                  </a:cubicBezTo>
                  <a:cubicBezTo>
                    <a:pt x="264" y="175"/>
                    <a:pt x="274" y="178"/>
                    <a:pt x="281" y="1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6" name="Google Shape;976;p40"/>
            <p:cNvSpPr/>
            <p:nvPr/>
          </p:nvSpPr>
          <p:spPr>
            <a:xfrm>
              <a:off x="3644023" y="1011374"/>
              <a:ext cx="449665" cy="347961"/>
            </a:xfrm>
            <a:custGeom>
              <a:avLst/>
              <a:gdLst/>
              <a:ahLst/>
              <a:cxnLst/>
              <a:rect l="l" t="t" r="r" b="b"/>
              <a:pathLst>
                <a:path w="811" h="626" extrusionOk="0">
                  <a:moveTo>
                    <a:pt x="126" y="345"/>
                  </a:moveTo>
                  <a:cubicBezTo>
                    <a:pt x="132" y="338"/>
                    <a:pt x="142" y="335"/>
                    <a:pt x="151" y="336"/>
                  </a:cubicBezTo>
                  <a:cubicBezTo>
                    <a:pt x="166" y="337"/>
                    <a:pt x="180" y="345"/>
                    <a:pt x="192" y="357"/>
                  </a:cubicBezTo>
                  <a:cubicBezTo>
                    <a:pt x="204" y="369"/>
                    <a:pt x="212" y="384"/>
                    <a:pt x="213" y="398"/>
                  </a:cubicBezTo>
                  <a:cubicBezTo>
                    <a:pt x="214" y="408"/>
                    <a:pt x="211" y="417"/>
                    <a:pt x="204" y="424"/>
                  </a:cubicBezTo>
                  <a:cubicBezTo>
                    <a:pt x="197" y="431"/>
                    <a:pt x="188" y="434"/>
                    <a:pt x="178" y="433"/>
                  </a:cubicBezTo>
                  <a:cubicBezTo>
                    <a:pt x="367" y="622"/>
                    <a:pt x="367" y="622"/>
                    <a:pt x="367" y="622"/>
                  </a:cubicBezTo>
                  <a:cubicBezTo>
                    <a:pt x="371" y="626"/>
                    <a:pt x="377" y="626"/>
                    <a:pt x="380" y="622"/>
                  </a:cubicBezTo>
                  <a:cubicBezTo>
                    <a:pt x="584" y="419"/>
                    <a:pt x="584" y="419"/>
                    <a:pt x="584" y="419"/>
                  </a:cubicBezTo>
                  <a:cubicBezTo>
                    <a:pt x="586" y="417"/>
                    <a:pt x="588" y="416"/>
                    <a:pt x="591" y="416"/>
                  </a:cubicBezTo>
                  <a:cubicBezTo>
                    <a:pt x="592" y="416"/>
                    <a:pt x="593" y="417"/>
                    <a:pt x="594" y="418"/>
                  </a:cubicBezTo>
                  <a:cubicBezTo>
                    <a:pt x="599" y="422"/>
                    <a:pt x="603" y="426"/>
                    <a:pt x="602" y="433"/>
                  </a:cubicBezTo>
                  <a:cubicBezTo>
                    <a:pt x="601" y="437"/>
                    <a:pt x="600" y="440"/>
                    <a:pt x="599" y="444"/>
                  </a:cubicBezTo>
                  <a:cubicBezTo>
                    <a:pt x="596" y="455"/>
                    <a:pt x="604" y="465"/>
                    <a:pt x="616" y="464"/>
                  </a:cubicBezTo>
                  <a:cubicBezTo>
                    <a:pt x="627" y="463"/>
                    <a:pt x="639" y="456"/>
                    <a:pt x="647" y="447"/>
                  </a:cubicBezTo>
                  <a:cubicBezTo>
                    <a:pt x="655" y="439"/>
                    <a:pt x="662" y="428"/>
                    <a:pt x="663" y="417"/>
                  </a:cubicBezTo>
                  <a:cubicBezTo>
                    <a:pt x="664" y="405"/>
                    <a:pt x="655" y="397"/>
                    <a:pt x="643" y="399"/>
                  </a:cubicBezTo>
                  <a:cubicBezTo>
                    <a:pt x="640" y="400"/>
                    <a:pt x="636" y="402"/>
                    <a:pt x="632" y="402"/>
                  </a:cubicBezTo>
                  <a:cubicBezTo>
                    <a:pt x="625" y="404"/>
                    <a:pt x="621" y="400"/>
                    <a:pt x="617" y="395"/>
                  </a:cubicBezTo>
                  <a:cubicBezTo>
                    <a:pt x="616" y="394"/>
                    <a:pt x="616" y="393"/>
                    <a:pt x="615" y="391"/>
                  </a:cubicBezTo>
                  <a:cubicBezTo>
                    <a:pt x="615" y="389"/>
                    <a:pt x="616" y="386"/>
                    <a:pt x="618" y="385"/>
                  </a:cubicBezTo>
                  <a:cubicBezTo>
                    <a:pt x="808" y="195"/>
                    <a:pt x="808" y="195"/>
                    <a:pt x="808" y="195"/>
                  </a:cubicBezTo>
                  <a:cubicBezTo>
                    <a:pt x="811" y="192"/>
                    <a:pt x="811" y="186"/>
                    <a:pt x="808" y="182"/>
                  </a:cubicBezTo>
                  <a:cubicBezTo>
                    <a:pt x="785" y="154"/>
                    <a:pt x="755" y="129"/>
                    <a:pt x="717" y="109"/>
                  </a:cubicBezTo>
                  <a:cubicBezTo>
                    <a:pt x="500" y="0"/>
                    <a:pt x="284" y="20"/>
                    <a:pt x="170" y="80"/>
                  </a:cubicBezTo>
                  <a:cubicBezTo>
                    <a:pt x="88" y="123"/>
                    <a:pt x="36" y="184"/>
                    <a:pt x="2" y="247"/>
                  </a:cubicBezTo>
                  <a:cubicBezTo>
                    <a:pt x="0" y="251"/>
                    <a:pt x="0" y="255"/>
                    <a:pt x="3" y="258"/>
                  </a:cubicBezTo>
                  <a:cubicBezTo>
                    <a:pt x="117" y="372"/>
                    <a:pt x="117" y="372"/>
                    <a:pt x="117" y="372"/>
                  </a:cubicBezTo>
                  <a:cubicBezTo>
                    <a:pt x="115" y="362"/>
                    <a:pt x="119" y="352"/>
                    <a:pt x="126" y="3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77" name="Google Shape;977;p40"/>
          <p:cNvGrpSpPr/>
          <p:nvPr/>
        </p:nvGrpSpPr>
        <p:grpSpPr>
          <a:xfrm>
            <a:off x="3603122" y="843032"/>
            <a:ext cx="370755" cy="445841"/>
            <a:chOff x="4539787" y="1011032"/>
            <a:chExt cx="598958" cy="720261"/>
          </a:xfrm>
        </p:grpSpPr>
        <p:sp>
          <p:nvSpPr>
            <p:cNvPr id="978" name="Google Shape;978;p40"/>
            <p:cNvSpPr/>
            <p:nvPr/>
          </p:nvSpPr>
          <p:spPr>
            <a:xfrm>
              <a:off x="4849480" y="1011032"/>
              <a:ext cx="289264" cy="340491"/>
            </a:xfrm>
            <a:custGeom>
              <a:avLst/>
              <a:gdLst/>
              <a:ahLst/>
              <a:cxnLst/>
              <a:rect l="l" t="t" r="r" b="b"/>
              <a:pathLst>
                <a:path w="518" h="610" extrusionOk="0">
                  <a:moveTo>
                    <a:pt x="26" y="275"/>
                  </a:moveTo>
                  <a:cubicBezTo>
                    <a:pt x="36" y="275"/>
                    <a:pt x="45" y="280"/>
                    <a:pt x="51" y="287"/>
                  </a:cubicBezTo>
                  <a:cubicBezTo>
                    <a:pt x="61" y="299"/>
                    <a:pt x="66" y="315"/>
                    <a:pt x="65" y="332"/>
                  </a:cubicBezTo>
                  <a:cubicBezTo>
                    <a:pt x="66" y="350"/>
                    <a:pt x="61" y="366"/>
                    <a:pt x="51" y="377"/>
                  </a:cubicBezTo>
                  <a:cubicBezTo>
                    <a:pt x="45" y="384"/>
                    <a:pt x="36" y="389"/>
                    <a:pt x="26" y="389"/>
                  </a:cubicBezTo>
                  <a:cubicBezTo>
                    <a:pt x="16" y="389"/>
                    <a:pt x="7" y="384"/>
                    <a:pt x="0" y="376"/>
                  </a:cubicBezTo>
                  <a:cubicBezTo>
                    <a:pt x="0" y="603"/>
                    <a:pt x="0" y="603"/>
                    <a:pt x="0" y="603"/>
                  </a:cubicBezTo>
                  <a:cubicBezTo>
                    <a:pt x="0" y="607"/>
                    <a:pt x="5" y="610"/>
                    <a:pt x="9" y="609"/>
                  </a:cubicBezTo>
                  <a:cubicBezTo>
                    <a:pt x="244" y="532"/>
                    <a:pt x="244" y="532"/>
                    <a:pt x="244" y="532"/>
                  </a:cubicBezTo>
                  <a:cubicBezTo>
                    <a:pt x="245" y="532"/>
                    <a:pt x="247" y="532"/>
                    <a:pt x="248" y="532"/>
                  </a:cubicBezTo>
                  <a:cubicBezTo>
                    <a:pt x="250" y="533"/>
                    <a:pt x="252" y="534"/>
                    <a:pt x="253" y="537"/>
                  </a:cubicBezTo>
                  <a:cubicBezTo>
                    <a:pt x="256" y="543"/>
                    <a:pt x="257" y="548"/>
                    <a:pt x="253" y="554"/>
                  </a:cubicBezTo>
                  <a:cubicBezTo>
                    <a:pt x="251" y="557"/>
                    <a:pt x="248" y="560"/>
                    <a:pt x="245" y="563"/>
                  </a:cubicBezTo>
                  <a:cubicBezTo>
                    <a:pt x="237" y="572"/>
                    <a:pt x="240" y="584"/>
                    <a:pt x="252" y="589"/>
                  </a:cubicBezTo>
                  <a:cubicBezTo>
                    <a:pt x="263" y="593"/>
                    <a:pt x="276" y="592"/>
                    <a:pt x="287" y="588"/>
                  </a:cubicBezTo>
                  <a:cubicBezTo>
                    <a:pt x="299" y="584"/>
                    <a:pt x="310" y="578"/>
                    <a:pt x="317" y="568"/>
                  </a:cubicBezTo>
                  <a:cubicBezTo>
                    <a:pt x="323" y="557"/>
                    <a:pt x="318" y="545"/>
                    <a:pt x="306" y="543"/>
                  </a:cubicBezTo>
                  <a:cubicBezTo>
                    <a:pt x="303" y="542"/>
                    <a:pt x="299" y="541"/>
                    <a:pt x="295" y="540"/>
                  </a:cubicBezTo>
                  <a:cubicBezTo>
                    <a:pt x="288" y="538"/>
                    <a:pt x="286" y="533"/>
                    <a:pt x="285" y="526"/>
                  </a:cubicBezTo>
                  <a:cubicBezTo>
                    <a:pt x="284" y="524"/>
                    <a:pt x="285" y="521"/>
                    <a:pt x="287" y="520"/>
                  </a:cubicBezTo>
                  <a:cubicBezTo>
                    <a:pt x="287" y="519"/>
                    <a:pt x="288" y="518"/>
                    <a:pt x="289" y="518"/>
                  </a:cubicBezTo>
                  <a:cubicBezTo>
                    <a:pt x="505" y="448"/>
                    <a:pt x="505" y="448"/>
                    <a:pt x="505" y="448"/>
                  </a:cubicBezTo>
                  <a:cubicBezTo>
                    <a:pt x="507" y="447"/>
                    <a:pt x="509" y="445"/>
                    <a:pt x="509" y="442"/>
                  </a:cubicBezTo>
                  <a:cubicBezTo>
                    <a:pt x="518" y="313"/>
                    <a:pt x="487" y="155"/>
                    <a:pt x="341" y="81"/>
                  </a:cubicBezTo>
                  <a:cubicBezTo>
                    <a:pt x="224" y="22"/>
                    <a:pt x="108" y="0"/>
                    <a:pt x="7" y="2"/>
                  </a:cubicBezTo>
                  <a:cubicBezTo>
                    <a:pt x="3" y="2"/>
                    <a:pt x="0" y="5"/>
                    <a:pt x="0" y="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7" y="280"/>
                    <a:pt x="16" y="275"/>
                    <a:pt x="26" y="2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9" name="Google Shape;979;p40"/>
            <p:cNvSpPr/>
            <p:nvPr/>
          </p:nvSpPr>
          <p:spPr>
            <a:xfrm>
              <a:off x="4599335" y="1012768"/>
              <a:ext cx="277094" cy="339188"/>
            </a:xfrm>
            <a:custGeom>
              <a:avLst/>
              <a:gdLst/>
              <a:ahLst/>
              <a:cxnLst/>
              <a:rect l="l" t="t" r="r" b="b"/>
              <a:pathLst>
                <a:path w="496" h="608" extrusionOk="0">
                  <a:moveTo>
                    <a:pt x="118" y="481"/>
                  </a:moveTo>
                  <a:cubicBezTo>
                    <a:pt x="121" y="472"/>
                    <a:pt x="128" y="464"/>
                    <a:pt x="137" y="461"/>
                  </a:cubicBezTo>
                  <a:cubicBezTo>
                    <a:pt x="151" y="455"/>
                    <a:pt x="168" y="455"/>
                    <a:pt x="184" y="461"/>
                  </a:cubicBezTo>
                  <a:cubicBezTo>
                    <a:pt x="201" y="466"/>
                    <a:pt x="215" y="476"/>
                    <a:pt x="222" y="488"/>
                  </a:cubicBezTo>
                  <a:cubicBezTo>
                    <a:pt x="228" y="497"/>
                    <a:pt x="229" y="507"/>
                    <a:pt x="226" y="516"/>
                  </a:cubicBezTo>
                  <a:cubicBezTo>
                    <a:pt x="223" y="526"/>
                    <a:pt x="216" y="533"/>
                    <a:pt x="206" y="536"/>
                  </a:cubicBezTo>
                  <a:cubicBezTo>
                    <a:pt x="421" y="606"/>
                    <a:pt x="421" y="606"/>
                    <a:pt x="421" y="606"/>
                  </a:cubicBezTo>
                  <a:cubicBezTo>
                    <a:pt x="426" y="608"/>
                    <a:pt x="430" y="605"/>
                    <a:pt x="430" y="600"/>
                  </a:cubicBezTo>
                  <a:cubicBezTo>
                    <a:pt x="430" y="353"/>
                    <a:pt x="430" y="353"/>
                    <a:pt x="430" y="353"/>
                  </a:cubicBezTo>
                  <a:cubicBezTo>
                    <a:pt x="430" y="352"/>
                    <a:pt x="430" y="351"/>
                    <a:pt x="431" y="350"/>
                  </a:cubicBezTo>
                  <a:cubicBezTo>
                    <a:pt x="432" y="347"/>
                    <a:pt x="434" y="346"/>
                    <a:pt x="437" y="345"/>
                  </a:cubicBezTo>
                  <a:cubicBezTo>
                    <a:pt x="443" y="345"/>
                    <a:pt x="449" y="345"/>
                    <a:pt x="453" y="351"/>
                  </a:cubicBezTo>
                  <a:cubicBezTo>
                    <a:pt x="455" y="354"/>
                    <a:pt x="457" y="358"/>
                    <a:pt x="459" y="361"/>
                  </a:cubicBezTo>
                  <a:cubicBezTo>
                    <a:pt x="465" y="371"/>
                    <a:pt x="478" y="373"/>
                    <a:pt x="486" y="363"/>
                  </a:cubicBezTo>
                  <a:cubicBezTo>
                    <a:pt x="493" y="354"/>
                    <a:pt x="496" y="341"/>
                    <a:pt x="496" y="329"/>
                  </a:cubicBezTo>
                  <a:cubicBezTo>
                    <a:pt x="496" y="317"/>
                    <a:pt x="493" y="304"/>
                    <a:pt x="486" y="295"/>
                  </a:cubicBezTo>
                  <a:cubicBezTo>
                    <a:pt x="478" y="286"/>
                    <a:pt x="465" y="287"/>
                    <a:pt x="459" y="297"/>
                  </a:cubicBezTo>
                  <a:cubicBezTo>
                    <a:pt x="457" y="300"/>
                    <a:pt x="455" y="304"/>
                    <a:pt x="453" y="307"/>
                  </a:cubicBezTo>
                  <a:cubicBezTo>
                    <a:pt x="449" y="313"/>
                    <a:pt x="443" y="313"/>
                    <a:pt x="437" y="313"/>
                  </a:cubicBezTo>
                  <a:cubicBezTo>
                    <a:pt x="434" y="313"/>
                    <a:pt x="432" y="311"/>
                    <a:pt x="431" y="309"/>
                  </a:cubicBezTo>
                  <a:cubicBezTo>
                    <a:pt x="430" y="308"/>
                    <a:pt x="430" y="307"/>
                    <a:pt x="430" y="305"/>
                  </a:cubicBezTo>
                  <a:cubicBezTo>
                    <a:pt x="430" y="7"/>
                    <a:pt x="430" y="7"/>
                    <a:pt x="430" y="7"/>
                  </a:cubicBezTo>
                  <a:cubicBezTo>
                    <a:pt x="430" y="3"/>
                    <a:pt x="427" y="0"/>
                    <a:pt x="423" y="0"/>
                  </a:cubicBezTo>
                  <a:cubicBezTo>
                    <a:pt x="346" y="5"/>
                    <a:pt x="279" y="23"/>
                    <a:pt x="231" y="49"/>
                  </a:cubicBezTo>
                  <a:cubicBezTo>
                    <a:pt x="64" y="136"/>
                    <a:pt x="15" y="299"/>
                    <a:pt x="3" y="405"/>
                  </a:cubicBezTo>
                  <a:cubicBezTo>
                    <a:pt x="0" y="431"/>
                    <a:pt x="7" y="453"/>
                    <a:pt x="14" y="472"/>
                  </a:cubicBezTo>
                  <a:cubicBezTo>
                    <a:pt x="15" y="473"/>
                    <a:pt x="16" y="475"/>
                    <a:pt x="18" y="475"/>
                  </a:cubicBezTo>
                  <a:cubicBezTo>
                    <a:pt x="122" y="509"/>
                    <a:pt x="122" y="509"/>
                    <a:pt x="122" y="509"/>
                  </a:cubicBezTo>
                  <a:cubicBezTo>
                    <a:pt x="117" y="501"/>
                    <a:pt x="115" y="490"/>
                    <a:pt x="118" y="48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0" name="Google Shape;980;p40"/>
            <p:cNvSpPr/>
            <p:nvPr/>
          </p:nvSpPr>
          <p:spPr>
            <a:xfrm>
              <a:off x="4539787" y="1276220"/>
              <a:ext cx="295350" cy="349606"/>
            </a:xfrm>
            <a:custGeom>
              <a:avLst/>
              <a:gdLst/>
              <a:ahLst/>
              <a:cxnLst/>
              <a:rect l="l" t="t" r="r" b="b"/>
              <a:pathLst>
                <a:path w="529" h="627" extrusionOk="0">
                  <a:moveTo>
                    <a:pt x="313" y="412"/>
                  </a:moveTo>
                  <a:cubicBezTo>
                    <a:pt x="306" y="406"/>
                    <a:pt x="301" y="397"/>
                    <a:pt x="300" y="387"/>
                  </a:cubicBezTo>
                  <a:cubicBezTo>
                    <a:pt x="299" y="373"/>
                    <a:pt x="305" y="357"/>
                    <a:pt x="315" y="343"/>
                  </a:cubicBezTo>
                  <a:cubicBezTo>
                    <a:pt x="325" y="329"/>
                    <a:pt x="339" y="319"/>
                    <a:pt x="353" y="315"/>
                  </a:cubicBezTo>
                  <a:cubicBezTo>
                    <a:pt x="362" y="313"/>
                    <a:pt x="372" y="314"/>
                    <a:pt x="380" y="320"/>
                  </a:cubicBezTo>
                  <a:cubicBezTo>
                    <a:pt x="388" y="326"/>
                    <a:pt x="393" y="335"/>
                    <a:pt x="394" y="345"/>
                  </a:cubicBezTo>
                  <a:cubicBezTo>
                    <a:pt x="527" y="162"/>
                    <a:pt x="527" y="162"/>
                    <a:pt x="527" y="162"/>
                  </a:cubicBezTo>
                  <a:cubicBezTo>
                    <a:pt x="529" y="159"/>
                    <a:pt x="528" y="153"/>
                    <a:pt x="523" y="152"/>
                  </a:cubicBezTo>
                  <a:cubicBezTo>
                    <a:pt x="288" y="76"/>
                    <a:pt x="288" y="76"/>
                    <a:pt x="288" y="76"/>
                  </a:cubicBezTo>
                  <a:cubicBezTo>
                    <a:pt x="287" y="75"/>
                    <a:pt x="286" y="75"/>
                    <a:pt x="285" y="74"/>
                  </a:cubicBezTo>
                  <a:cubicBezTo>
                    <a:pt x="284" y="72"/>
                    <a:pt x="282" y="70"/>
                    <a:pt x="283" y="67"/>
                  </a:cubicBezTo>
                  <a:cubicBezTo>
                    <a:pt x="285" y="61"/>
                    <a:pt x="287" y="55"/>
                    <a:pt x="294" y="53"/>
                  </a:cubicBezTo>
                  <a:cubicBezTo>
                    <a:pt x="297" y="52"/>
                    <a:pt x="301" y="52"/>
                    <a:pt x="305" y="51"/>
                  </a:cubicBezTo>
                  <a:cubicBezTo>
                    <a:pt x="317" y="48"/>
                    <a:pt x="322" y="36"/>
                    <a:pt x="315" y="26"/>
                  </a:cubicBezTo>
                  <a:cubicBezTo>
                    <a:pt x="309" y="16"/>
                    <a:pt x="297" y="9"/>
                    <a:pt x="286" y="6"/>
                  </a:cubicBezTo>
                  <a:cubicBezTo>
                    <a:pt x="274" y="2"/>
                    <a:pt x="261" y="0"/>
                    <a:pt x="250" y="5"/>
                  </a:cubicBezTo>
                  <a:cubicBezTo>
                    <a:pt x="239" y="9"/>
                    <a:pt x="236" y="22"/>
                    <a:pt x="244" y="31"/>
                  </a:cubicBezTo>
                  <a:cubicBezTo>
                    <a:pt x="246" y="34"/>
                    <a:pt x="249" y="37"/>
                    <a:pt x="252" y="40"/>
                  </a:cubicBezTo>
                  <a:cubicBezTo>
                    <a:pt x="256" y="45"/>
                    <a:pt x="254" y="51"/>
                    <a:pt x="252" y="57"/>
                  </a:cubicBezTo>
                  <a:cubicBezTo>
                    <a:pt x="251" y="59"/>
                    <a:pt x="249" y="61"/>
                    <a:pt x="246" y="61"/>
                  </a:cubicBezTo>
                  <a:cubicBezTo>
                    <a:pt x="245" y="61"/>
                    <a:pt x="244" y="61"/>
                    <a:pt x="243" y="61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36" y="26"/>
                    <a:pt x="131" y="30"/>
                    <a:pt x="132" y="35"/>
                  </a:cubicBezTo>
                  <a:cubicBezTo>
                    <a:pt x="132" y="38"/>
                    <a:pt x="132" y="41"/>
                    <a:pt x="132" y="44"/>
                  </a:cubicBezTo>
                  <a:cubicBezTo>
                    <a:pt x="125" y="99"/>
                    <a:pt x="5" y="184"/>
                    <a:pt x="2" y="244"/>
                  </a:cubicBezTo>
                  <a:cubicBezTo>
                    <a:pt x="0" y="285"/>
                    <a:pt x="82" y="301"/>
                    <a:pt x="96" y="329"/>
                  </a:cubicBezTo>
                  <a:cubicBezTo>
                    <a:pt x="103" y="341"/>
                    <a:pt x="85" y="368"/>
                    <a:pt x="87" y="384"/>
                  </a:cubicBezTo>
                  <a:cubicBezTo>
                    <a:pt x="88" y="398"/>
                    <a:pt x="128" y="414"/>
                    <a:pt x="128" y="414"/>
                  </a:cubicBezTo>
                  <a:cubicBezTo>
                    <a:pt x="128" y="414"/>
                    <a:pt x="99" y="441"/>
                    <a:pt x="98" y="453"/>
                  </a:cubicBezTo>
                  <a:cubicBezTo>
                    <a:pt x="97" y="468"/>
                    <a:pt x="124" y="491"/>
                    <a:pt x="125" y="506"/>
                  </a:cubicBezTo>
                  <a:cubicBezTo>
                    <a:pt x="125" y="521"/>
                    <a:pt x="101" y="558"/>
                    <a:pt x="112" y="598"/>
                  </a:cubicBezTo>
                  <a:cubicBezTo>
                    <a:pt x="119" y="621"/>
                    <a:pt x="149" y="627"/>
                    <a:pt x="186" y="626"/>
                  </a:cubicBezTo>
                  <a:cubicBezTo>
                    <a:pt x="188" y="626"/>
                    <a:pt x="190" y="625"/>
                    <a:pt x="191" y="624"/>
                  </a:cubicBezTo>
                  <a:cubicBezTo>
                    <a:pt x="342" y="417"/>
                    <a:pt x="342" y="417"/>
                    <a:pt x="342" y="417"/>
                  </a:cubicBezTo>
                  <a:cubicBezTo>
                    <a:pt x="332" y="420"/>
                    <a:pt x="322" y="418"/>
                    <a:pt x="313" y="41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1" name="Google Shape;981;p40"/>
            <p:cNvSpPr/>
            <p:nvPr/>
          </p:nvSpPr>
          <p:spPr>
            <a:xfrm>
              <a:off x="4854479" y="1272314"/>
              <a:ext cx="277529" cy="353078"/>
            </a:xfrm>
            <a:custGeom>
              <a:avLst/>
              <a:gdLst/>
              <a:ahLst/>
              <a:cxnLst/>
              <a:rect l="l" t="t" r="r" b="b"/>
              <a:pathLst>
                <a:path w="497" h="633" extrusionOk="0">
                  <a:moveTo>
                    <a:pt x="326" y="81"/>
                  </a:moveTo>
                  <a:cubicBezTo>
                    <a:pt x="328" y="91"/>
                    <a:pt x="327" y="101"/>
                    <a:pt x="322" y="109"/>
                  </a:cubicBezTo>
                  <a:cubicBezTo>
                    <a:pt x="314" y="122"/>
                    <a:pt x="300" y="131"/>
                    <a:pt x="284" y="136"/>
                  </a:cubicBezTo>
                  <a:cubicBezTo>
                    <a:pt x="267" y="142"/>
                    <a:pt x="250" y="142"/>
                    <a:pt x="237" y="137"/>
                  </a:cubicBezTo>
                  <a:cubicBezTo>
                    <a:pt x="227" y="133"/>
                    <a:pt x="220" y="126"/>
                    <a:pt x="217" y="117"/>
                  </a:cubicBezTo>
                  <a:cubicBezTo>
                    <a:pt x="214" y="107"/>
                    <a:pt x="216" y="97"/>
                    <a:pt x="222" y="88"/>
                  </a:cubicBezTo>
                  <a:cubicBezTo>
                    <a:pt x="6" y="158"/>
                    <a:pt x="6" y="158"/>
                    <a:pt x="6" y="158"/>
                  </a:cubicBezTo>
                  <a:cubicBezTo>
                    <a:pt x="2" y="160"/>
                    <a:pt x="0" y="165"/>
                    <a:pt x="3" y="168"/>
                  </a:cubicBezTo>
                  <a:cubicBezTo>
                    <a:pt x="148" y="368"/>
                    <a:pt x="148" y="368"/>
                    <a:pt x="148" y="368"/>
                  </a:cubicBezTo>
                  <a:cubicBezTo>
                    <a:pt x="149" y="369"/>
                    <a:pt x="149" y="370"/>
                    <a:pt x="150" y="372"/>
                  </a:cubicBezTo>
                  <a:cubicBezTo>
                    <a:pt x="150" y="374"/>
                    <a:pt x="149" y="377"/>
                    <a:pt x="147" y="378"/>
                  </a:cubicBezTo>
                  <a:cubicBezTo>
                    <a:pt x="142" y="382"/>
                    <a:pt x="137" y="386"/>
                    <a:pt x="131" y="383"/>
                  </a:cubicBezTo>
                  <a:cubicBezTo>
                    <a:pt x="127" y="382"/>
                    <a:pt x="124" y="380"/>
                    <a:pt x="120" y="379"/>
                  </a:cubicBezTo>
                  <a:cubicBezTo>
                    <a:pt x="109" y="374"/>
                    <a:pt x="98" y="381"/>
                    <a:pt x="97" y="393"/>
                  </a:cubicBezTo>
                  <a:cubicBezTo>
                    <a:pt x="96" y="404"/>
                    <a:pt x="102" y="417"/>
                    <a:pt x="109" y="426"/>
                  </a:cubicBezTo>
                  <a:cubicBezTo>
                    <a:pt x="116" y="436"/>
                    <a:pt x="126" y="445"/>
                    <a:pt x="137" y="448"/>
                  </a:cubicBezTo>
                  <a:cubicBezTo>
                    <a:pt x="149" y="451"/>
                    <a:pt x="159" y="443"/>
                    <a:pt x="158" y="431"/>
                  </a:cubicBezTo>
                  <a:cubicBezTo>
                    <a:pt x="158" y="427"/>
                    <a:pt x="157" y="423"/>
                    <a:pt x="157" y="419"/>
                  </a:cubicBezTo>
                  <a:cubicBezTo>
                    <a:pt x="156" y="412"/>
                    <a:pt x="161" y="408"/>
                    <a:pt x="167" y="405"/>
                  </a:cubicBezTo>
                  <a:cubicBezTo>
                    <a:pt x="169" y="403"/>
                    <a:pt x="171" y="404"/>
                    <a:pt x="174" y="405"/>
                  </a:cubicBezTo>
                  <a:cubicBezTo>
                    <a:pt x="175" y="405"/>
                    <a:pt x="176" y="406"/>
                    <a:pt x="176" y="407"/>
                  </a:cubicBezTo>
                  <a:cubicBezTo>
                    <a:pt x="336" y="627"/>
                    <a:pt x="336" y="627"/>
                    <a:pt x="336" y="627"/>
                  </a:cubicBezTo>
                  <a:cubicBezTo>
                    <a:pt x="340" y="633"/>
                    <a:pt x="349" y="630"/>
                    <a:pt x="348" y="623"/>
                  </a:cubicBezTo>
                  <a:cubicBezTo>
                    <a:pt x="345" y="577"/>
                    <a:pt x="342" y="510"/>
                    <a:pt x="356" y="414"/>
                  </a:cubicBezTo>
                  <a:cubicBezTo>
                    <a:pt x="372" y="311"/>
                    <a:pt x="417" y="234"/>
                    <a:pt x="461" y="143"/>
                  </a:cubicBezTo>
                  <a:cubicBezTo>
                    <a:pt x="475" y="114"/>
                    <a:pt x="489" y="66"/>
                    <a:pt x="497" y="9"/>
                  </a:cubicBezTo>
                  <a:cubicBezTo>
                    <a:pt x="497" y="4"/>
                    <a:pt x="493" y="0"/>
                    <a:pt x="488" y="2"/>
                  </a:cubicBezTo>
                  <a:cubicBezTo>
                    <a:pt x="305" y="61"/>
                    <a:pt x="305" y="61"/>
                    <a:pt x="305" y="61"/>
                  </a:cubicBezTo>
                  <a:cubicBezTo>
                    <a:pt x="315" y="64"/>
                    <a:pt x="322" y="72"/>
                    <a:pt x="326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2" name="Google Shape;982;p40"/>
            <p:cNvSpPr/>
            <p:nvPr/>
          </p:nvSpPr>
          <p:spPr>
            <a:xfrm>
              <a:off x="4661491" y="1370403"/>
              <a:ext cx="388584" cy="360890"/>
            </a:xfrm>
            <a:custGeom>
              <a:avLst/>
              <a:gdLst/>
              <a:ahLst/>
              <a:cxnLst/>
              <a:rect l="l" t="t" r="r" b="b"/>
              <a:pathLst>
                <a:path w="696" h="647" extrusionOk="0">
                  <a:moveTo>
                    <a:pt x="506" y="283"/>
                  </a:moveTo>
                  <a:cubicBezTo>
                    <a:pt x="498" y="289"/>
                    <a:pt x="488" y="291"/>
                    <a:pt x="478" y="288"/>
                  </a:cubicBezTo>
                  <a:cubicBezTo>
                    <a:pt x="464" y="285"/>
                    <a:pt x="451" y="275"/>
                    <a:pt x="441" y="261"/>
                  </a:cubicBezTo>
                  <a:cubicBezTo>
                    <a:pt x="430" y="246"/>
                    <a:pt x="425" y="231"/>
                    <a:pt x="426" y="216"/>
                  </a:cubicBezTo>
                  <a:cubicBezTo>
                    <a:pt x="427" y="206"/>
                    <a:pt x="432" y="197"/>
                    <a:pt x="439" y="192"/>
                  </a:cubicBezTo>
                  <a:cubicBezTo>
                    <a:pt x="447" y="186"/>
                    <a:pt x="458" y="184"/>
                    <a:pt x="468" y="187"/>
                  </a:cubicBezTo>
                  <a:cubicBezTo>
                    <a:pt x="334" y="4"/>
                    <a:pt x="334" y="4"/>
                    <a:pt x="334" y="4"/>
                  </a:cubicBezTo>
                  <a:cubicBezTo>
                    <a:pt x="332" y="0"/>
                    <a:pt x="326" y="0"/>
                    <a:pt x="324" y="4"/>
                  </a:cubicBezTo>
                  <a:cubicBezTo>
                    <a:pt x="178" y="204"/>
                    <a:pt x="178" y="204"/>
                    <a:pt x="178" y="204"/>
                  </a:cubicBezTo>
                  <a:cubicBezTo>
                    <a:pt x="178" y="205"/>
                    <a:pt x="177" y="205"/>
                    <a:pt x="176" y="206"/>
                  </a:cubicBezTo>
                  <a:cubicBezTo>
                    <a:pt x="173" y="207"/>
                    <a:pt x="171" y="207"/>
                    <a:pt x="169" y="206"/>
                  </a:cubicBezTo>
                  <a:cubicBezTo>
                    <a:pt x="163" y="202"/>
                    <a:pt x="159" y="199"/>
                    <a:pt x="159" y="192"/>
                  </a:cubicBezTo>
                  <a:cubicBezTo>
                    <a:pt x="159" y="188"/>
                    <a:pt x="160" y="184"/>
                    <a:pt x="160" y="180"/>
                  </a:cubicBezTo>
                  <a:cubicBezTo>
                    <a:pt x="161" y="168"/>
                    <a:pt x="151" y="159"/>
                    <a:pt x="139" y="162"/>
                  </a:cubicBezTo>
                  <a:cubicBezTo>
                    <a:pt x="128" y="165"/>
                    <a:pt x="118" y="174"/>
                    <a:pt x="111" y="184"/>
                  </a:cubicBezTo>
                  <a:cubicBezTo>
                    <a:pt x="104" y="194"/>
                    <a:pt x="98" y="206"/>
                    <a:pt x="99" y="218"/>
                  </a:cubicBezTo>
                  <a:cubicBezTo>
                    <a:pt x="100" y="230"/>
                    <a:pt x="111" y="236"/>
                    <a:pt x="122" y="232"/>
                  </a:cubicBezTo>
                  <a:cubicBezTo>
                    <a:pt x="126" y="230"/>
                    <a:pt x="129" y="228"/>
                    <a:pt x="133" y="227"/>
                  </a:cubicBezTo>
                  <a:cubicBezTo>
                    <a:pt x="140" y="225"/>
                    <a:pt x="144" y="228"/>
                    <a:pt x="149" y="232"/>
                  </a:cubicBezTo>
                  <a:cubicBezTo>
                    <a:pt x="152" y="234"/>
                    <a:pt x="152" y="236"/>
                    <a:pt x="152" y="239"/>
                  </a:cubicBezTo>
                  <a:cubicBezTo>
                    <a:pt x="152" y="240"/>
                    <a:pt x="151" y="241"/>
                    <a:pt x="151" y="242"/>
                  </a:cubicBezTo>
                  <a:cubicBezTo>
                    <a:pt x="4" y="444"/>
                    <a:pt x="4" y="444"/>
                    <a:pt x="4" y="444"/>
                  </a:cubicBezTo>
                  <a:cubicBezTo>
                    <a:pt x="0" y="449"/>
                    <a:pt x="4" y="455"/>
                    <a:pt x="10" y="455"/>
                  </a:cubicBezTo>
                  <a:cubicBezTo>
                    <a:pt x="72" y="448"/>
                    <a:pt x="138" y="432"/>
                    <a:pt x="147" y="440"/>
                  </a:cubicBezTo>
                  <a:cubicBezTo>
                    <a:pt x="174" y="465"/>
                    <a:pt x="143" y="537"/>
                    <a:pt x="158" y="561"/>
                  </a:cubicBezTo>
                  <a:cubicBezTo>
                    <a:pt x="180" y="598"/>
                    <a:pt x="517" y="647"/>
                    <a:pt x="683" y="531"/>
                  </a:cubicBezTo>
                  <a:cubicBezTo>
                    <a:pt x="691" y="525"/>
                    <a:pt x="695" y="517"/>
                    <a:pt x="696" y="504"/>
                  </a:cubicBezTo>
                  <a:cubicBezTo>
                    <a:pt x="696" y="502"/>
                    <a:pt x="696" y="501"/>
                    <a:pt x="695" y="500"/>
                  </a:cubicBezTo>
                  <a:cubicBezTo>
                    <a:pt x="519" y="258"/>
                    <a:pt x="519" y="258"/>
                    <a:pt x="519" y="258"/>
                  </a:cubicBezTo>
                  <a:cubicBezTo>
                    <a:pt x="519" y="268"/>
                    <a:pt x="514" y="278"/>
                    <a:pt x="506" y="28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83" name="Google Shape;983;p40"/>
          <p:cNvGrpSpPr/>
          <p:nvPr/>
        </p:nvGrpSpPr>
        <p:grpSpPr>
          <a:xfrm>
            <a:off x="4213740" y="843140"/>
            <a:ext cx="366917" cy="445733"/>
            <a:chOff x="5526246" y="1011207"/>
            <a:chExt cx="592758" cy="720086"/>
          </a:xfrm>
        </p:grpSpPr>
        <p:sp>
          <p:nvSpPr>
            <p:cNvPr id="984" name="Google Shape;984;p40"/>
            <p:cNvSpPr/>
            <p:nvPr/>
          </p:nvSpPr>
          <p:spPr>
            <a:xfrm>
              <a:off x="5632379" y="1011207"/>
              <a:ext cx="311420" cy="340347"/>
            </a:xfrm>
            <a:custGeom>
              <a:avLst/>
              <a:gdLst/>
              <a:ahLst/>
              <a:cxnLst/>
              <a:rect l="l" t="t" r="r" b="b"/>
              <a:pathLst>
                <a:path w="518" h="567" extrusionOk="0">
                  <a:moveTo>
                    <a:pt x="144" y="322"/>
                  </a:moveTo>
                  <a:cubicBezTo>
                    <a:pt x="151" y="316"/>
                    <a:pt x="160" y="314"/>
                    <a:pt x="169" y="316"/>
                  </a:cubicBezTo>
                  <a:cubicBezTo>
                    <a:pt x="182" y="318"/>
                    <a:pt x="195" y="327"/>
                    <a:pt x="205" y="339"/>
                  </a:cubicBezTo>
                  <a:cubicBezTo>
                    <a:pt x="215" y="352"/>
                    <a:pt x="221" y="366"/>
                    <a:pt x="220" y="379"/>
                  </a:cubicBezTo>
                  <a:cubicBezTo>
                    <a:pt x="220" y="388"/>
                    <a:pt x="216" y="397"/>
                    <a:pt x="209" y="402"/>
                  </a:cubicBezTo>
                  <a:cubicBezTo>
                    <a:pt x="202" y="408"/>
                    <a:pt x="193" y="410"/>
                    <a:pt x="184" y="408"/>
                  </a:cubicBezTo>
                  <a:cubicBezTo>
                    <a:pt x="308" y="562"/>
                    <a:pt x="308" y="562"/>
                    <a:pt x="308" y="562"/>
                  </a:cubicBezTo>
                  <a:cubicBezTo>
                    <a:pt x="312" y="567"/>
                    <a:pt x="321" y="565"/>
                    <a:pt x="323" y="559"/>
                  </a:cubicBezTo>
                  <a:cubicBezTo>
                    <a:pt x="400" y="358"/>
                    <a:pt x="400" y="358"/>
                    <a:pt x="400" y="358"/>
                  </a:cubicBezTo>
                  <a:cubicBezTo>
                    <a:pt x="401" y="356"/>
                    <a:pt x="403" y="354"/>
                    <a:pt x="405" y="353"/>
                  </a:cubicBezTo>
                  <a:cubicBezTo>
                    <a:pt x="406" y="353"/>
                    <a:pt x="407" y="353"/>
                    <a:pt x="409" y="353"/>
                  </a:cubicBezTo>
                  <a:cubicBezTo>
                    <a:pt x="414" y="355"/>
                    <a:pt x="419" y="357"/>
                    <a:pt x="421" y="363"/>
                  </a:cubicBezTo>
                  <a:cubicBezTo>
                    <a:pt x="422" y="367"/>
                    <a:pt x="422" y="370"/>
                    <a:pt x="422" y="374"/>
                  </a:cubicBezTo>
                  <a:cubicBezTo>
                    <a:pt x="425" y="384"/>
                    <a:pt x="435" y="390"/>
                    <a:pt x="445" y="384"/>
                  </a:cubicBezTo>
                  <a:cubicBezTo>
                    <a:pt x="454" y="379"/>
                    <a:pt x="461" y="369"/>
                    <a:pt x="465" y="358"/>
                  </a:cubicBezTo>
                  <a:cubicBezTo>
                    <a:pt x="469" y="348"/>
                    <a:pt x="471" y="336"/>
                    <a:pt x="467" y="326"/>
                  </a:cubicBezTo>
                  <a:cubicBezTo>
                    <a:pt x="464" y="315"/>
                    <a:pt x="452" y="312"/>
                    <a:pt x="444" y="319"/>
                  </a:cubicBezTo>
                  <a:cubicBezTo>
                    <a:pt x="441" y="321"/>
                    <a:pt x="438" y="323"/>
                    <a:pt x="435" y="326"/>
                  </a:cubicBezTo>
                  <a:cubicBezTo>
                    <a:pt x="430" y="329"/>
                    <a:pt x="425" y="327"/>
                    <a:pt x="419" y="325"/>
                  </a:cubicBezTo>
                  <a:cubicBezTo>
                    <a:pt x="418" y="324"/>
                    <a:pt x="417" y="324"/>
                    <a:pt x="417" y="322"/>
                  </a:cubicBezTo>
                  <a:cubicBezTo>
                    <a:pt x="416" y="320"/>
                    <a:pt x="416" y="318"/>
                    <a:pt x="416" y="316"/>
                  </a:cubicBezTo>
                  <a:cubicBezTo>
                    <a:pt x="517" y="54"/>
                    <a:pt x="517" y="54"/>
                    <a:pt x="517" y="54"/>
                  </a:cubicBezTo>
                  <a:cubicBezTo>
                    <a:pt x="518" y="49"/>
                    <a:pt x="516" y="44"/>
                    <a:pt x="511" y="43"/>
                  </a:cubicBezTo>
                  <a:cubicBezTo>
                    <a:pt x="356" y="0"/>
                    <a:pt x="213" y="22"/>
                    <a:pt x="130" y="66"/>
                  </a:cubicBezTo>
                  <a:cubicBezTo>
                    <a:pt x="74" y="95"/>
                    <a:pt x="33" y="133"/>
                    <a:pt x="3" y="174"/>
                  </a:cubicBezTo>
                  <a:cubicBezTo>
                    <a:pt x="0" y="178"/>
                    <a:pt x="0" y="182"/>
                    <a:pt x="3" y="185"/>
                  </a:cubicBezTo>
                  <a:cubicBezTo>
                    <a:pt x="133" y="346"/>
                    <a:pt x="133" y="346"/>
                    <a:pt x="133" y="346"/>
                  </a:cubicBezTo>
                  <a:cubicBezTo>
                    <a:pt x="133" y="336"/>
                    <a:pt x="137" y="327"/>
                    <a:pt x="144" y="3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5" name="Google Shape;985;p40"/>
            <p:cNvSpPr/>
            <p:nvPr/>
          </p:nvSpPr>
          <p:spPr>
            <a:xfrm>
              <a:off x="5835019" y="1041711"/>
              <a:ext cx="283984" cy="330260"/>
            </a:xfrm>
            <a:custGeom>
              <a:avLst/>
              <a:gdLst/>
              <a:ahLst/>
              <a:cxnLst/>
              <a:rect l="l" t="t" r="r" b="b"/>
              <a:pathLst>
                <a:path w="473" h="550" extrusionOk="0">
                  <a:moveTo>
                    <a:pt x="128" y="252"/>
                  </a:moveTo>
                  <a:cubicBezTo>
                    <a:pt x="136" y="255"/>
                    <a:pt x="142" y="262"/>
                    <a:pt x="145" y="270"/>
                  </a:cubicBezTo>
                  <a:cubicBezTo>
                    <a:pt x="149" y="283"/>
                    <a:pt x="148" y="298"/>
                    <a:pt x="143" y="313"/>
                  </a:cubicBezTo>
                  <a:cubicBezTo>
                    <a:pt x="137" y="328"/>
                    <a:pt x="128" y="340"/>
                    <a:pt x="116" y="347"/>
                  </a:cubicBezTo>
                  <a:cubicBezTo>
                    <a:pt x="108" y="351"/>
                    <a:pt x="99" y="352"/>
                    <a:pt x="90" y="349"/>
                  </a:cubicBezTo>
                  <a:cubicBezTo>
                    <a:pt x="82" y="345"/>
                    <a:pt x="75" y="338"/>
                    <a:pt x="73" y="329"/>
                  </a:cubicBezTo>
                  <a:cubicBezTo>
                    <a:pt x="2" y="514"/>
                    <a:pt x="2" y="514"/>
                    <a:pt x="2" y="514"/>
                  </a:cubicBezTo>
                  <a:cubicBezTo>
                    <a:pt x="0" y="520"/>
                    <a:pt x="5" y="527"/>
                    <a:pt x="12" y="526"/>
                  </a:cubicBezTo>
                  <a:cubicBezTo>
                    <a:pt x="224" y="492"/>
                    <a:pt x="224" y="492"/>
                    <a:pt x="224" y="492"/>
                  </a:cubicBezTo>
                  <a:cubicBezTo>
                    <a:pt x="227" y="491"/>
                    <a:pt x="229" y="492"/>
                    <a:pt x="231" y="493"/>
                  </a:cubicBezTo>
                  <a:cubicBezTo>
                    <a:pt x="232" y="494"/>
                    <a:pt x="233" y="495"/>
                    <a:pt x="233" y="497"/>
                  </a:cubicBezTo>
                  <a:cubicBezTo>
                    <a:pt x="234" y="502"/>
                    <a:pt x="235" y="508"/>
                    <a:pt x="230" y="512"/>
                  </a:cubicBezTo>
                  <a:cubicBezTo>
                    <a:pt x="228" y="515"/>
                    <a:pt x="225" y="516"/>
                    <a:pt x="222" y="519"/>
                  </a:cubicBezTo>
                  <a:cubicBezTo>
                    <a:pt x="214" y="526"/>
                    <a:pt x="214" y="538"/>
                    <a:pt x="224" y="543"/>
                  </a:cubicBezTo>
                  <a:cubicBezTo>
                    <a:pt x="233" y="549"/>
                    <a:pt x="245" y="550"/>
                    <a:pt x="256" y="548"/>
                  </a:cubicBezTo>
                  <a:cubicBezTo>
                    <a:pt x="267" y="546"/>
                    <a:pt x="279" y="542"/>
                    <a:pt x="286" y="534"/>
                  </a:cubicBezTo>
                  <a:cubicBezTo>
                    <a:pt x="293" y="525"/>
                    <a:pt x="290" y="514"/>
                    <a:pt x="280" y="510"/>
                  </a:cubicBezTo>
                  <a:cubicBezTo>
                    <a:pt x="277" y="508"/>
                    <a:pt x="273" y="507"/>
                    <a:pt x="270" y="506"/>
                  </a:cubicBezTo>
                  <a:cubicBezTo>
                    <a:pt x="264" y="503"/>
                    <a:pt x="263" y="498"/>
                    <a:pt x="263" y="492"/>
                  </a:cubicBezTo>
                  <a:cubicBezTo>
                    <a:pt x="262" y="490"/>
                    <a:pt x="263" y="489"/>
                    <a:pt x="263" y="488"/>
                  </a:cubicBezTo>
                  <a:cubicBezTo>
                    <a:pt x="265" y="486"/>
                    <a:pt x="267" y="485"/>
                    <a:pt x="269" y="485"/>
                  </a:cubicBezTo>
                  <a:cubicBezTo>
                    <a:pt x="439" y="458"/>
                    <a:pt x="439" y="458"/>
                    <a:pt x="439" y="458"/>
                  </a:cubicBezTo>
                  <a:cubicBezTo>
                    <a:pt x="442" y="457"/>
                    <a:pt x="445" y="454"/>
                    <a:pt x="446" y="451"/>
                  </a:cubicBezTo>
                  <a:cubicBezTo>
                    <a:pt x="473" y="328"/>
                    <a:pt x="470" y="126"/>
                    <a:pt x="304" y="42"/>
                  </a:cubicBezTo>
                  <a:cubicBezTo>
                    <a:pt x="271" y="25"/>
                    <a:pt x="239" y="12"/>
                    <a:pt x="207" y="2"/>
                  </a:cubicBezTo>
                  <a:cubicBezTo>
                    <a:pt x="203" y="0"/>
                    <a:pt x="198" y="3"/>
                    <a:pt x="196" y="7"/>
                  </a:cubicBezTo>
                  <a:cubicBezTo>
                    <a:pt x="101" y="254"/>
                    <a:pt x="101" y="254"/>
                    <a:pt x="101" y="254"/>
                  </a:cubicBezTo>
                  <a:cubicBezTo>
                    <a:pt x="109" y="249"/>
                    <a:pt x="119" y="248"/>
                    <a:pt x="128" y="2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6" name="Google Shape;986;p40"/>
            <p:cNvSpPr/>
            <p:nvPr/>
          </p:nvSpPr>
          <p:spPr>
            <a:xfrm>
              <a:off x="5837907" y="1326815"/>
              <a:ext cx="260158" cy="268291"/>
            </a:xfrm>
            <a:custGeom>
              <a:avLst/>
              <a:gdLst/>
              <a:ahLst/>
              <a:cxnLst/>
              <a:rect l="l" t="t" r="r" b="b"/>
              <a:pathLst>
                <a:path w="433" h="447" extrusionOk="0">
                  <a:moveTo>
                    <a:pt x="299" y="45"/>
                  </a:moveTo>
                  <a:cubicBezTo>
                    <a:pt x="301" y="53"/>
                    <a:pt x="298" y="62"/>
                    <a:pt x="292" y="69"/>
                  </a:cubicBezTo>
                  <a:cubicBezTo>
                    <a:pt x="283" y="79"/>
                    <a:pt x="270" y="86"/>
                    <a:pt x="254" y="88"/>
                  </a:cubicBezTo>
                  <a:cubicBezTo>
                    <a:pt x="238" y="91"/>
                    <a:pt x="223" y="89"/>
                    <a:pt x="211" y="82"/>
                  </a:cubicBezTo>
                  <a:cubicBezTo>
                    <a:pt x="203" y="77"/>
                    <a:pt x="198" y="70"/>
                    <a:pt x="197" y="61"/>
                  </a:cubicBezTo>
                  <a:cubicBezTo>
                    <a:pt x="195" y="52"/>
                    <a:pt x="198" y="43"/>
                    <a:pt x="205" y="36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3" y="68"/>
                    <a:pt x="0" y="76"/>
                    <a:pt x="4" y="81"/>
                  </a:cubicBezTo>
                  <a:cubicBezTo>
                    <a:pt x="140" y="249"/>
                    <a:pt x="140" y="249"/>
                    <a:pt x="140" y="249"/>
                  </a:cubicBezTo>
                  <a:cubicBezTo>
                    <a:pt x="141" y="250"/>
                    <a:pt x="142" y="253"/>
                    <a:pt x="142" y="255"/>
                  </a:cubicBezTo>
                  <a:cubicBezTo>
                    <a:pt x="142" y="256"/>
                    <a:pt x="141" y="258"/>
                    <a:pt x="140" y="258"/>
                  </a:cubicBezTo>
                  <a:cubicBezTo>
                    <a:pt x="136" y="262"/>
                    <a:pt x="131" y="266"/>
                    <a:pt x="125" y="264"/>
                  </a:cubicBezTo>
                  <a:cubicBezTo>
                    <a:pt x="122" y="263"/>
                    <a:pt x="119" y="261"/>
                    <a:pt x="115" y="260"/>
                  </a:cubicBezTo>
                  <a:cubicBezTo>
                    <a:pt x="105" y="256"/>
                    <a:pt x="95" y="263"/>
                    <a:pt x="95" y="274"/>
                  </a:cubicBezTo>
                  <a:cubicBezTo>
                    <a:pt x="95" y="285"/>
                    <a:pt x="100" y="296"/>
                    <a:pt x="107" y="304"/>
                  </a:cubicBezTo>
                  <a:cubicBezTo>
                    <a:pt x="114" y="313"/>
                    <a:pt x="124" y="321"/>
                    <a:pt x="134" y="323"/>
                  </a:cubicBezTo>
                  <a:cubicBezTo>
                    <a:pt x="145" y="325"/>
                    <a:pt x="154" y="317"/>
                    <a:pt x="152" y="306"/>
                  </a:cubicBezTo>
                  <a:cubicBezTo>
                    <a:pt x="152" y="302"/>
                    <a:pt x="151" y="299"/>
                    <a:pt x="151" y="295"/>
                  </a:cubicBezTo>
                  <a:cubicBezTo>
                    <a:pt x="150" y="289"/>
                    <a:pt x="154" y="285"/>
                    <a:pt x="159" y="282"/>
                  </a:cubicBezTo>
                  <a:cubicBezTo>
                    <a:pt x="160" y="281"/>
                    <a:pt x="161" y="281"/>
                    <a:pt x="162" y="281"/>
                  </a:cubicBezTo>
                  <a:cubicBezTo>
                    <a:pt x="165" y="281"/>
                    <a:pt x="167" y="282"/>
                    <a:pt x="168" y="284"/>
                  </a:cubicBezTo>
                  <a:cubicBezTo>
                    <a:pt x="295" y="440"/>
                    <a:pt x="295" y="440"/>
                    <a:pt x="295" y="440"/>
                  </a:cubicBezTo>
                  <a:cubicBezTo>
                    <a:pt x="301" y="447"/>
                    <a:pt x="311" y="443"/>
                    <a:pt x="311" y="435"/>
                  </a:cubicBezTo>
                  <a:cubicBezTo>
                    <a:pt x="311" y="399"/>
                    <a:pt x="312" y="354"/>
                    <a:pt x="321" y="300"/>
                  </a:cubicBezTo>
                  <a:cubicBezTo>
                    <a:pt x="335" y="205"/>
                    <a:pt x="376" y="134"/>
                    <a:pt x="417" y="51"/>
                  </a:cubicBezTo>
                  <a:cubicBezTo>
                    <a:pt x="422" y="41"/>
                    <a:pt x="427" y="28"/>
                    <a:pt x="431" y="13"/>
                  </a:cubicBezTo>
                  <a:cubicBezTo>
                    <a:pt x="433" y="7"/>
                    <a:pt x="428" y="0"/>
                    <a:pt x="422" y="1"/>
                  </a:cubicBezTo>
                  <a:cubicBezTo>
                    <a:pt x="284" y="23"/>
                    <a:pt x="284" y="23"/>
                    <a:pt x="284" y="23"/>
                  </a:cubicBezTo>
                  <a:cubicBezTo>
                    <a:pt x="292" y="28"/>
                    <a:pt x="298" y="36"/>
                    <a:pt x="299" y="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7" name="Google Shape;987;p40"/>
            <p:cNvSpPr/>
            <p:nvPr/>
          </p:nvSpPr>
          <p:spPr>
            <a:xfrm>
              <a:off x="5725035" y="1379176"/>
              <a:ext cx="304441" cy="352116"/>
            </a:xfrm>
            <a:custGeom>
              <a:avLst/>
              <a:gdLst/>
              <a:ahLst/>
              <a:cxnLst/>
              <a:rect l="l" t="t" r="r" b="b"/>
              <a:pathLst>
                <a:path w="507" h="587" extrusionOk="0">
                  <a:moveTo>
                    <a:pt x="344" y="245"/>
                  </a:moveTo>
                  <a:cubicBezTo>
                    <a:pt x="337" y="251"/>
                    <a:pt x="328" y="253"/>
                    <a:pt x="319" y="251"/>
                  </a:cubicBezTo>
                  <a:cubicBezTo>
                    <a:pt x="306" y="248"/>
                    <a:pt x="293" y="240"/>
                    <a:pt x="283" y="227"/>
                  </a:cubicBezTo>
                  <a:cubicBezTo>
                    <a:pt x="273" y="215"/>
                    <a:pt x="267" y="201"/>
                    <a:pt x="267" y="187"/>
                  </a:cubicBezTo>
                  <a:cubicBezTo>
                    <a:pt x="267" y="178"/>
                    <a:pt x="271" y="170"/>
                    <a:pt x="278" y="164"/>
                  </a:cubicBezTo>
                  <a:cubicBezTo>
                    <a:pt x="285" y="158"/>
                    <a:pt x="295" y="156"/>
                    <a:pt x="304" y="158"/>
                  </a:cubicBezTo>
                  <a:cubicBezTo>
                    <a:pt x="179" y="5"/>
                    <a:pt x="179" y="5"/>
                    <a:pt x="179" y="5"/>
                  </a:cubicBezTo>
                  <a:cubicBezTo>
                    <a:pt x="175" y="0"/>
                    <a:pt x="167" y="1"/>
                    <a:pt x="164" y="8"/>
                  </a:cubicBezTo>
                  <a:cubicBezTo>
                    <a:pt x="87" y="209"/>
                    <a:pt x="87" y="209"/>
                    <a:pt x="87" y="209"/>
                  </a:cubicBezTo>
                  <a:cubicBezTo>
                    <a:pt x="86" y="211"/>
                    <a:pt x="85" y="213"/>
                    <a:pt x="83" y="214"/>
                  </a:cubicBezTo>
                  <a:cubicBezTo>
                    <a:pt x="81" y="214"/>
                    <a:pt x="80" y="214"/>
                    <a:pt x="79" y="214"/>
                  </a:cubicBezTo>
                  <a:cubicBezTo>
                    <a:pt x="73" y="212"/>
                    <a:pt x="68" y="210"/>
                    <a:pt x="67" y="204"/>
                  </a:cubicBezTo>
                  <a:cubicBezTo>
                    <a:pt x="66" y="200"/>
                    <a:pt x="66" y="196"/>
                    <a:pt x="65" y="193"/>
                  </a:cubicBezTo>
                  <a:cubicBezTo>
                    <a:pt x="63" y="182"/>
                    <a:pt x="52" y="177"/>
                    <a:pt x="43" y="182"/>
                  </a:cubicBezTo>
                  <a:cubicBezTo>
                    <a:pt x="33" y="188"/>
                    <a:pt x="27" y="198"/>
                    <a:pt x="23" y="208"/>
                  </a:cubicBezTo>
                  <a:cubicBezTo>
                    <a:pt x="19" y="219"/>
                    <a:pt x="17" y="231"/>
                    <a:pt x="20" y="241"/>
                  </a:cubicBezTo>
                  <a:cubicBezTo>
                    <a:pt x="24" y="251"/>
                    <a:pt x="35" y="255"/>
                    <a:pt x="44" y="248"/>
                  </a:cubicBezTo>
                  <a:cubicBezTo>
                    <a:pt x="47" y="246"/>
                    <a:pt x="49" y="243"/>
                    <a:pt x="52" y="241"/>
                  </a:cubicBezTo>
                  <a:cubicBezTo>
                    <a:pt x="58" y="238"/>
                    <a:pt x="63" y="239"/>
                    <a:pt x="68" y="242"/>
                  </a:cubicBezTo>
                  <a:cubicBezTo>
                    <a:pt x="69" y="242"/>
                    <a:pt x="70" y="243"/>
                    <a:pt x="71" y="244"/>
                  </a:cubicBezTo>
                  <a:cubicBezTo>
                    <a:pt x="72" y="246"/>
                    <a:pt x="72" y="249"/>
                    <a:pt x="71" y="251"/>
                  </a:cubicBezTo>
                  <a:cubicBezTo>
                    <a:pt x="10" y="410"/>
                    <a:pt x="10" y="410"/>
                    <a:pt x="10" y="410"/>
                  </a:cubicBezTo>
                  <a:cubicBezTo>
                    <a:pt x="10" y="412"/>
                    <a:pt x="9" y="414"/>
                    <a:pt x="10" y="415"/>
                  </a:cubicBezTo>
                  <a:cubicBezTo>
                    <a:pt x="16" y="445"/>
                    <a:pt x="0" y="490"/>
                    <a:pt x="10" y="508"/>
                  </a:cubicBezTo>
                  <a:cubicBezTo>
                    <a:pt x="30" y="542"/>
                    <a:pt x="339" y="587"/>
                    <a:pt x="491" y="480"/>
                  </a:cubicBezTo>
                  <a:cubicBezTo>
                    <a:pt x="507" y="469"/>
                    <a:pt x="504" y="446"/>
                    <a:pt x="501" y="402"/>
                  </a:cubicBezTo>
                  <a:cubicBezTo>
                    <a:pt x="355" y="221"/>
                    <a:pt x="355" y="221"/>
                    <a:pt x="355" y="221"/>
                  </a:cubicBezTo>
                  <a:cubicBezTo>
                    <a:pt x="355" y="230"/>
                    <a:pt x="351" y="239"/>
                    <a:pt x="344" y="2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8" name="Google Shape;988;p40"/>
            <p:cNvSpPr/>
            <p:nvPr/>
          </p:nvSpPr>
          <p:spPr>
            <a:xfrm>
              <a:off x="5526246" y="1358760"/>
              <a:ext cx="289521" cy="285105"/>
            </a:xfrm>
            <a:custGeom>
              <a:avLst/>
              <a:gdLst/>
              <a:ahLst/>
              <a:cxnLst/>
              <a:rect l="l" t="t" r="r" b="b"/>
              <a:pathLst>
                <a:path w="482" h="475" extrusionOk="0">
                  <a:moveTo>
                    <a:pt x="354" y="298"/>
                  </a:moveTo>
                  <a:cubicBezTo>
                    <a:pt x="346" y="295"/>
                    <a:pt x="339" y="288"/>
                    <a:pt x="336" y="279"/>
                  </a:cubicBezTo>
                  <a:cubicBezTo>
                    <a:pt x="332" y="267"/>
                    <a:pt x="333" y="252"/>
                    <a:pt x="339" y="237"/>
                  </a:cubicBezTo>
                  <a:cubicBezTo>
                    <a:pt x="345" y="222"/>
                    <a:pt x="354" y="210"/>
                    <a:pt x="366" y="203"/>
                  </a:cubicBezTo>
                  <a:cubicBezTo>
                    <a:pt x="374" y="199"/>
                    <a:pt x="383" y="198"/>
                    <a:pt x="391" y="201"/>
                  </a:cubicBezTo>
                  <a:cubicBezTo>
                    <a:pt x="400" y="204"/>
                    <a:pt x="406" y="211"/>
                    <a:pt x="409" y="220"/>
                  </a:cubicBezTo>
                  <a:cubicBezTo>
                    <a:pt x="480" y="36"/>
                    <a:pt x="480" y="36"/>
                    <a:pt x="480" y="36"/>
                  </a:cubicBezTo>
                  <a:cubicBezTo>
                    <a:pt x="482" y="30"/>
                    <a:pt x="477" y="23"/>
                    <a:pt x="470" y="24"/>
                  </a:cubicBezTo>
                  <a:cubicBezTo>
                    <a:pt x="257" y="58"/>
                    <a:pt x="257" y="58"/>
                    <a:pt x="257" y="58"/>
                  </a:cubicBezTo>
                  <a:cubicBezTo>
                    <a:pt x="255" y="58"/>
                    <a:pt x="252" y="58"/>
                    <a:pt x="251" y="56"/>
                  </a:cubicBezTo>
                  <a:cubicBezTo>
                    <a:pt x="250" y="56"/>
                    <a:pt x="249" y="54"/>
                    <a:pt x="249" y="53"/>
                  </a:cubicBezTo>
                  <a:cubicBezTo>
                    <a:pt x="248" y="47"/>
                    <a:pt x="247" y="42"/>
                    <a:pt x="251" y="38"/>
                  </a:cubicBezTo>
                  <a:cubicBezTo>
                    <a:pt x="254" y="35"/>
                    <a:pt x="257" y="33"/>
                    <a:pt x="260" y="31"/>
                  </a:cubicBezTo>
                  <a:cubicBezTo>
                    <a:pt x="268" y="24"/>
                    <a:pt x="267" y="12"/>
                    <a:pt x="258" y="6"/>
                  </a:cubicBezTo>
                  <a:cubicBezTo>
                    <a:pt x="248" y="1"/>
                    <a:pt x="236" y="0"/>
                    <a:pt x="225" y="2"/>
                  </a:cubicBezTo>
                  <a:cubicBezTo>
                    <a:pt x="214" y="3"/>
                    <a:pt x="203" y="8"/>
                    <a:pt x="196" y="16"/>
                  </a:cubicBezTo>
                  <a:cubicBezTo>
                    <a:pt x="189" y="24"/>
                    <a:pt x="192" y="36"/>
                    <a:pt x="202" y="40"/>
                  </a:cubicBezTo>
                  <a:cubicBezTo>
                    <a:pt x="205" y="42"/>
                    <a:pt x="208" y="42"/>
                    <a:pt x="212" y="44"/>
                  </a:cubicBezTo>
                  <a:cubicBezTo>
                    <a:pt x="217" y="47"/>
                    <a:pt x="218" y="52"/>
                    <a:pt x="219" y="58"/>
                  </a:cubicBezTo>
                  <a:cubicBezTo>
                    <a:pt x="219" y="59"/>
                    <a:pt x="219" y="60"/>
                    <a:pt x="218" y="61"/>
                  </a:cubicBezTo>
                  <a:cubicBezTo>
                    <a:pt x="217" y="64"/>
                    <a:pt x="215" y="65"/>
                    <a:pt x="212" y="65"/>
                  </a:cubicBezTo>
                  <a:cubicBezTo>
                    <a:pt x="9" y="98"/>
                    <a:pt x="9" y="98"/>
                    <a:pt x="9" y="98"/>
                  </a:cubicBezTo>
                  <a:cubicBezTo>
                    <a:pt x="3" y="98"/>
                    <a:pt x="0" y="104"/>
                    <a:pt x="2" y="109"/>
                  </a:cubicBezTo>
                  <a:cubicBezTo>
                    <a:pt x="14" y="138"/>
                    <a:pt x="74" y="153"/>
                    <a:pt x="86" y="175"/>
                  </a:cubicBezTo>
                  <a:cubicBezTo>
                    <a:pt x="92" y="186"/>
                    <a:pt x="75" y="210"/>
                    <a:pt x="77" y="226"/>
                  </a:cubicBezTo>
                  <a:cubicBezTo>
                    <a:pt x="78" y="239"/>
                    <a:pt x="115" y="253"/>
                    <a:pt x="115" y="253"/>
                  </a:cubicBezTo>
                  <a:cubicBezTo>
                    <a:pt x="115" y="253"/>
                    <a:pt x="89" y="277"/>
                    <a:pt x="88" y="289"/>
                  </a:cubicBezTo>
                  <a:cubicBezTo>
                    <a:pt x="86" y="302"/>
                    <a:pt x="111" y="323"/>
                    <a:pt x="112" y="337"/>
                  </a:cubicBezTo>
                  <a:cubicBezTo>
                    <a:pt x="112" y="350"/>
                    <a:pt x="90" y="385"/>
                    <a:pt x="101" y="421"/>
                  </a:cubicBezTo>
                  <a:cubicBezTo>
                    <a:pt x="116" y="475"/>
                    <a:pt x="280" y="428"/>
                    <a:pt x="323" y="429"/>
                  </a:cubicBezTo>
                  <a:cubicBezTo>
                    <a:pt x="326" y="429"/>
                    <a:pt x="330" y="427"/>
                    <a:pt x="331" y="423"/>
                  </a:cubicBezTo>
                  <a:cubicBezTo>
                    <a:pt x="380" y="296"/>
                    <a:pt x="380" y="296"/>
                    <a:pt x="380" y="296"/>
                  </a:cubicBezTo>
                  <a:cubicBezTo>
                    <a:pt x="372" y="300"/>
                    <a:pt x="363" y="301"/>
                    <a:pt x="354" y="2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9" name="Google Shape;989;p40"/>
            <p:cNvSpPr/>
            <p:nvPr/>
          </p:nvSpPr>
          <p:spPr>
            <a:xfrm>
              <a:off x="5530337" y="1130580"/>
              <a:ext cx="282300" cy="276217"/>
            </a:xfrm>
            <a:custGeom>
              <a:avLst/>
              <a:gdLst/>
              <a:ahLst/>
              <a:cxnLst/>
              <a:rect l="l" t="t" r="r" b="b"/>
              <a:pathLst>
                <a:path w="470" h="460" extrusionOk="0">
                  <a:moveTo>
                    <a:pt x="170" y="410"/>
                  </a:moveTo>
                  <a:cubicBezTo>
                    <a:pt x="169" y="401"/>
                    <a:pt x="171" y="392"/>
                    <a:pt x="178" y="385"/>
                  </a:cubicBezTo>
                  <a:cubicBezTo>
                    <a:pt x="186" y="375"/>
                    <a:pt x="200" y="369"/>
                    <a:pt x="216" y="366"/>
                  </a:cubicBezTo>
                  <a:cubicBezTo>
                    <a:pt x="232" y="364"/>
                    <a:pt x="247" y="366"/>
                    <a:pt x="258" y="373"/>
                  </a:cubicBezTo>
                  <a:cubicBezTo>
                    <a:pt x="266" y="377"/>
                    <a:pt x="271" y="385"/>
                    <a:pt x="273" y="394"/>
                  </a:cubicBezTo>
                  <a:cubicBezTo>
                    <a:pt x="274" y="403"/>
                    <a:pt x="271" y="412"/>
                    <a:pt x="265" y="419"/>
                  </a:cubicBezTo>
                  <a:cubicBezTo>
                    <a:pt x="460" y="388"/>
                    <a:pt x="460" y="388"/>
                    <a:pt x="460" y="388"/>
                  </a:cubicBezTo>
                  <a:cubicBezTo>
                    <a:pt x="467" y="387"/>
                    <a:pt x="470" y="379"/>
                    <a:pt x="465" y="373"/>
                  </a:cubicBezTo>
                  <a:cubicBezTo>
                    <a:pt x="330" y="206"/>
                    <a:pt x="330" y="206"/>
                    <a:pt x="330" y="206"/>
                  </a:cubicBezTo>
                  <a:cubicBezTo>
                    <a:pt x="328" y="204"/>
                    <a:pt x="327" y="202"/>
                    <a:pt x="328" y="200"/>
                  </a:cubicBezTo>
                  <a:cubicBezTo>
                    <a:pt x="328" y="198"/>
                    <a:pt x="329" y="197"/>
                    <a:pt x="330" y="196"/>
                  </a:cubicBezTo>
                  <a:cubicBezTo>
                    <a:pt x="334" y="192"/>
                    <a:pt x="338" y="189"/>
                    <a:pt x="344" y="191"/>
                  </a:cubicBezTo>
                  <a:cubicBezTo>
                    <a:pt x="348" y="192"/>
                    <a:pt x="351" y="194"/>
                    <a:pt x="354" y="195"/>
                  </a:cubicBezTo>
                  <a:cubicBezTo>
                    <a:pt x="365" y="198"/>
                    <a:pt x="375" y="192"/>
                    <a:pt x="375" y="181"/>
                  </a:cubicBezTo>
                  <a:cubicBezTo>
                    <a:pt x="375" y="170"/>
                    <a:pt x="369" y="159"/>
                    <a:pt x="362" y="150"/>
                  </a:cubicBezTo>
                  <a:cubicBezTo>
                    <a:pt x="355" y="142"/>
                    <a:pt x="346" y="134"/>
                    <a:pt x="335" y="132"/>
                  </a:cubicBezTo>
                  <a:cubicBezTo>
                    <a:pt x="325" y="130"/>
                    <a:pt x="316" y="138"/>
                    <a:pt x="317" y="149"/>
                  </a:cubicBezTo>
                  <a:cubicBezTo>
                    <a:pt x="318" y="153"/>
                    <a:pt x="319" y="156"/>
                    <a:pt x="319" y="160"/>
                  </a:cubicBezTo>
                  <a:cubicBezTo>
                    <a:pt x="320" y="166"/>
                    <a:pt x="315" y="169"/>
                    <a:pt x="311" y="173"/>
                  </a:cubicBezTo>
                  <a:cubicBezTo>
                    <a:pt x="310" y="174"/>
                    <a:pt x="308" y="174"/>
                    <a:pt x="307" y="174"/>
                  </a:cubicBezTo>
                  <a:cubicBezTo>
                    <a:pt x="305" y="174"/>
                    <a:pt x="303" y="173"/>
                    <a:pt x="301" y="171"/>
                  </a:cubicBezTo>
                  <a:cubicBezTo>
                    <a:pt x="167" y="5"/>
                    <a:pt x="167" y="5"/>
                    <a:pt x="167" y="5"/>
                  </a:cubicBezTo>
                  <a:cubicBezTo>
                    <a:pt x="163" y="0"/>
                    <a:pt x="155" y="1"/>
                    <a:pt x="152" y="6"/>
                  </a:cubicBezTo>
                  <a:cubicBezTo>
                    <a:pt x="113" y="70"/>
                    <a:pt x="97" y="139"/>
                    <a:pt x="91" y="193"/>
                  </a:cubicBezTo>
                  <a:cubicBezTo>
                    <a:pt x="86" y="237"/>
                    <a:pt x="114" y="268"/>
                    <a:pt x="111" y="294"/>
                  </a:cubicBezTo>
                  <a:cubicBezTo>
                    <a:pt x="106" y="335"/>
                    <a:pt x="32" y="395"/>
                    <a:pt x="4" y="446"/>
                  </a:cubicBezTo>
                  <a:cubicBezTo>
                    <a:pt x="0" y="452"/>
                    <a:pt x="5" y="460"/>
                    <a:pt x="13" y="459"/>
                  </a:cubicBezTo>
                  <a:cubicBezTo>
                    <a:pt x="185" y="431"/>
                    <a:pt x="185" y="431"/>
                    <a:pt x="185" y="431"/>
                  </a:cubicBezTo>
                  <a:cubicBezTo>
                    <a:pt x="177" y="427"/>
                    <a:pt x="172" y="419"/>
                    <a:pt x="170" y="41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90" name="Google Shape;990;p40"/>
          <p:cNvGrpSpPr/>
          <p:nvPr/>
        </p:nvGrpSpPr>
        <p:grpSpPr>
          <a:xfrm>
            <a:off x="1168508" y="843134"/>
            <a:ext cx="364294" cy="445740"/>
            <a:chOff x="606645" y="1011196"/>
            <a:chExt cx="588520" cy="720096"/>
          </a:xfrm>
        </p:grpSpPr>
        <p:sp>
          <p:nvSpPr>
            <p:cNvPr id="991" name="Google Shape;991;p40"/>
            <p:cNvSpPr/>
            <p:nvPr/>
          </p:nvSpPr>
          <p:spPr>
            <a:xfrm>
              <a:off x="659316" y="1517469"/>
              <a:ext cx="456722" cy="213824"/>
            </a:xfrm>
            <a:custGeom>
              <a:avLst/>
              <a:gdLst/>
              <a:ahLst/>
              <a:cxnLst/>
              <a:rect l="l" t="t" r="r" b="b"/>
              <a:pathLst>
                <a:path w="763" h="358" extrusionOk="0">
                  <a:moveTo>
                    <a:pt x="1" y="27"/>
                  </a:moveTo>
                  <a:cubicBezTo>
                    <a:pt x="0" y="41"/>
                    <a:pt x="25" y="62"/>
                    <a:pt x="25" y="75"/>
                  </a:cubicBezTo>
                  <a:cubicBezTo>
                    <a:pt x="26" y="89"/>
                    <a:pt x="4" y="123"/>
                    <a:pt x="14" y="160"/>
                  </a:cubicBezTo>
                  <a:cubicBezTo>
                    <a:pt x="32" y="219"/>
                    <a:pt x="230" y="155"/>
                    <a:pt x="245" y="169"/>
                  </a:cubicBezTo>
                  <a:cubicBezTo>
                    <a:pt x="269" y="192"/>
                    <a:pt x="241" y="258"/>
                    <a:pt x="255" y="280"/>
                  </a:cubicBezTo>
                  <a:cubicBezTo>
                    <a:pt x="275" y="313"/>
                    <a:pt x="582" y="358"/>
                    <a:pt x="735" y="252"/>
                  </a:cubicBezTo>
                  <a:cubicBezTo>
                    <a:pt x="763" y="232"/>
                    <a:pt x="729" y="168"/>
                    <a:pt x="749" y="8"/>
                  </a:cubicBezTo>
                  <a:cubicBezTo>
                    <a:pt x="749" y="4"/>
                    <a:pt x="746" y="0"/>
                    <a:pt x="742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2" y="0"/>
                    <a:pt x="19" y="1"/>
                    <a:pt x="17" y="3"/>
                  </a:cubicBezTo>
                  <a:cubicBezTo>
                    <a:pt x="10" y="11"/>
                    <a:pt x="2" y="21"/>
                    <a:pt x="1" y="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2" name="Google Shape;992;p40"/>
            <p:cNvSpPr/>
            <p:nvPr/>
          </p:nvSpPr>
          <p:spPr>
            <a:xfrm>
              <a:off x="606645" y="1354464"/>
              <a:ext cx="561583" cy="154615"/>
            </a:xfrm>
            <a:custGeom>
              <a:avLst/>
              <a:gdLst/>
              <a:ahLst/>
              <a:cxnLst/>
              <a:rect l="l" t="t" r="r" b="b"/>
              <a:pathLst>
                <a:path w="938" h="259" extrusionOk="0">
                  <a:moveTo>
                    <a:pt x="2" y="109"/>
                  </a:moveTo>
                  <a:cubicBezTo>
                    <a:pt x="0" y="146"/>
                    <a:pt x="74" y="161"/>
                    <a:pt x="88" y="186"/>
                  </a:cubicBezTo>
                  <a:cubicBezTo>
                    <a:pt x="93" y="197"/>
                    <a:pt x="77" y="222"/>
                    <a:pt x="79" y="237"/>
                  </a:cubicBezTo>
                  <a:cubicBezTo>
                    <a:pt x="79" y="244"/>
                    <a:pt x="91" y="252"/>
                    <a:pt x="101" y="257"/>
                  </a:cubicBezTo>
                  <a:cubicBezTo>
                    <a:pt x="103" y="258"/>
                    <a:pt x="104" y="259"/>
                    <a:pt x="106" y="259"/>
                  </a:cubicBezTo>
                  <a:cubicBezTo>
                    <a:pt x="840" y="259"/>
                    <a:pt x="840" y="259"/>
                    <a:pt x="840" y="259"/>
                  </a:cubicBezTo>
                  <a:cubicBezTo>
                    <a:pt x="840" y="258"/>
                    <a:pt x="840" y="258"/>
                    <a:pt x="840" y="258"/>
                  </a:cubicBezTo>
                  <a:cubicBezTo>
                    <a:pt x="854" y="164"/>
                    <a:pt x="895" y="93"/>
                    <a:pt x="936" y="10"/>
                  </a:cubicBezTo>
                  <a:cubicBezTo>
                    <a:pt x="936" y="10"/>
                    <a:pt x="936" y="10"/>
                    <a:pt x="936" y="10"/>
                  </a:cubicBezTo>
                  <a:cubicBezTo>
                    <a:pt x="938" y="5"/>
                    <a:pt x="935" y="0"/>
                    <a:pt x="929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5" y="0"/>
                    <a:pt x="73" y="1"/>
                    <a:pt x="71" y="3"/>
                  </a:cubicBezTo>
                  <a:cubicBezTo>
                    <a:pt x="39" y="39"/>
                    <a:pt x="3" y="78"/>
                    <a:pt x="2" y="10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3" name="Google Shape;993;p40"/>
            <p:cNvSpPr/>
            <p:nvPr/>
          </p:nvSpPr>
          <p:spPr>
            <a:xfrm>
              <a:off x="661721" y="1191460"/>
              <a:ext cx="533444" cy="154135"/>
            </a:xfrm>
            <a:custGeom>
              <a:avLst/>
              <a:gdLst/>
              <a:ahLst/>
              <a:cxnLst/>
              <a:rect l="l" t="t" r="r" b="b"/>
              <a:pathLst>
                <a:path w="891" h="258" extrusionOk="0">
                  <a:moveTo>
                    <a:pt x="8" y="98"/>
                  </a:moveTo>
                  <a:cubicBezTo>
                    <a:pt x="2" y="142"/>
                    <a:pt x="31" y="174"/>
                    <a:pt x="28" y="199"/>
                  </a:cubicBezTo>
                  <a:cubicBezTo>
                    <a:pt x="26" y="213"/>
                    <a:pt x="17" y="230"/>
                    <a:pt x="3" y="247"/>
                  </a:cubicBezTo>
                  <a:cubicBezTo>
                    <a:pt x="0" y="252"/>
                    <a:pt x="3" y="258"/>
                    <a:pt x="9" y="258"/>
                  </a:cubicBezTo>
                  <a:cubicBezTo>
                    <a:pt x="849" y="258"/>
                    <a:pt x="849" y="258"/>
                    <a:pt x="849" y="258"/>
                  </a:cubicBezTo>
                  <a:cubicBezTo>
                    <a:pt x="852" y="258"/>
                    <a:pt x="855" y="256"/>
                    <a:pt x="856" y="254"/>
                  </a:cubicBezTo>
                  <a:cubicBezTo>
                    <a:pt x="875" y="195"/>
                    <a:pt x="891" y="98"/>
                    <a:pt x="873" y="5"/>
                  </a:cubicBezTo>
                  <a:cubicBezTo>
                    <a:pt x="872" y="2"/>
                    <a:pt x="869" y="0"/>
                    <a:pt x="866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1" y="0"/>
                    <a:pt x="28" y="2"/>
                    <a:pt x="27" y="5"/>
                  </a:cubicBezTo>
                  <a:cubicBezTo>
                    <a:pt x="17" y="38"/>
                    <a:pt x="11" y="70"/>
                    <a:pt x="8" y="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4" name="Google Shape;994;p40"/>
            <p:cNvSpPr/>
            <p:nvPr/>
          </p:nvSpPr>
          <p:spPr>
            <a:xfrm>
              <a:off x="683367" y="1011196"/>
              <a:ext cx="497368" cy="171394"/>
            </a:xfrm>
            <a:custGeom>
              <a:avLst/>
              <a:gdLst/>
              <a:ahLst/>
              <a:cxnLst/>
              <a:rect l="l" t="t" r="r" b="b"/>
              <a:pathLst>
                <a:path w="831" h="287" extrusionOk="0">
                  <a:moveTo>
                    <a:pt x="690" y="102"/>
                  </a:moveTo>
                  <a:cubicBezTo>
                    <a:pt x="488" y="0"/>
                    <a:pt x="287" y="19"/>
                    <a:pt x="180" y="75"/>
                  </a:cubicBezTo>
                  <a:cubicBezTo>
                    <a:pt x="84" y="125"/>
                    <a:pt x="31" y="203"/>
                    <a:pt x="2" y="278"/>
                  </a:cubicBezTo>
                  <a:cubicBezTo>
                    <a:pt x="0" y="282"/>
                    <a:pt x="3" y="287"/>
                    <a:pt x="8" y="287"/>
                  </a:cubicBezTo>
                  <a:cubicBezTo>
                    <a:pt x="823" y="287"/>
                    <a:pt x="823" y="287"/>
                    <a:pt x="823" y="287"/>
                  </a:cubicBezTo>
                  <a:cubicBezTo>
                    <a:pt x="828" y="287"/>
                    <a:pt x="831" y="283"/>
                    <a:pt x="830" y="278"/>
                  </a:cubicBezTo>
                  <a:cubicBezTo>
                    <a:pt x="810" y="207"/>
                    <a:pt x="768" y="141"/>
                    <a:pt x="690" y="1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95" name="Google Shape;995;p40"/>
          <p:cNvGrpSpPr/>
          <p:nvPr/>
        </p:nvGrpSpPr>
        <p:grpSpPr>
          <a:xfrm>
            <a:off x="7622791" y="843111"/>
            <a:ext cx="298405" cy="445762"/>
            <a:chOff x="11033597" y="1011159"/>
            <a:chExt cx="482075" cy="720133"/>
          </a:xfrm>
        </p:grpSpPr>
        <p:sp>
          <p:nvSpPr>
            <p:cNvPr id="996" name="Google Shape;996;p40"/>
            <p:cNvSpPr/>
            <p:nvPr/>
          </p:nvSpPr>
          <p:spPr>
            <a:xfrm>
              <a:off x="11033597" y="1414369"/>
              <a:ext cx="482075" cy="151349"/>
            </a:xfrm>
            <a:custGeom>
              <a:avLst/>
              <a:gdLst/>
              <a:ahLst/>
              <a:cxnLst/>
              <a:rect l="l" t="t" r="r" b="b"/>
              <a:pathLst>
                <a:path w="724" h="227" extrusionOk="0">
                  <a:moveTo>
                    <a:pt x="0" y="112"/>
                  </a:moveTo>
                  <a:cubicBezTo>
                    <a:pt x="0" y="149"/>
                    <a:pt x="5" y="185"/>
                    <a:pt x="16" y="219"/>
                  </a:cubicBezTo>
                  <a:cubicBezTo>
                    <a:pt x="17" y="224"/>
                    <a:pt x="22" y="227"/>
                    <a:pt x="27" y="227"/>
                  </a:cubicBezTo>
                  <a:cubicBezTo>
                    <a:pt x="697" y="227"/>
                    <a:pt x="697" y="227"/>
                    <a:pt x="697" y="227"/>
                  </a:cubicBezTo>
                  <a:cubicBezTo>
                    <a:pt x="702" y="227"/>
                    <a:pt x="707" y="224"/>
                    <a:pt x="708" y="219"/>
                  </a:cubicBezTo>
                  <a:cubicBezTo>
                    <a:pt x="719" y="185"/>
                    <a:pt x="724" y="149"/>
                    <a:pt x="724" y="112"/>
                  </a:cubicBezTo>
                  <a:cubicBezTo>
                    <a:pt x="724" y="76"/>
                    <a:pt x="719" y="41"/>
                    <a:pt x="709" y="8"/>
                  </a:cubicBezTo>
                  <a:cubicBezTo>
                    <a:pt x="708" y="3"/>
                    <a:pt x="703" y="0"/>
                    <a:pt x="698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1" y="0"/>
                    <a:pt x="16" y="3"/>
                    <a:pt x="15" y="8"/>
                  </a:cubicBezTo>
                  <a:cubicBezTo>
                    <a:pt x="5" y="41"/>
                    <a:pt x="0" y="76"/>
                    <a:pt x="0" y="11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7" name="Google Shape;997;p40"/>
            <p:cNvSpPr/>
            <p:nvPr/>
          </p:nvSpPr>
          <p:spPr>
            <a:xfrm>
              <a:off x="11142821" y="1011159"/>
              <a:ext cx="263627" cy="229006"/>
            </a:xfrm>
            <a:custGeom>
              <a:avLst/>
              <a:gdLst/>
              <a:ahLst/>
              <a:cxnLst/>
              <a:rect l="l" t="t" r="r" b="b"/>
              <a:pathLst>
                <a:path w="396" h="343" extrusionOk="0">
                  <a:moveTo>
                    <a:pt x="357" y="266"/>
                  </a:moveTo>
                  <a:cubicBezTo>
                    <a:pt x="208" y="7"/>
                    <a:pt x="208" y="7"/>
                    <a:pt x="208" y="7"/>
                  </a:cubicBezTo>
                  <a:cubicBezTo>
                    <a:pt x="203" y="0"/>
                    <a:pt x="193" y="0"/>
                    <a:pt x="188" y="7"/>
                  </a:cubicBezTo>
                  <a:cubicBezTo>
                    <a:pt x="39" y="266"/>
                    <a:pt x="39" y="266"/>
                    <a:pt x="39" y="266"/>
                  </a:cubicBezTo>
                  <a:cubicBezTo>
                    <a:pt x="4" y="326"/>
                    <a:pt x="4" y="326"/>
                    <a:pt x="4" y="326"/>
                  </a:cubicBezTo>
                  <a:cubicBezTo>
                    <a:pt x="0" y="334"/>
                    <a:pt x="5" y="343"/>
                    <a:pt x="14" y="343"/>
                  </a:cubicBezTo>
                  <a:cubicBezTo>
                    <a:pt x="382" y="343"/>
                    <a:pt x="382" y="343"/>
                    <a:pt x="382" y="343"/>
                  </a:cubicBezTo>
                  <a:cubicBezTo>
                    <a:pt x="391" y="343"/>
                    <a:pt x="396" y="334"/>
                    <a:pt x="392" y="326"/>
                  </a:cubicBezTo>
                  <a:lnTo>
                    <a:pt x="357" y="2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8" name="Google Shape;998;p40"/>
            <p:cNvSpPr/>
            <p:nvPr/>
          </p:nvSpPr>
          <p:spPr>
            <a:xfrm>
              <a:off x="11052228" y="1576445"/>
              <a:ext cx="444813" cy="154847"/>
            </a:xfrm>
            <a:custGeom>
              <a:avLst/>
              <a:gdLst/>
              <a:ahLst/>
              <a:cxnLst/>
              <a:rect l="l" t="t" r="r" b="b"/>
              <a:pathLst>
                <a:path w="668" h="232" extrusionOk="0">
                  <a:moveTo>
                    <a:pt x="334" y="232"/>
                  </a:moveTo>
                  <a:cubicBezTo>
                    <a:pt x="482" y="232"/>
                    <a:pt x="609" y="143"/>
                    <a:pt x="665" y="17"/>
                  </a:cubicBezTo>
                  <a:cubicBezTo>
                    <a:pt x="668" y="9"/>
                    <a:pt x="663" y="0"/>
                    <a:pt x="655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5" y="0"/>
                    <a:pt x="0" y="9"/>
                    <a:pt x="3" y="17"/>
                  </a:cubicBezTo>
                  <a:cubicBezTo>
                    <a:pt x="59" y="143"/>
                    <a:pt x="186" y="232"/>
                    <a:pt x="334" y="23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9" name="Google Shape;999;p40"/>
            <p:cNvSpPr/>
            <p:nvPr/>
          </p:nvSpPr>
          <p:spPr>
            <a:xfrm>
              <a:off x="11051762" y="1251592"/>
              <a:ext cx="446676" cy="151349"/>
            </a:xfrm>
            <a:custGeom>
              <a:avLst/>
              <a:gdLst/>
              <a:ahLst/>
              <a:cxnLst/>
              <a:rect l="l" t="t" r="r" b="b"/>
              <a:pathLst>
                <a:path w="671" h="227" extrusionOk="0">
                  <a:moveTo>
                    <a:pt x="654" y="183"/>
                  </a:moveTo>
                  <a:cubicBezTo>
                    <a:pt x="653" y="182"/>
                    <a:pt x="653" y="182"/>
                    <a:pt x="653" y="182"/>
                  </a:cubicBezTo>
                  <a:cubicBezTo>
                    <a:pt x="552" y="5"/>
                    <a:pt x="552" y="5"/>
                    <a:pt x="552" y="5"/>
                  </a:cubicBezTo>
                  <a:cubicBezTo>
                    <a:pt x="550" y="2"/>
                    <a:pt x="546" y="0"/>
                    <a:pt x="542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24" y="0"/>
                    <a:pt x="120" y="2"/>
                    <a:pt x="118" y="5"/>
                  </a:cubicBezTo>
                  <a:cubicBezTo>
                    <a:pt x="17" y="182"/>
                    <a:pt x="17" y="182"/>
                    <a:pt x="17" y="182"/>
                  </a:cubicBezTo>
                  <a:cubicBezTo>
                    <a:pt x="16" y="185"/>
                    <a:pt x="16" y="185"/>
                    <a:pt x="16" y="185"/>
                  </a:cubicBezTo>
                  <a:cubicBezTo>
                    <a:pt x="11" y="194"/>
                    <a:pt x="7" y="202"/>
                    <a:pt x="3" y="211"/>
                  </a:cubicBezTo>
                  <a:cubicBezTo>
                    <a:pt x="0" y="219"/>
                    <a:pt x="5" y="227"/>
                    <a:pt x="13" y="227"/>
                  </a:cubicBezTo>
                  <a:cubicBezTo>
                    <a:pt x="657" y="227"/>
                    <a:pt x="657" y="227"/>
                    <a:pt x="657" y="227"/>
                  </a:cubicBezTo>
                  <a:cubicBezTo>
                    <a:pt x="665" y="227"/>
                    <a:pt x="671" y="219"/>
                    <a:pt x="667" y="211"/>
                  </a:cubicBezTo>
                  <a:cubicBezTo>
                    <a:pt x="663" y="202"/>
                    <a:pt x="659" y="193"/>
                    <a:pt x="654" y="18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00" name="Google Shape;1000;p40"/>
          <p:cNvGrpSpPr/>
          <p:nvPr/>
        </p:nvGrpSpPr>
        <p:grpSpPr>
          <a:xfrm>
            <a:off x="6221656" y="797418"/>
            <a:ext cx="460705" cy="491455"/>
            <a:chOff x="8770051" y="937343"/>
            <a:chExt cx="744273" cy="793950"/>
          </a:xfrm>
        </p:grpSpPr>
        <p:sp>
          <p:nvSpPr>
            <p:cNvPr id="1001" name="Google Shape;1001;p40"/>
            <p:cNvSpPr/>
            <p:nvPr/>
          </p:nvSpPr>
          <p:spPr>
            <a:xfrm>
              <a:off x="8968558" y="1402926"/>
              <a:ext cx="348361" cy="98539"/>
            </a:xfrm>
            <a:custGeom>
              <a:avLst/>
              <a:gdLst/>
              <a:ahLst/>
              <a:cxnLst/>
              <a:rect l="l" t="t" r="r" b="b"/>
              <a:pathLst>
                <a:path w="1741804" h="492696" extrusionOk="0">
                  <a:moveTo>
                    <a:pt x="1741805" y="0"/>
                  </a:moveTo>
                  <a:lnTo>
                    <a:pt x="0" y="0"/>
                  </a:lnTo>
                  <a:cubicBezTo>
                    <a:pt x="100902" y="166370"/>
                    <a:pt x="219266" y="316611"/>
                    <a:pt x="295529" y="492696"/>
                  </a:cubicBezTo>
                  <a:lnTo>
                    <a:pt x="1444625" y="492696"/>
                  </a:lnTo>
                  <a:cubicBezTo>
                    <a:pt x="1518222" y="307785"/>
                    <a:pt x="1639761" y="160655"/>
                    <a:pt x="17418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2" name="Google Shape;1002;p40"/>
            <p:cNvSpPr/>
            <p:nvPr/>
          </p:nvSpPr>
          <p:spPr>
            <a:xfrm>
              <a:off x="8960465" y="1079360"/>
              <a:ext cx="362496" cy="102351"/>
            </a:xfrm>
            <a:custGeom>
              <a:avLst/>
              <a:gdLst/>
              <a:ahLst/>
              <a:cxnLst/>
              <a:rect l="l" t="t" r="r" b="b"/>
              <a:pathLst>
                <a:path w="1812480" h="511754" extrusionOk="0">
                  <a:moveTo>
                    <a:pt x="1812481" y="511755"/>
                  </a:moveTo>
                  <a:cubicBezTo>
                    <a:pt x="1623568" y="198445"/>
                    <a:pt x="1277493" y="-1453"/>
                    <a:pt x="899922" y="8"/>
                  </a:cubicBezTo>
                  <a:cubicBezTo>
                    <a:pt x="549593" y="1341"/>
                    <a:pt x="194628" y="214066"/>
                    <a:pt x="0" y="511755"/>
                  </a:cubicBezTo>
                  <a:lnTo>
                    <a:pt x="1812481" y="5117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3" name="Google Shape;1003;p40"/>
            <p:cNvSpPr/>
            <p:nvPr/>
          </p:nvSpPr>
          <p:spPr>
            <a:xfrm>
              <a:off x="8930121" y="1189758"/>
              <a:ext cx="422643" cy="98539"/>
            </a:xfrm>
            <a:custGeom>
              <a:avLst/>
              <a:gdLst/>
              <a:ahLst/>
              <a:cxnLst/>
              <a:rect l="l" t="t" r="r" b="b"/>
              <a:pathLst>
                <a:path w="2113216" h="492696" extrusionOk="0">
                  <a:moveTo>
                    <a:pt x="2113217" y="492696"/>
                  </a:moveTo>
                  <a:cubicBezTo>
                    <a:pt x="2110994" y="311595"/>
                    <a:pt x="2064639" y="144717"/>
                    <a:pt x="1985582" y="0"/>
                  </a:cubicBezTo>
                  <a:lnTo>
                    <a:pt x="127445" y="0"/>
                  </a:lnTo>
                  <a:cubicBezTo>
                    <a:pt x="47307" y="135065"/>
                    <a:pt x="0" y="285687"/>
                    <a:pt x="0" y="440944"/>
                  </a:cubicBezTo>
                  <a:cubicBezTo>
                    <a:pt x="0" y="458534"/>
                    <a:pt x="508" y="475742"/>
                    <a:pt x="1270" y="492696"/>
                  </a:cubicBezTo>
                  <a:lnTo>
                    <a:pt x="2113217" y="49269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4" name="Google Shape;1004;p40"/>
            <p:cNvSpPr/>
            <p:nvPr/>
          </p:nvSpPr>
          <p:spPr>
            <a:xfrm>
              <a:off x="8930847" y="1296342"/>
              <a:ext cx="421894" cy="98539"/>
            </a:xfrm>
            <a:custGeom>
              <a:avLst/>
              <a:gdLst/>
              <a:ahLst/>
              <a:cxnLst/>
              <a:rect l="l" t="t" r="r" b="b"/>
              <a:pathLst>
                <a:path w="2109469" h="492696" extrusionOk="0">
                  <a:moveTo>
                    <a:pt x="0" y="0"/>
                  </a:moveTo>
                  <a:cubicBezTo>
                    <a:pt x="16002" y="194564"/>
                    <a:pt x="82868" y="350457"/>
                    <a:pt x="165291" y="492696"/>
                  </a:cubicBezTo>
                  <a:lnTo>
                    <a:pt x="1953324" y="492696"/>
                  </a:lnTo>
                  <a:cubicBezTo>
                    <a:pt x="2038096" y="352425"/>
                    <a:pt x="2104454" y="199073"/>
                    <a:pt x="210947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5" name="Google Shape;1005;p40"/>
            <p:cNvSpPr/>
            <p:nvPr/>
          </p:nvSpPr>
          <p:spPr>
            <a:xfrm>
              <a:off x="9031006" y="1509510"/>
              <a:ext cx="223837" cy="102349"/>
            </a:xfrm>
            <a:custGeom>
              <a:avLst/>
              <a:gdLst/>
              <a:ahLst/>
              <a:cxnLst/>
              <a:rect l="l" t="t" r="r" b="b"/>
              <a:pathLst>
                <a:path w="1119187" h="511746" extrusionOk="0">
                  <a:moveTo>
                    <a:pt x="0" y="0"/>
                  </a:moveTo>
                  <a:cubicBezTo>
                    <a:pt x="38989" y="100267"/>
                    <a:pt x="63690" y="209423"/>
                    <a:pt x="63690" y="334899"/>
                  </a:cubicBezTo>
                  <a:cubicBezTo>
                    <a:pt x="63690" y="432562"/>
                    <a:pt x="142875" y="511747"/>
                    <a:pt x="240538" y="511747"/>
                  </a:cubicBezTo>
                  <a:lnTo>
                    <a:pt x="889889" y="511747"/>
                  </a:lnTo>
                  <a:cubicBezTo>
                    <a:pt x="987552" y="511747"/>
                    <a:pt x="1066737" y="432562"/>
                    <a:pt x="1066737" y="334899"/>
                  </a:cubicBezTo>
                  <a:lnTo>
                    <a:pt x="1066737" y="311658"/>
                  </a:lnTo>
                  <a:cubicBezTo>
                    <a:pt x="1066737" y="194183"/>
                    <a:pt x="1086803" y="92265"/>
                    <a:pt x="111918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06" name="Google Shape;1006;p40"/>
            <p:cNvGrpSpPr/>
            <p:nvPr/>
          </p:nvGrpSpPr>
          <p:grpSpPr>
            <a:xfrm>
              <a:off x="8770051" y="937343"/>
              <a:ext cx="744273" cy="793950"/>
              <a:chOff x="6565437" y="1588001"/>
              <a:chExt cx="744273" cy="793950"/>
            </a:xfrm>
          </p:grpSpPr>
          <p:sp>
            <p:nvSpPr>
              <p:cNvPr id="1007" name="Google Shape;1007;p40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8" name="Google Shape;1008;p40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9" name="Google Shape;1009;p40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0" name="Google Shape;1010;p40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1" name="Google Shape;1011;p40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2" name="Google Shape;1012;p40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3" name="Google Shape;1013;p40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4" name="Google Shape;1014;p40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5" name="Google Shape;1015;p40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6" name="Google Shape;1016;p40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17" name="Google Shape;1017;p40"/>
          <p:cNvGrpSpPr/>
          <p:nvPr/>
        </p:nvGrpSpPr>
        <p:grpSpPr>
          <a:xfrm>
            <a:off x="4820520" y="797418"/>
            <a:ext cx="460705" cy="491455"/>
            <a:chOff x="6506504" y="937343"/>
            <a:chExt cx="744273" cy="793950"/>
          </a:xfrm>
        </p:grpSpPr>
        <p:sp>
          <p:nvSpPr>
            <p:cNvPr id="1018" name="Google Shape;1018;p40"/>
            <p:cNvSpPr/>
            <p:nvPr/>
          </p:nvSpPr>
          <p:spPr>
            <a:xfrm>
              <a:off x="6666683" y="1079385"/>
              <a:ext cx="422268" cy="171940"/>
            </a:xfrm>
            <a:custGeom>
              <a:avLst/>
              <a:gdLst/>
              <a:ahLst/>
              <a:cxnLst/>
              <a:rect l="l" t="t" r="r" b="b"/>
              <a:pathLst>
                <a:path w="2085276" h="859701" extrusionOk="0">
                  <a:moveTo>
                    <a:pt x="2085276" y="859701"/>
                  </a:moveTo>
                  <a:cubicBezTo>
                    <a:pt x="2064893" y="746925"/>
                    <a:pt x="2027047" y="641516"/>
                    <a:pt x="1974723" y="545821"/>
                  </a:cubicBezTo>
                  <a:lnTo>
                    <a:pt x="1952816" y="507721"/>
                  </a:lnTo>
                  <a:cubicBezTo>
                    <a:pt x="1535303" y="-176492"/>
                    <a:pt x="577914" y="-161950"/>
                    <a:pt x="140271" y="507721"/>
                  </a:cubicBezTo>
                  <a:lnTo>
                    <a:pt x="116523" y="545821"/>
                  </a:lnTo>
                  <a:cubicBezTo>
                    <a:pt x="57721" y="643421"/>
                    <a:pt x="18098" y="749783"/>
                    <a:pt x="0" y="859701"/>
                  </a:cubicBezTo>
                  <a:lnTo>
                    <a:pt x="2085276" y="8597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9" name="Google Shape;1019;p40"/>
            <p:cNvSpPr/>
            <p:nvPr/>
          </p:nvSpPr>
          <p:spPr>
            <a:xfrm>
              <a:off x="6664423" y="1259933"/>
              <a:ext cx="427985" cy="171450"/>
            </a:xfrm>
            <a:custGeom>
              <a:avLst/>
              <a:gdLst/>
              <a:ahLst/>
              <a:cxnLst/>
              <a:rect l="l" t="t" r="r" b="b"/>
              <a:pathLst>
                <a:path w="2113506" h="857250" extrusionOk="0">
                  <a:moveTo>
                    <a:pt x="3910" y="178753"/>
                  </a:moveTo>
                  <a:cubicBezTo>
                    <a:pt x="22706" y="451485"/>
                    <a:pt x="153833" y="652844"/>
                    <a:pt x="287056" y="857250"/>
                  </a:cubicBezTo>
                  <a:lnTo>
                    <a:pt x="1834170" y="857250"/>
                  </a:lnTo>
                  <a:cubicBezTo>
                    <a:pt x="1971457" y="654495"/>
                    <a:pt x="2109316" y="461137"/>
                    <a:pt x="2113316" y="178753"/>
                  </a:cubicBezTo>
                  <a:lnTo>
                    <a:pt x="2113507" y="140653"/>
                  </a:lnTo>
                  <a:cubicBezTo>
                    <a:pt x="2112935" y="92710"/>
                    <a:pt x="2109125" y="45784"/>
                    <a:pt x="2102585" y="0"/>
                  </a:cubicBezTo>
                  <a:lnTo>
                    <a:pt x="5815" y="0"/>
                  </a:lnTo>
                  <a:cubicBezTo>
                    <a:pt x="-1170" y="58991"/>
                    <a:pt x="-1932" y="118872"/>
                    <a:pt x="3910" y="1787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0" name="Google Shape;1020;p40"/>
            <p:cNvSpPr/>
            <p:nvPr/>
          </p:nvSpPr>
          <p:spPr>
            <a:xfrm>
              <a:off x="6727642" y="1439988"/>
              <a:ext cx="303068" cy="171348"/>
            </a:xfrm>
            <a:custGeom>
              <a:avLst/>
              <a:gdLst/>
              <a:ahLst/>
              <a:cxnLst/>
              <a:rect l="l" t="t" r="r" b="b"/>
              <a:pathLst>
                <a:path w="1496631" h="856741" extrusionOk="0">
                  <a:moveTo>
                    <a:pt x="0" y="0"/>
                  </a:moveTo>
                  <a:cubicBezTo>
                    <a:pt x="63500" y="97853"/>
                    <a:pt x="125984" y="197485"/>
                    <a:pt x="175451" y="306896"/>
                  </a:cubicBezTo>
                  <a:lnTo>
                    <a:pt x="191071" y="344996"/>
                  </a:lnTo>
                  <a:cubicBezTo>
                    <a:pt x="230060" y="445262"/>
                    <a:pt x="254762" y="554419"/>
                    <a:pt x="254762" y="679895"/>
                  </a:cubicBezTo>
                  <a:cubicBezTo>
                    <a:pt x="254762" y="777558"/>
                    <a:pt x="333946" y="856742"/>
                    <a:pt x="431610" y="856742"/>
                  </a:cubicBezTo>
                  <a:lnTo>
                    <a:pt x="1080960" y="856742"/>
                  </a:lnTo>
                  <a:cubicBezTo>
                    <a:pt x="1189609" y="856488"/>
                    <a:pt x="1267206" y="763143"/>
                    <a:pt x="1257808" y="656653"/>
                  </a:cubicBezTo>
                  <a:cubicBezTo>
                    <a:pt x="1257808" y="539178"/>
                    <a:pt x="1277874" y="437261"/>
                    <a:pt x="1310259" y="344996"/>
                  </a:cubicBezTo>
                  <a:lnTo>
                    <a:pt x="1324483" y="306896"/>
                  </a:lnTo>
                  <a:cubicBezTo>
                    <a:pt x="1370775" y="194501"/>
                    <a:pt x="1432687" y="95567"/>
                    <a:pt x="149663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21" name="Google Shape;1021;p40"/>
            <p:cNvGrpSpPr/>
            <p:nvPr/>
          </p:nvGrpSpPr>
          <p:grpSpPr>
            <a:xfrm>
              <a:off x="6506504" y="937343"/>
              <a:ext cx="744273" cy="793950"/>
              <a:chOff x="6565437" y="1588001"/>
              <a:chExt cx="744273" cy="793950"/>
            </a:xfrm>
          </p:grpSpPr>
          <p:sp>
            <p:nvSpPr>
              <p:cNvPr id="1022" name="Google Shape;1022;p40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3" name="Google Shape;1023;p40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4" name="Google Shape;1024;p40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5" name="Google Shape;1025;p40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6" name="Google Shape;1026;p40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7" name="Google Shape;1027;p40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8" name="Google Shape;1028;p40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9" name="Google Shape;1029;p40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0" name="Google Shape;1030;p40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1" name="Google Shape;1031;p40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32" name="Google Shape;1032;p40"/>
          <p:cNvGrpSpPr/>
          <p:nvPr/>
        </p:nvGrpSpPr>
        <p:grpSpPr>
          <a:xfrm>
            <a:off x="5521088" y="797418"/>
            <a:ext cx="460705" cy="491455"/>
            <a:chOff x="7638277" y="937343"/>
            <a:chExt cx="744273" cy="793950"/>
          </a:xfrm>
        </p:grpSpPr>
        <p:sp>
          <p:nvSpPr>
            <p:cNvPr id="1033" name="Google Shape;1033;p40"/>
            <p:cNvSpPr/>
            <p:nvPr/>
          </p:nvSpPr>
          <p:spPr>
            <a:xfrm>
              <a:off x="8012931" y="1079385"/>
              <a:ext cx="217151" cy="253479"/>
            </a:xfrm>
            <a:custGeom>
              <a:avLst/>
              <a:gdLst/>
              <a:ahLst/>
              <a:cxnLst/>
              <a:rect l="l" t="t" r="r" b="b"/>
              <a:pathLst>
                <a:path w="1085755" h="1267396" extrusionOk="0">
                  <a:moveTo>
                    <a:pt x="1058482" y="714947"/>
                  </a:moveTo>
                  <a:cubicBezTo>
                    <a:pt x="1013714" y="538416"/>
                    <a:pt x="885190" y="361632"/>
                    <a:pt x="705993" y="229870"/>
                  </a:cubicBezTo>
                  <a:cubicBezTo>
                    <a:pt x="565277" y="126492"/>
                    <a:pt x="329184" y="3365"/>
                    <a:pt x="0" y="0"/>
                  </a:cubicBezTo>
                  <a:lnTo>
                    <a:pt x="0" y="1267397"/>
                  </a:lnTo>
                  <a:lnTo>
                    <a:pt x="1025144" y="1267397"/>
                  </a:lnTo>
                  <a:cubicBezTo>
                    <a:pt x="1092772" y="1073722"/>
                    <a:pt x="1103694" y="892810"/>
                    <a:pt x="1058482" y="7149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4" name="Google Shape;1034;p40"/>
            <p:cNvSpPr/>
            <p:nvPr/>
          </p:nvSpPr>
          <p:spPr>
            <a:xfrm>
              <a:off x="7789628" y="1079436"/>
              <a:ext cx="214318" cy="253428"/>
            </a:xfrm>
            <a:custGeom>
              <a:avLst/>
              <a:gdLst/>
              <a:ahLst/>
              <a:cxnLst/>
              <a:rect l="l" t="t" r="r" b="b"/>
              <a:pathLst>
                <a:path w="1071591" h="1267142" extrusionOk="0">
                  <a:moveTo>
                    <a:pt x="377536" y="231331"/>
                  </a:moveTo>
                  <a:cubicBezTo>
                    <a:pt x="199609" y="362839"/>
                    <a:pt x="71910" y="538988"/>
                    <a:pt x="27270" y="714693"/>
                  </a:cubicBezTo>
                  <a:cubicBezTo>
                    <a:pt x="-17942" y="892556"/>
                    <a:pt x="-7020" y="1073404"/>
                    <a:pt x="60671" y="1267143"/>
                  </a:cubicBezTo>
                  <a:lnTo>
                    <a:pt x="1071591" y="1267143"/>
                  </a:lnTo>
                  <a:lnTo>
                    <a:pt x="1071591" y="0"/>
                  </a:lnTo>
                  <a:cubicBezTo>
                    <a:pt x="748249" y="6794"/>
                    <a:pt x="516220" y="128905"/>
                    <a:pt x="377536" y="2313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5" name="Google Shape;1035;p40"/>
            <p:cNvSpPr/>
            <p:nvPr/>
          </p:nvSpPr>
          <p:spPr>
            <a:xfrm>
              <a:off x="8012931" y="1341261"/>
              <a:ext cx="202133" cy="270446"/>
            </a:xfrm>
            <a:custGeom>
              <a:avLst/>
              <a:gdLst/>
              <a:ahLst/>
              <a:cxnLst/>
              <a:rect l="l" t="t" r="r" b="b"/>
              <a:pathLst>
                <a:path w="1010666" h="1352232" extrusionOk="0">
                  <a:moveTo>
                    <a:pt x="326390" y="1351915"/>
                  </a:moveTo>
                  <a:cubicBezTo>
                    <a:pt x="447929" y="1351090"/>
                    <a:pt x="476758" y="1318387"/>
                    <a:pt x="497142" y="1226757"/>
                  </a:cubicBezTo>
                  <a:cubicBezTo>
                    <a:pt x="505079" y="1190943"/>
                    <a:pt x="512382" y="1152208"/>
                    <a:pt x="520129" y="1111187"/>
                  </a:cubicBezTo>
                  <a:cubicBezTo>
                    <a:pt x="540004" y="1005586"/>
                    <a:pt x="562610" y="885888"/>
                    <a:pt x="602869" y="793750"/>
                  </a:cubicBezTo>
                  <a:cubicBezTo>
                    <a:pt x="721932" y="514413"/>
                    <a:pt x="897255" y="279463"/>
                    <a:pt x="1010666" y="0"/>
                  </a:cubicBezTo>
                  <a:lnTo>
                    <a:pt x="0" y="0"/>
                  </a:lnTo>
                  <a:lnTo>
                    <a:pt x="0" y="1351725"/>
                  </a:lnTo>
                  <a:lnTo>
                    <a:pt x="12573" y="1351598"/>
                  </a:lnTo>
                  <a:lnTo>
                    <a:pt x="12573" y="1352169"/>
                  </a:lnTo>
                  <a:cubicBezTo>
                    <a:pt x="41974" y="1352169"/>
                    <a:pt x="71438" y="1352169"/>
                    <a:pt x="100838" y="1352233"/>
                  </a:cubicBezTo>
                  <a:lnTo>
                    <a:pt x="118364" y="1351915"/>
                  </a:lnTo>
                  <a:cubicBezTo>
                    <a:pt x="162116" y="1351979"/>
                    <a:pt x="284671" y="1352487"/>
                    <a:pt x="326390" y="13519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6" name="Google Shape;1036;p40"/>
            <p:cNvSpPr/>
            <p:nvPr/>
          </p:nvSpPr>
          <p:spPr>
            <a:xfrm>
              <a:off x="7804733" y="1341261"/>
              <a:ext cx="199288" cy="270439"/>
            </a:xfrm>
            <a:custGeom>
              <a:avLst/>
              <a:gdLst/>
              <a:ahLst/>
              <a:cxnLst/>
              <a:rect l="l" t="t" r="r" b="b"/>
              <a:pathLst>
                <a:path w="996442" h="1352197" extrusionOk="0">
                  <a:moveTo>
                    <a:pt x="996442" y="1352169"/>
                  </a:moveTo>
                  <a:lnTo>
                    <a:pt x="996442" y="0"/>
                  </a:lnTo>
                  <a:lnTo>
                    <a:pt x="0" y="0"/>
                  </a:lnTo>
                  <a:cubicBezTo>
                    <a:pt x="113538" y="279591"/>
                    <a:pt x="288671" y="514287"/>
                    <a:pt x="407797" y="793750"/>
                  </a:cubicBezTo>
                  <a:cubicBezTo>
                    <a:pt x="448056" y="885888"/>
                    <a:pt x="470662" y="1005586"/>
                    <a:pt x="490601" y="1111250"/>
                  </a:cubicBezTo>
                  <a:cubicBezTo>
                    <a:pt x="498348" y="1152208"/>
                    <a:pt x="505651" y="1190943"/>
                    <a:pt x="513588" y="1226757"/>
                  </a:cubicBezTo>
                  <a:cubicBezTo>
                    <a:pt x="533908" y="1329246"/>
                    <a:pt x="580580" y="1351153"/>
                    <a:pt x="682561" y="1352169"/>
                  </a:cubicBezTo>
                  <a:cubicBezTo>
                    <a:pt x="774002" y="1352169"/>
                    <a:pt x="905256" y="1352233"/>
                    <a:pt x="996442" y="135216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37" name="Google Shape;1037;p40"/>
            <p:cNvGrpSpPr/>
            <p:nvPr/>
          </p:nvGrpSpPr>
          <p:grpSpPr>
            <a:xfrm>
              <a:off x="7638277" y="937343"/>
              <a:ext cx="744273" cy="793950"/>
              <a:chOff x="6565437" y="1588001"/>
              <a:chExt cx="744273" cy="793950"/>
            </a:xfrm>
          </p:grpSpPr>
          <p:sp>
            <p:nvSpPr>
              <p:cNvPr id="1038" name="Google Shape;1038;p40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9" name="Google Shape;1039;p40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0" name="Google Shape;1040;p40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1" name="Google Shape;1041;p40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2" name="Google Shape;1042;p40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3" name="Google Shape;1043;p40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4" name="Google Shape;1044;p40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5" name="Google Shape;1045;p40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6" name="Google Shape;1046;p40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7" name="Google Shape;1047;p40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48" name="Google Shape;1048;p40"/>
          <p:cNvGrpSpPr/>
          <p:nvPr/>
        </p:nvGrpSpPr>
        <p:grpSpPr>
          <a:xfrm>
            <a:off x="3061198" y="2986973"/>
            <a:ext cx="445779" cy="400764"/>
            <a:chOff x="3778727" y="4460423"/>
            <a:chExt cx="720160" cy="647438"/>
          </a:xfrm>
        </p:grpSpPr>
        <p:sp>
          <p:nvSpPr>
            <p:cNvPr id="1049" name="Google Shape;1049;p40"/>
            <p:cNvSpPr/>
            <p:nvPr/>
          </p:nvSpPr>
          <p:spPr>
            <a:xfrm>
              <a:off x="3957011" y="4902228"/>
              <a:ext cx="364723" cy="110621"/>
            </a:xfrm>
            <a:custGeom>
              <a:avLst/>
              <a:gdLst/>
              <a:ahLst/>
              <a:cxnLst/>
              <a:rect l="l" t="t" r="r" b="b"/>
              <a:pathLst>
                <a:path w="640" h="194" extrusionOk="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0" name="Google Shape;1050;p40"/>
            <p:cNvSpPr/>
            <p:nvPr/>
          </p:nvSpPr>
          <p:spPr>
            <a:xfrm>
              <a:off x="4002092" y="4999728"/>
              <a:ext cx="275015" cy="108132"/>
            </a:xfrm>
            <a:custGeom>
              <a:avLst/>
              <a:gdLst/>
              <a:ahLst/>
              <a:cxnLst/>
              <a:rect l="l" t="t" r="r" b="b"/>
              <a:pathLst>
                <a:path w="483" h="190" extrusionOk="0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1" name="Google Shape;1051;p40"/>
            <p:cNvSpPr/>
            <p:nvPr/>
          </p:nvSpPr>
          <p:spPr>
            <a:xfrm>
              <a:off x="3780312" y="4519014"/>
              <a:ext cx="718575" cy="115145"/>
            </a:xfrm>
            <a:custGeom>
              <a:avLst/>
              <a:gdLst/>
              <a:ahLst/>
              <a:cxnLst/>
              <a:rect l="l" t="t" r="r" b="b"/>
              <a:pathLst>
                <a:path w="1261" h="202" extrusionOk="0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2" name="Google Shape;1052;p40"/>
            <p:cNvSpPr/>
            <p:nvPr/>
          </p:nvSpPr>
          <p:spPr>
            <a:xfrm>
              <a:off x="3868662" y="4710395"/>
              <a:ext cx="541875" cy="112657"/>
            </a:xfrm>
            <a:custGeom>
              <a:avLst/>
              <a:gdLst/>
              <a:ahLst/>
              <a:cxnLst/>
              <a:rect l="l" t="t" r="r" b="b"/>
              <a:pathLst>
                <a:path w="951" h="198" extrusionOk="0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3" name="Google Shape;1053;p40"/>
            <p:cNvSpPr/>
            <p:nvPr/>
          </p:nvSpPr>
          <p:spPr>
            <a:xfrm>
              <a:off x="3824940" y="4614704"/>
              <a:ext cx="629543" cy="114014"/>
            </a:xfrm>
            <a:custGeom>
              <a:avLst/>
              <a:gdLst/>
              <a:ahLst/>
              <a:cxnLst/>
              <a:rect l="l" t="t" r="r" b="b"/>
              <a:pathLst>
                <a:path w="1105" h="200" extrusionOk="0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4" name="Google Shape;1054;p40"/>
            <p:cNvSpPr/>
            <p:nvPr/>
          </p:nvSpPr>
          <p:spPr>
            <a:xfrm>
              <a:off x="3912610" y="4806085"/>
              <a:ext cx="453525" cy="112204"/>
            </a:xfrm>
            <a:custGeom>
              <a:avLst/>
              <a:gdLst/>
              <a:ahLst/>
              <a:cxnLst/>
              <a:rect l="l" t="t" r="r" b="b"/>
              <a:pathLst>
                <a:path w="796" h="197" extrusionOk="0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5" name="Google Shape;1055;p40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56" name="Google Shape;1056;p40"/>
          <p:cNvGrpSpPr/>
          <p:nvPr/>
        </p:nvGrpSpPr>
        <p:grpSpPr>
          <a:xfrm>
            <a:off x="1138083" y="2972048"/>
            <a:ext cx="445680" cy="430613"/>
            <a:chOff x="557494" y="4436312"/>
            <a:chExt cx="720000" cy="695660"/>
          </a:xfrm>
        </p:grpSpPr>
        <p:sp>
          <p:nvSpPr>
            <p:cNvPr id="1057" name="Google Shape;1057;p40"/>
            <p:cNvSpPr/>
            <p:nvPr/>
          </p:nvSpPr>
          <p:spPr>
            <a:xfrm>
              <a:off x="557494" y="4436312"/>
              <a:ext cx="720000" cy="144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8" name="Google Shape;1058;p40"/>
            <p:cNvSpPr/>
            <p:nvPr/>
          </p:nvSpPr>
          <p:spPr>
            <a:xfrm>
              <a:off x="651816" y="4730082"/>
              <a:ext cx="533789" cy="218575"/>
            </a:xfrm>
            <a:custGeom>
              <a:avLst/>
              <a:gdLst/>
              <a:ahLst/>
              <a:cxnLst/>
              <a:rect l="l" t="t" r="r" b="b"/>
              <a:pathLst>
                <a:path w="791" h="325" extrusionOk="0">
                  <a:moveTo>
                    <a:pt x="0" y="0"/>
                  </a:move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15" y="251"/>
                    <a:pt x="115" y="251"/>
                    <a:pt x="115" y="251"/>
                  </a:cubicBezTo>
                  <a:cubicBezTo>
                    <a:pt x="155" y="294"/>
                    <a:pt x="267" y="325"/>
                    <a:pt x="395" y="325"/>
                  </a:cubicBezTo>
                  <a:cubicBezTo>
                    <a:pt x="524" y="325"/>
                    <a:pt x="636" y="294"/>
                    <a:pt x="676" y="251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791" y="0"/>
                    <a:pt x="791" y="0"/>
                    <a:pt x="791" y="0"/>
                  </a:cubicBezTo>
                  <a:cubicBezTo>
                    <a:pt x="715" y="44"/>
                    <a:pt x="553" y="68"/>
                    <a:pt x="395" y="68"/>
                  </a:cubicBezTo>
                  <a:cubicBezTo>
                    <a:pt x="237" y="68"/>
                    <a:pt x="75" y="44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9" name="Google Shape;1059;p40"/>
            <p:cNvSpPr/>
            <p:nvPr/>
          </p:nvSpPr>
          <p:spPr>
            <a:xfrm>
              <a:off x="564298" y="4539996"/>
              <a:ext cx="709060" cy="225815"/>
            </a:xfrm>
            <a:custGeom>
              <a:avLst/>
              <a:gdLst/>
              <a:ahLst/>
              <a:cxnLst/>
              <a:rect l="l" t="t" r="r" b="b"/>
              <a:pathLst>
                <a:path w="1051" h="336" extrusionOk="0">
                  <a:moveTo>
                    <a:pt x="917" y="45"/>
                  </a:moveTo>
                  <a:cubicBezTo>
                    <a:pt x="812" y="67"/>
                    <a:pt x="673" y="79"/>
                    <a:pt x="525" y="79"/>
                  </a:cubicBezTo>
                  <a:cubicBezTo>
                    <a:pt x="378" y="79"/>
                    <a:pt x="239" y="67"/>
                    <a:pt x="134" y="45"/>
                  </a:cubicBezTo>
                  <a:cubicBezTo>
                    <a:pt x="87" y="35"/>
                    <a:pt x="34" y="20"/>
                    <a:pt x="0" y="0"/>
                  </a:cubicBezTo>
                  <a:cubicBezTo>
                    <a:pt x="116" y="253"/>
                    <a:pt x="116" y="253"/>
                    <a:pt x="116" y="253"/>
                  </a:cubicBezTo>
                  <a:cubicBezTo>
                    <a:pt x="160" y="296"/>
                    <a:pt x="313" y="336"/>
                    <a:pt x="525" y="336"/>
                  </a:cubicBezTo>
                  <a:cubicBezTo>
                    <a:pt x="738" y="336"/>
                    <a:pt x="891" y="296"/>
                    <a:pt x="934" y="253"/>
                  </a:cubicBezTo>
                  <a:cubicBezTo>
                    <a:pt x="1051" y="0"/>
                    <a:pt x="1051" y="0"/>
                    <a:pt x="1051" y="0"/>
                  </a:cubicBezTo>
                  <a:cubicBezTo>
                    <a:pt x="1017" y="20"/>
                    <a:pt x="964" y="35"/>
                    <a:pt x="917" y="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0" name="Google Shape;1060;p40"/>
            <p:cNvSpPr/>
            <p:nvPr/>
          </p:nvSpPr>
          <p:spPr>
            <a:xfrm>
              <a:off x="739569" y="4921102"/>
              <a:ext cx="357815" cy="210870"/>
            </a:xfrm>
            <a:custGeom>
              <a:avLst/>
              <a:gdLst/>
              <a:ahLst/>
              <a:cxnLst/>
              <a:rect l="l" t="t" r="r" b="b"/>
              <a:pathLst>
                <a:path w="530" h="314" extrusionOk="0">
                  <a:moveTo>
                    <a:pt x="0" y="0"/>
                  </a:move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121" y="263"/>
                    <a:pt x="121" y="263"/>
                    <a:pt x="121" y="263"/>
                  </a:cubicBezTo>
                  <a:cubicBezTo>
                    <a:pt x="151" y="293"/>
                    <a:pt x="204" y="314"/>
                    <a:pt x="265" y="314"/>
                  </a:cubicBezTo>
                  <a:cubicBezTo>
                    <a:pt x="326" y="314"/>
                    <a:pt x="380" y="293"/>
                    <a:pt x="410" y="263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6" y="207"/>
                    <a:pt x="436" y="207"/>
                    <a:pt x="436" y="207"/>
                  </a:cubicBezTo>
                  <a:cubicBezTo>
                    <a:pt x="530" y="0"/>
                    <a:pt x="530" y="0"/>
                    <a:pt x="530" y="0"/>
                  </a:cubicBezTo>
                  <a:cubicBezTo>
                    <a:pt x="476" y="35"/>
                    <a:pt x="378" y="57"/>
                    <a:pt x="265" y="57"/>
                  </a:cubicBezTo>
                  <a:cubicBezTo>
                    <a:pt x="152" y="57"/>
                    <a:pt x="55" y="35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61" name="Google Shape;1061;p40"/>
          <p:cNvGrpSpPr/>
          <p:nvPr/>
        </p:nvGrpSpPr>
        <p:grpSpPr>
          <a:xfrm>
            <a:off x="4343305" y="2964459"/>
            <a:ext cx="445833" cy="445792"/>
            <a:chOff x="5926265" y="4424051"/>
            <a:chExt cx="720246" cy="720181"/>
          </a:xfrm>
        </p:grpSpPr>
        <p:sp>
          <p:nvSpPr>
            <p:cNvPr id="1062" name="Google Shape;1062;p40"/>
            <p:cNvSpPr/>
            <p:nvPr/>
          </p:nvSpPr>
          <p:spPr>
            <a:xfrm>
              <a:off x="5926265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76" y="124"/>
                  </a:moveTo>
                  <a:cubicBezTo>
                    <a:pt x="451" y="0"/>
                    <a:pt x="249" y="0"/>
                    <a:pt x="125" y="124"/>
                  </a:cubicBezTo>
                  <a:cubicBezTo>
                    <a:pt x="0" y="249"/>
                    <a:pt x="0" y="451"/>
                    <a:pt x="125" y="575"/>
                  </a:cubicBezTo>
                  <a:cubicBezTo>
                    <a:pt x="189" y="640"/>
                    <a:pt x="274" y="671"/>
                    <a:pt x="359" y="668"/>
                  </a:cubicBezTo>
                  <a:cubicBezTo>
                    <a:pt x="510" y="669"/>
                    <a:pt x="510" y="669"/>
                    <a:pt x="510" y="669"/>
                  </a:cubicBezTo>
                  <a:cubicBezTo>
                    <a:pt x="669" y="669"/>
                    <a:pt x="669" y="669"/>
                    <a:pt x="669" y="669"/>
                  </a:cubicBezTo>
                  <a:cubicBezTo>
                    <a:pt x="669" y="509"/>
                    <a:pt x="669" y="509"/>
                    <a:pt x="669" y="509"/>
                  </a:cubicBezTo>
                  <a:cubicBezTo>
                    <a:pt x="669" y="358"/>
                    <a:pt x="669" y="358"/>
                    <a:pt x="669" y="358"/>
                  </a:cubicBezTo>
                  <a:cubicBezTo>
                    <a:pt x="671" y="274"/>
                    <a:pt x="640" y="189"/>
                    <a:pt x="576" y="1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3" name="Google Shape;1063;p40"/>
            <p:cNvSpPr/>
            <p:nvPr/>
          </p:nvSpPr>
          <p:spPr>
            <a:xfrm>
              <a:off x="5926265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125" y="95"/>
                  </a:moveTo>
                  <a:cubicBezTo>
                    <a:pt x="0" y="220"/>
                    <a:pt x="0" y="422"/>
                    <a:pt x="125" y="546"/>
                  </a:cubicBezTo>
                  <a:cubicBezTo>
                    <a:pt x="249" y="671"/>
                    <a:pt x="451" y="671"/>
                    <a:pt x="576" y="546"/>
                  </a:cubicBezTo>
                  <a:cubicBezTo>
                    <a:pt x="640" y="482"/>
                    <a:pt x="671" y="397"/>
                    <a:pt x="669" y="312"/>
                  </a:cubicBezTo>
                  <a:cubicBezTo>
                    <a:pt x="669" y="161"/>
                    <a:pt x="669" y="161"/>
                    <a:pt x="669" y="161"/>
                  </a:cubicBezTo>
                  <a:cubicBezTo>
                    <a:pt x="669" y="1"/>
                    <a:pt x="669" y="1"/>
                    <a:pt x="669" y="1"/>
                  </a:cubicBezTo>
                  <a:cubicBezTo>
                    <a:pt x="510" y="2"/>
                    <a:pt x="510" y="2"/>
                    <a:pt x="510" y="2"/>
                  </a:cubicBezTo>
                  <a:cubicBezTo>
                    <a:pt x="359" y="2"/>
                    <a:pt x="359" y="2"/>
                    <a:pt x="359" y="2"/>
                  </a:cubicBezTo>
                  <a:cubicBezTo>
                    <a:pt x="274" y="0"/>
                    <a:pt x="189" y="31"/>
                    <a:pt x="125" y="9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4" name="Google Shape;1064;p40"/>
            <p:cNvSpPr/>
            <p:nvPr/>
          </p:nvSpPr>
          <p:spPr>
            <a:xfrm>
              <a:off x="6290862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96" y="546"/>
                  </a:moveTo>
                  <a:cubicBezTo>
                    <a:pt x="220" y="671"/>
                    <a:pt x="422" y="671"/>
                    <a:pt x="547" y="546"/>
                  </a:cubicBezTo>
                  <a:cubicBezTo>
                    <a:pt x="671" y="422"/>
                    <a:pt x="671" y="220"/>
                    <a:pt x="547" y="95"/>
                  </a:cubicBezTo>
                  <a:cubicBezTo>
                    <a:pt x="482" y="31"/>
                    <a:pt x="397" y="0"/>
                    <a:pt x="313" y="2"/>
                  </a:cubicBezTo>
                  <a:cubicBezTo>
                    <a:pt x="161" y="2"/>
                    <a:pt x="161" y="2"/>
                    <a:pt x="16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61"/>
                    <a:pt x="2" y="161"/>
                    <a:pt x="2" y="161"/>
                  </a:cubicBezTo>
                  <a:cubicBezTo>
                    <a:pt x="2" y="312"/>
                    <a:pt x="2" y="312"/>
                    <a:pt x="2" y="312"/>
                  </a:cubicBezTo>
                  <a:cubicBezTo>
                    <a:pt x="0" y="397"/>
                    <a:pt x="31" y="482"/>
                    <a:pt x="96" y="5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5" name="Google Shape;1065;p40"/>
            <p:cNvSpPr/>
            <p:nvPr/>
          </p:nvSpPr>
          <p:spPr>
            <a:xfrm>
              <a:off x="6290862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47" y="575"/>
                  </a:moveTo>
                  <a:cubicBezTo>
                    <a:pt x="671" y="451"/>
                    <a:pt x="671" y="249"/>
                    <a:pt x="547" y="124"/>
                  </a:cubicBezTo>
                  <a:cubicBezTo>
                    <a:pt x="422" y="0"/>
                    <a:pt x="220" y="0"/>
                    <a:pt x="96" y="124"/>
                  </a:cubicBezTo>
                  <a:cubicBezTo>
                    <a:pt x="31" y="189"/>
                    <a:pt x="0" y="274"/>
                    <a:pt x="2" y="358"/>
                  </a:cubicBezTo>
                  <a:cubicBezTo>
                    <a:pt x="2" y="509"/>
                    <a:pt x="2" y="509"/>
                    <a:pt x="2" y="509"/>
                  </a:cubicBezTo>
                  <a:cubicBezTo>
                    <a:pt x="2" y="669"/>
                    <a:pt x="2" y="669"/>
                    <a:pt x="2" y="669"/>
                  </a:cubicBezTo>
                  <a:cubicBezTo>
                    <a:pt x="161" y="669"/>
                    <a:pt x="161" y="669"/>
                    <a:pt x="161" y="669"/>
                  </a:cubicBezTo>
                  <a:cubicBezTo>
                    <a:pt x="313" y="668"/>
                    <a:pt x="313" y="668"/>
                    <a:pt x="313" y="668"/>
                  </a:cubicBezTo>
                  <a:cubicBezTo>
                    <a:pt x="397" y="671"/>
                    <a:pt x="482" y="640"/>
                    <a:pt x="547" y="5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66" name="Google Shape;1066;p40"/>
          <p:cNvGrpSpPr/>
          <p:nvPr/>
        </p:nvGrpSpPr>
        <p:grpSpPr>
          <a:xfrm>
            <a:off x="1779066" y="2984013"/>
            <a:ext cx="445680" cy="406684"/>
            <a:chOff x="1631150" y="4455641"/>
            <a:chExt cx="720000" cy="657002"/>
          </a:xfrm>
        </p:grpSpPr>
        <p:sp>
          <p:nvSpPr>
            <p:cNvPr id="1067" name="Google Shape;1067;p40"/>
            <p:cNvSpPr/>
            <p:nvPr/>
          </p:nvSpPr>
          <p:spPr>
            <a:xfrm>
              <a:off x="1631150" y="4455641"/>
              <a:ext cx="720000" cy="107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8" name="Google Shape;1068;p40"/>
            <p:cNvSpPr/>
            <p:nvPr/>
          </p:nvSpPr>
          <p:spPr>
            <a:xfrm>
              <a:off x="1846141" y="4957304"/>
              <a:ext cx="293050" cy="155339"/>
            </a:xfrm>
            <a:custGeom>
              <a:avLst/>
              <a:gdLst/>
              <a:ahLst/>
              <a:cxnLst/>
              <a:rect l="l" t="t" r="r" b="b"/>
              <a:pathLst>
                <a:path w="462" h="245" extrusionOk="0">
                  <a:moveTo>
                    <a:pt x="0" y="0"/>
                  </a:moveTo>
                  <a:cubicBezTo>
                    <a:pt x="98" y="204"/>
                    <a:pt x="98" y="204"/>
                    <a:pt x="98" y="204"/>
                  </a:cubicBezTo>
                  <a:cubicBezTo>
                    <a:pt x="125" y="229"/>
                    <a:pt x="175" y="245"/>
                    <a:pt x="231" y="245"/>
                  </a:cubicBezTo>
                  <a:cubicBezTo>
                    <a:pt x="287" y="245"/>
                    <a:pt x="336" y="229"/>
                    <a:pt x="363" y="204"/>
                  </a:cubicBezTo>
                  <a:cubicBezTo>
                    <a:pt x="462" y="0"/>
                    <a:pt x="462" y="0"/>
                    <a:pt x="462" y="0"/>
                  </a:cubicBezTo>
                  <a:cubicBezTo>
                    <a:pt x="413" y="27"/>
                    <a:pt x="328" y="44"/>
                    <a:pt x="231" y="44"/>
                  </a:cubicBezTo>
                  <a:cubicBezTo>
                    <a:pt x="133" y="44"/>
                    <a:pt x="49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9" name="Google Shape;1069;p40"/>
            <p:cNvSpPr/>
            <p:nvPr/>
          </p:nvSpPr>
          <p:spPr>
            <a:xfrm>
              <a:off x="1776241" y="4814286"/>
              <a:ext cx="431967" cy="161500"/>
            </a:xfrm>
            <a:custGeom>
              <a:avLst/>
              <a:gdLst/>
              <a:ahLst/>
              <a:cxnLst/>
              <a:rect l="l" t="t" r="r" b="b"/>
              <a:pathLst>
                <a:path w="681" h="255" extrusionOk="0">
                  <a:moveTo>
                    <a:pt x="0" y="0"/>
                  </a:moveTo>
                  <a:cubicBezTo>
                    <a:pt x="55" y="112"/>
                    <a:pt x="55" y="112"/>
                    <a:pt x="55" y="112"/>
                  </a:cubicBezTo>
                  <a:cubicBezTo>
                    <a:pt x="95" y="195"/>
                    <a:pt x="95" y="195"/>
                    <a:pt x="95" y="195"/>
                  </a:cubicBezTo>
                  <a:cubicBezTo>
                    <a:pt x="126" y="227"/>
                    <a:pt x="217" y="255"/>
                    <a:pt x="341" y="255"/>
                  </a:cubicBezTo>
                  <a:cubicBezTo>
                    <a:pt x="464" y="255"/>
                    <a:pt x="555" y="227"/>
                    <a:pt x="587" y="195"/>
                  </a:cubicBezTo>
                  <a:cubicBezTo>
                    <a:pt x="627" y="112"/>
                    <a:pt x="627" y="112"/>
                    <a:pt x="627" y="112"/>
                  </a:cubicBezTo>
                  <a:cubicBezTo>
                    <a:pt x="681" y="0"/>
                    <a:pt x="681" y="0"/>
                    <a:pt x="681" y="0"/>
                  </a:cubicBezTo>
                  <a:cubicBezTo>
                    <a:pt x="624" y="30"/>
                    <a:pt x="508" y="54"/>
                    <a:pt x="341" y="54"/>
                  </a:cubicBezTo>
                  <a:cubicBezTo>
                    <a:pt x="173" y="54"/>
                    <a:pt x="58" y="3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0" name="Google Shape;1070;p40"/>
            <p:cNvSpPr/>
            <p:nvPr/>
          </p:nvSpPr>
          <p:spPr>
            <a:xfrm>
              <a:off x="1639308" y="4531550"/>
              <a:ext cx="706054" cy="169201"/>
            </a:xfrm>
            <a:custGeom>
              <a:avLst/>
              <a:gdLst/>
              <a:ahLst/>
              <a:cxnLst/>
              <a:rect l="l" t="t" r="r" b="b"/>
              <a:pathLst>
                <a:path w="1113" h="267" extrusionOk="0">
                  <a:moveTo>
                    <a:pt x="557" y="66"/>
                  </a:moveTo>
                  <a:cubicBezTo>
                    <a:pt x="326" y="66"/>
                    <a:pt x="84" y="43"/>
                    <a:pt x="0" y="0"/>
                  </a:cubicBezTo>
                  <a:cubicBezTo>
                    <a:pt x="96" y="198"/>
                    <a:pt x="96" y="198"/>
                    <a:pt x="96" y="198"/>
                  </a:cubicBezTo>
                  <a:cubicBezTo>
                    <a:pt x="135" y="230"/>
                    <a:pt x="295" y="267"/>
                    <a:pt x="557" y="267"/>
                  </a:cubicBezTo>
                  <a:cubicBezTo>
                    <a:pt x="819" y="267"/>
                    <a:pt x="979" y="230"/>
                    <a:pt x="1017" y="198"/>
                  </a:cubicBezTo>
                  <a:cubicBezTo>
                    <a:pt x="1113" y="0"/>
                    <a:pt x="1113" y="0"/>
                    <a:pt x="1113" y="0"/>
                  </a:cubicBezTo>
                  <a:cubicBezTo>
                    <a:pt x="1029" y="43"/>
                    <a:pt x="787" y="66"/>
                    <a:pt x="557" y="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1" name="Google Shape;1071;p40"/>
            <p:cNvSpPr/>
            <p:nvPr/>
          </p:nvSpPr>
          <p:spPr>
            <a:xfrm>
              <a:off x="1708546" y="4674128"/>
              <a:ext cx="567578" cy="164141"/>
            </a:xfrm>
            <a:custGeom>
              <a:avLst/>
              <a:gdLst/>
              <a:ahLst/>
              <a:cxnLst/>
              <a:rect l="l" t="t" r="r" b="b"/>
              <a:pathLst>
                <a:path w="895" h="259" extrusionOk="0">
                  <a:moveTo>
                    <a:pt x="0" y="0"/>
                  </a:moveTo>
                  <a:cubicBezTo>
                    <a:pt x="94" y="193"/>
                    <a:pt x="94" y="193"/>
                    <a:pt x="94" y="193"/>
                  </a:cubicBezTo>
                  <a:cubicBezTo>
                    <a:pt x="130" y="227"/>
                    <a:pt x="266" y="259"/>
                    <a:pt x="448" y="259"/>
                  </a:cubicBezTo>
                  <a:cubicBezTo>
                    <a:pt x="630" y="259"/>
                    <a:pt x="765" y="227"/>
                    <a:pt x="802" y="193"/>
                  </a:cubicBezTo>
                  <a:cubicBezTo>
                    <a:pt x="895" y="0"/>
                    <a:pt x="895" y="0"/>
                    <a:pt x="895" y="0"/>
                  </a:cubicBezTo>
                  <a:cubicBezTo>
                    <a:pt x="815" y="38"/>
                    <a:pt x="627" y="58"/>
                    <a:pt x="448" y="58"/>
                  </a:cubicBezTo>
                  <a:cubicBezTo>
                    <a:pt x="268" y="58"/>
                    <a:pt x="81" y="38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72" name="Google Shape;1072;p40"/>
          <p:cNvGrpSpPr/>
          <p:nvPr/>
        </p:nvGrpSpPr>
        <p:grpSpPr>
          <a:xfrm>
            <a:off x="2420095" y="2983429"/>
            <a:ext cx="445680" cy="407853"/>
            <a:chOff x="2704878" y="4454697"/>
            <a:chExt cx="720000" cy="658889"/>
          </a:xfrm>
        </p:grpSpPr>
        <p:sp>
          <p:nvSpPr>
            <p:cNvPr id="1073" name="Google Shape;1073;p40"/>
            <p:cNvSpPr/>
            <p:nvPr/>
          </p:nvSpPr>
          <p:spPr>
            <a:xfrm>
              <a:off x="2704878" y="4454697"/>
              <a:ext cx="720000" cy="86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4" name="Google Shape;1074;p40"/>
            <p:cNvSpPr/>
            <p:nvPr/>
          </p:nvSpPr>
          <p:spPr>
            <a:xfrm>
              <a:off x="2824150" y="4749732"/>
              <a:ext cx="484183" cy="135418"/>
            </a:xfrm>
            <a:custGeom>
              <a:avLst/>
              <a:gdLst/>
              <a:ahLst/>
              <a:cxnLst/>
              <a:rect l="l" t="t" r="r" b="b"/>
              <a:pathLst>
                <a:path w="735" h="205" extrusionOk="0">
                  <a:moveTo>
                    <a:pt x="0" y="0"/>
                  </a:moveTo>
                  <a:cubicBezTo>
                    <a:pt x="75" y="153"/>
                    <a:pt x="75" y="153"/>
                    <a:pt x="75" y="153"/>
                  </a:cubicBezTo>
                  <a:cubicBezTo>
                    <a:pt x="104" y="179"/>
                    <a:pt x="216" y="205"/>
                    <a:pt x="368" y="205"/>
                  </a:cubicBezTo>
                  <a:cubicBezTo>
                    <a:pt x="519" y="205"/>
                    <a:pt x="632" y="179"/>
                    <a:pt x="660" y="153"/>
                  </a:cubicBezTo>
                  <a:cubicBezTo>
                    <a:pt x="735" y="0"/>
                    <a:pt x="735" y="0"/>
                    <a:pt x="735" y="0"/>
                  </a:cubicBezTo>
                  <a:cubicBezTo>
                    <a:pt x="668" y="31"/>
                    <a:pt x="515" y="47"/>
                    <a:pt x="368" y="47"/>
                  </a:cubicBezTo>
                  <a:cubicBezTo>
                    <a:pt x="221" y="47"/>
                    <a:pt x="67" y="31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5" name="Google Shape;1075;p40"/>
            <p:cNvSpPr/>
            <p:nvPr/>
          </p:nvSpPr>
          <p:spPr>
            <a:xfrm>
              <a:off x="2939432" y="4986160"/>
              <a:ext cx="253620" cy="127427"/>
            </a:xfrm>
            <a:custGeom>
              <a:avLst/>
              <a:gdLst/>
              <a:ahLst/>
              <a:cxnLst/>
              <a:rect l="l" t="t" r="r" b="b"/>
              <a:pathLst>
                <a:path w="385" h="193" extrusionOk="0">
                  <a:moveTo>
                    <a:pt x="0" y="0"/>
                  </a:moveTo>
                  <a:cubicBezTo>
                    <a:pt x="76" y="157"/>
                    <a:pt x="76" y="157"/>
                    <a:pt x="76" y="157"/>
                  </a:cubicBezTo>
                  <a:cubicBezTo>
                    <a:pt x="98" y="178"/>
                    <a:pt x="143" y="193"/>
                    <a:pt x="193" y="193"/>
                  </a:cubicBezTo>
                  <a:cubicBezTo>
                    <a:pt x="243" y="193"/>
                    <a:pt x="287" y="178"/>
                    <a:pt x="309" y="157"/>
                  </a:cubicBezTo>
                  <a:cubicBezTo>
                    <a:pt x="385" y="0"/>
                    <a:pt x="385" y="0"/>
                    <a:pt x="385" y="0"/>
                  </a:cubicBezTo>
                  <a:cubicBezTo>
                    <a:pt x="344" y="21"/>
                    <a:pt x="274" y="35"/>
                    <a:pt x="193" y="35"/>
                  </a:cubicBezTo>
                  <a:cubicBezTo>
                    <a:pt x="112" y="35"/>
                    <a:pt x="41" y="21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6" name="Google Shape;1076;p40"/>
            <p:cNvSpPr/>
            <p:nvPr/>
          </p:nvSpPr>
          <p:spPr>
            <a:xfrm>
              <a:off x="2882012" y="4868057"/>
              <a:ext cx="368237" cy="131423"/>
            </a:xfrm>
            <a:custGeom>
              <a:avLst/>
              <a:gdLst/>
              <a:ahLst/>
              <a:cxnLst/>
              <a:rect l="l" t="t" r="r" b="b"/>
              <a:pathLst>
                <a:path w="559" h="199" extrusionOk="0">
                  <a:moveTo>
                    <a:pt x="0" y="0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3" y="151"/>
                    <a:pt x="73" y="151"/>
                    <a:pt x="73" y="151"/>
                  </a:cubicBezTo>
                  <a:cubicBezTo>
                    <a:pt x="102" y="180"/>
                    <a:pt x="195" y="199"/>
                    <a:pt x="280" y="199"/>
                  </a:cubicBezTo>
                  <a:cubicBezTo>
                    <a:pt x="364" y="199"/>
                    <a:pt x="457" y="180"/>
                    <a:pt x="486" y="151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556" y="8"/>
                    <a:pt x="556" y="8"/>
                    <a:pt x="556" y="8"/>
                  </a:cubicBezTo>
                  <a:cubicBezTo>
                    <a:pt x="559" y="0"/>
                    <a:pt x="559" y="0"/>
                    <a:pt x="559" y="0"/>
                  </a:cubicBezTo>
                  <a:cubicBezTo>
                    <a:pt x="502" y="27"/>
                    <a:pt x="389" y="41"/>
                    <a:pt x="280" y="41"/>
                  </a:cubicBezTo>
                  <a:cubicBezTo>
                    <a:pt x="171" y="41"/>
                    <a:pt x="57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7" name="Google Shape;1077;p40"/>
            <p:cNvSpPr/>
            <p:nvPr/>
          </p:nvSpPr>
          <p:spPr>
            <a:xfrm>
              <a:off x="2710863" y="4516635"/>
              <a:ext cx="710756" cy="140081"/>
            </a:xfrm>
            <a:custGeom>
              <a:avLst/>
              <a:gdLst/>
              <a:ahLst/>
              <a:cxnLst/>
              <a:rect l="l" t="t" r="r" b="b"/>
              <a:pathLst>
                <a:path w="1079" h="212" extrusionOk="0">
                  <a:moveTo>
                    <a:pt x="540" y="54"/>
                  </a:moveTo>
                  <a:cubicBezTo>
                    <a:pt x="350" y="54"/>
                    <a:pt x="85" y="39"/>
                    <a:pt x="0" y="0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7"/>
                    <a:pt x="72" y="147"/>
                    <a:pt x="72" y="147"/>
                  </a:cubicBezTo>
                  <a:cubicBezTo>
                    <a:pt x="75" y="152"/>
                    <a:pt x="75" y="152"/>
                    <a:pt x="75" y="152"/>
                  </a:cubicBezTo>
                  <a:cubicBezTo>
                    <a:pt x="98" y="179"/>
                    <a:pt x="271" y="212"/>
                    <a:pt x="540" y="212"/>
                  </a:cubicBezTo>
                  <a:cubicBezTo>
                    <a:pt x="808" y="212"/>
                    <a:pt x="981" y="179"/>
                    <a:pt x="1005" y="152"/>
                  </a:cubicBezTo>
                  <a:cubicBezTo>
                    <a:pt x="1007" y="147"/>
                    <a:pt x="1007" y="147"/>
                    <a:pt x="1007" y="147"/>
                  </a:cubicBezTo>
                  <a:cubicBezTo>
                    <a:pt x="1007" y="146"/>
                    <a:pt x="1007" y="146"/>
                    <a:pt x="1007" y="146"/>
                  </a:cubicBezTo>
                  <a:cubicBezTo>
                    <a:pt x="1008" y="146"/>
                    <a:pt x="1008" y="146"/>
                    <a:pt x="1008" y="146"/>
                  </a:cubicBezTo>
                  <a:cubicBezTo>
                    <a:pt x="1079" y="0"/>
                    <a:pt x="1079" y="0"/>
                    <a:pt x="1079" y="0"/>
                  </a:cubicBezTo>
                  <a:cubicBezTo>
                    <a:pt x="995" y="39"/>
                    <a:pt x="729" y="54"/>
                    <a:pt x="540" y="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8" name="Google Shape;1078;p40"/>
            <p:cNvSpPr/>
            <p:nvPr/>
          </p:nvSpPr>
          <p:spPr>
            <a:xfrm>
              <a:off x="2768061" y="4634293"/>
              <a:ext cx="596361" cy="136528"/>
            </a:xfrm>
            <a:custGeom>
              <a:avLst/>
              <a:gdLst/>
              <a:ahLst/>
              <a:cxnLst/>
              <a:rect l="l" t="t" r="r" b="b"/>
              <a:pathLst>
                <a:path w="905" h="207" extrusionOk="0">
                  <a:moveTo>
                    <a:pt x="453" y="49"/>
                  </a:moveTo>
                  <a:cubicBezTo>
                    <a:pt x="325" y="49"/>
                    <a:pt x="205" y="41"/>
                    <a:pt x="114" y="28"/>
                  </a:cubicBezTo>
                  <a:cubicBezTo>
                    <a:pt x="62" y="20"/>
                    <a:pt x="24" y="10"/>
                    <a:pt x="0" y="0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2"/>
                    <a:pt x="70" y="142"/>
                    <a:pt x="70" y="143"/>
                  </a:cubicBezTo>
                  <a:cubicBezTo>
                    <a:pt x="72" y="148"/>
                    <a:pt x="72" y="148"/>
                    <a:pt x="72" y="148"/>
                  </a:cubicBezTo>
                  <a:cubicBezTo>
                    <a:pt x="93" y="174"/>
                    <a:pt x="234" y="207"/>
                    <a:pt x="453" y="207"/>
                  </a:cubicBezTo>
                  <a:cubicBezTo>
                    <a:pt x="557" y="207"/>
                    <a:pt x="654" y="199"/>
                    <a:pt x="728" y="186"/>
                  </a:cubicBezTo>
                  <a:cubicBezTo>
                    <a:pt x="794" y="173"/>
                    <a:pt x="825" y="158"/>
                    <a:pt x="833" y="147"/>
                  </a:cubicBezTo>
                  <a:cubicBezTo>
                    <a:pt x="836" y="143"/>
                    <a:pt x="836" y="143"/>
                    <a:pt x="836" y="143"/>
                  </a:cubicBezTo>
                  <a:cubicBezTo>
                    <a:pt x="836" y="142"/>
                    <a:pt x="836" y="142"/>
                    <a:pt x="836" y="141"/>
                  </a:cubicBezTo>
                  <a:cubicBezTo>
                    <a:pt x="836" y="141"/>
                    <a:pt x="836" y="141"/>
                    <a:pt x="836" y="141"/>
                  </a:cubicBezTo>
                  <a:cubicBezTo>
                    <a:pt x="905" y="0"/>
                    <a:pt x="905" y="0"/>
                    <a:pt x="905" y="0"/>
                  </a:cubicBezTo>
                  <a:cubicBezTo>
                    <a:pt x="881" y="10"/>
                    <a:pt x="843" y="20"/>
                    <a:pt x="791" y="28"/>
                  </a:cubicBezTo>
                  <a:cubicBezTo>
                    <a:pt x="701" y="41"/>
                    <a:pt x="580" y="49"/>
                    <a:pt x="453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79" name="Google Shape;1079;p40"/>
          <p:cNvGrpSpPr/>
          <p:nvPr/>
        </p:nvGrpSpPr>
        <p:grpSpPr>
          <a:xfrm>
            <a:off x="3702366" y="2985387"/>
            <a:ext cx="445549" cy="403935"/>
            <a:chOff x="4852681" y="4457861"/>
            <a:chExt cx="719788" cy="652561"/>
          </a:xfrm>
        </p:grpSpPr>
        <p:sp>
          <p:nvSpPr>
            <p:cNvPr id="1080" name="Google Shape;1080;p40"/>
            <p:cNvSpPr/>
            <p:nvPr/>
          </p:nvSpPr>
          <p:spPr>
            <a:xfrm>
              <a:off x="5209000" y="4739226"/>
              <a:ext cx="363469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51" y="561"/>
                  </a:moveTo>
                  <a:cubicBezTo>
                    <a:pt x="290" y="641"/>
                    <a:pt x="468" y="593"/>
                    <a:pt x="548" y="454"/>
                  </a:cubicBezTo>
                  <a:cubicBezTo>
                    <a:pt x="629" y="315"/>
                    <a:pt x="581" y="137"/>
                    <a:pt x="442" y="57"/>
                  </a:cubicBezTo>
                  <a:cubicBezTo>
                    <a:pt x="344" y="0"/>
                    <a:pt x="226" y="7"/>
                    <a:pt x="137" y="65"/>
                  </a:cubicBezTo>
                  <a:cubicBezTo>
                    <a:pt x="137" y="65"/>
                    <a:pt x="137" y="65"/>
                    <a:pt x="137" y="65"/>
                  </a:cubicBezTo>
                  <a:cubicBezTo>
                    <a:pt x="6" y="141"/>
                    <a:pt x="6" y="141"/>
                    <a:pt x="6" y="141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0" y="399"/>
                    <a:pt x="53" y="504"/>
                    <a:pt x="151" y="56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1" name="Google Shape;1081;p40"/>
            <p:cNvSpPr/>
            <p:nvPr/>
          </p:nvSpPr>
          <p:spPr>
            <a:xfrm>
              <a:off x="4852681" y="4739226"/>
              <a:ext cx="363265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87" y="57"/>
                  </a:moveTo>
                  <a:cubicBezTo>
                    <a:pt x="48" y="137"/>
                    <a:pt x="0" y="315"/>
                    <a:pt x="80" y="454"/>
                  </a:cubicBezTo>
                  <a:cubicBezTo>
                    <a:pt x="161" y="593"/>
                    <a:pt x="339" y="641"/>
                    <a:pt x="478" y="561"/>
                  </a:cubicBezTo>
                  <a:cubicBezTo>
                    <a:pt x="576" y="504"/>
                    <a:pt x="629" y="399"/>
                    <a:pt x="623" y="293"/>
                  </a:cubicBezTo>
                  <a:cubicBezTo>
                    <a:pt x="623" y="293"/>
                    <a:pt x="623" y="293"/>
                    <a:pt x="623" y="293"/>
                  </a:cubicBezTo>
                  <a:cubicBezTo>
                    <a:pt x="623" y="141"/>
                    <a:pt x="623" y="141"/>
                    <a:pt x="623" y="141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02" y="7"/>
                    <a:pt x="285" y="0"/>
                    <a:pt x="187" y="5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2" name="Google Shape;1082;p40"/>
            <p:cNvSpPr/>
            <p:nvPr/>
          </p:nvSpPr>
          <p:spPr>
            <a:xfrm>
              <a:off x="5044529" y="4457861"/>
              <a:ext cx="336092" cy="363011"/>
            </a:xfrm>
            <a:custGeom>
              <a:avLst/>
              <a:gdLst/>
              <a:ahLst/>
              <a:cxnLst/>
              <a:rect l="l" t="t" r="r" b="b"/>
              <a:pathLst>
                <a:path w="582" h="627" extrusionOk="0">
                  <a:moveTo>
                    <a:pt x="582" y="291"/>
                  </a:moveTo>
                  <a:cubicBezTo>
                    <a:pt x="582" y="131"/>
                    <a:pt x="452" y="0"/>
                    <a:pt x="291" y="0"/>
                  </a:cubicBezTo>
                  <a:cubicBezTo>
                    <a:pt x="130" y="0"/>
                    <a:pt x="0" y="131"/>
                    <a:pt x="0" y="291"/>
                  </a:cubicBezTo>
                  <a:cubicBezTo>
                    <a:pt x="0" y="405"/>
                    <a:pt x="65" y="503"/>
                    <a:pt x="159" y="551"/>
                  </a:cubicBezTo>
                  <a:cubicBezTo>
                    <a:pt x="159" y="551"/>
                    <a:pt x="159" y="551"/>
                    <a:pt x="159" y="551"/>
                  </a:cubicBezTo>
                  <a:cubicBezTo>
                    <a:pt x="291" y="627"/>
                    <a:pt x="291" y="627"/>
                    <a:pt x="291" y="627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517" y="503"/>
                    <a:pt x="582" y="405"/>
                    <a:pt x="582" y="2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83" name="Google Shape;1083;p40"/>
          <p:cNvGrpSpPr/>
          <p:nvPr/>
        </p:nvGrpSpPr>
        <p:grpSpPr>
          <a:xfrm>
            <a:off x="4984527" y="2975824"/>
            <a:ext cx="445818" cy="423063"/>
            <a:chOff x="7000306" y="4442411"/>
            <a:chExt cx="720224" cy="683463"/>
          </a:xfrm>
        </p:grpSpPr>
        <p:sp>
          <p:nvSpPr>
            <p:cNvPr id="1084" name="Google Shape;1084;p40"/>
            <p:cNvSpPr/>
            <p:nvPr/>
          </p:nvSpPr>
          <p:spPr>
            <a:xfrm>
              <a:off x="7360523" y="4580400"/>
              <a:ext cx="360007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332" y="529"/>
                  </a:moveTo>
                  <a:cubicBezTo>
                    <a:pt x="382" y="547"/>
                    <a:pt x="438" y="548"/>
                    <a:pt x="493" y="531"/>
                  </a:cubicBezTo>
                  <a:cubicBezTo>
                    <a:pt x="627" y="487"/>
                    <a:pt x="701" y="342"/>
                    <a:pt x="657" y="208"/>
                  </a:cubicBezTo>
                  <a:cubicBezTo>
                    <a:pt x="614" y="74"/>
                    <a:pt x="469" y="0"/>
                    <a:pt x="335" y="44"/>
                  </a:cubicBezTo>
                  <a:cubicBezTo>
                    <a:pt x="280" y="62"/>
                    <a:pt x="236" y="96"/>
                    <a:pt x="205" y="140"/>
                  </a:cubicBezTo>
                  <a:cubicBezTo>
                    <a:pt x="0" y="422"/>
                    <a:pt x="0" y="422"/>
                    <a:pt x="0" y="422"/>
                  </a:cubicBezTo>
                  <a:lnTo>
                    <a:pt x="332" y="5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5" name="Google Shape;1085;p40"/>
            <p:cNvSpPr/>
            <p:nvPr/>
          </p:nvSpPr>
          <p:spPr>
            <a:xfrm>
              <a:off x="7359894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1" y="348"/>
                  </a:moveTo>
                  <a:cubicBezTo>
                    <a:pt x="0" y="402"/>
                    <a:pt x="16" y="456"/>
                    <a:pt x="50" y="502"/>
                  </a:cubicBezTo>
                  <a:cubicBezTo>
                    <a:pt x="133" y="617"/>
                    <a:pt x="293" y="642"/>
                    <a:pt x="407" y="559"/>
                  </a:cubicBezTo>
                  <a:cubicBezTo>
                    <a:pt x="522" y="476"/>
                    <a:pt x="547" y="316"/>
                    <a:pt x="464" y="201"/>
                  </a:cubicBezTo>
                  <a:cubicBezTo>
                    <a:pt x="430" y="155"/>
                    <a:pt x="384" y="123"/>
                    <a:pt x="333" y="107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" y="34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6" name="Google Shape;1086;p40"/>
            <p:cNvSpPr/>
            <p:nvPr/>
          </p:nvSpPr>
          <p:spPr>
            <a:xfrm>
              <a:off x="7079935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214" y="107"/>
                  </a:moveTo>
                  <a:cubicBezTo>
                    <a:pt x="163" y="123"/>
                    <a:pt x="117" y="155"/>
                    <a:pt x="83" y="201"/>
                  </a:cubicBezTo>
                  <a:cubicBezTo>
                    <a:pt x="0" y="316"/>
                    <a:pt x="25" y="476"/>
                    <a:pt x="140" y="559"/>
                  </a:cubicBezTo>
                  <a:cubicBezTo>
                    <a:pt x="254" y="642"/>
                    <a:pt x="414" y="617"/>
                    <a:pt x="497" y="502"/>
                  </a:cubicBezTo>
                  <a:cubicBezTo>
                    <a:pt x="531" y="456"/>
                    <a:pt x="547" y="402"/>
                    <a:pt x="546" y="348"/>
                  </a:cubicBezTo>
                  <a:cubicBezTo>
                    <a:pt x="546" y="0"/>
                    <a:pt x="546" y="0"/>
                    <a:pt x="546" y="0"/>
                  </a:cubicBezTo>
                  <a:lnTo>
                    <a:pt x="214" y="10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7" name="Google Shape;1087;p40"/>
            <p:cNvSpPr/>
            <p:nvPr/>
          </p:nvSpPr>
          <p:spPr>
            <a:xfrm>
              <a:off x="7000306" y="4580400"/>
              <a:ext cx="360216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496" y="140"/>
                  </a:moveTo>
                  <a:cubicBezTo>
                    <a:pt x="465" y="96"/>
                    <a:pt x="421" y="62"/>
                    <a:pt x="366" y="44"/>
                  </a:cubicBezTo>
                  <a:cubicBezTo>
                    <a:pt x="232" y="0"/>
                    <a:pt x="87" y="74"/>
                    <a:pt x="44" y="208"/>
                  </a:cubicBezTo>
                  <a:cubicBezTo>
                    <a:pt x="0" y="342"/>
                    <a:pt x="74" y="487"/>
                    <a:pt x="208" y="531"/>
                  </a:cubicBezTo>
                  <a:cubicBezTo>
                    <a:pt x="263" y="548"/>
                    <a:pt x="319" y="547"/>
                    <a:pt x="369" y="529"/>
                  </a:cubicBezTo>
                  <a:cubicBezTo>
                    <a:pt x="701" y="422"/>
                    <a:pt x="701" y="422"/>
                    <a:pt x="701" y="422"/>
                  </a:cubicBezTo>
                  <a:lnTo>
                    <a:pt x="496" y="14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8" name="Google Shape;1088;p40"/>
            <p:cNvSpPr/>
            <p:nvPr/>
          </p:nvSpPr>
          <p:spPr>
            <a:xfrm>
              <a:off x="7228925" y="4442411"/>
              <a:ext cx="262985" cy="354379"/>
            </a:xfrm>
            <a:custGeom>
              <a:avLst/>
              <a:gdLst/>
              <a:ahLst/>
              <a:cxnLst/>
              <a:rect l="l" t="t" r="r" b="b"/>
              <a:pathLst>
                <a:path w="512" h="691" extrusionOk="0">
                  <a:moveTo>
                    <a:pt x="461" y="409"/>
                  </a:moveTo>
                  <a:cubicBezTo>
                    <a:pt x="493" y="366"/>
                    <a:pt x="512" y="313"/>
                    <a:pt x="512" y="255"/>
                  </a:cubicBezTo>
                  <a:cubicBezTo>
                    <a:pt x="512" y="114"/>
                    <a:pt x="397" y="0"/>
                    <a:pt x="256" y="0"/>
                  </a:cubicBezTo>
                  <a:cubicBezTo>
                    <a:pt x="115" y="0"/>
                    <a:pt x="0" y="114"/>
                    <a:pt x="0" y="255"/>
                  </a:cubicBezTo>
                  <a:cubicBezTo>
                    <a:pt x="0" y="313"/>
                    <a:pt x="19" y="366"/>
                    <a:pt x="51" y="409"/>
                  </a:cubicBezTo>
                  <a:cubicBezTo>
                    <a:pt x="256" y="691"/>
                    <a:pt x="256" y="691"/>
                    <a:pt x="256" y="691"/>
                  </a:cubicBezTo>
                  <a:lnTo>
                    <a:pt x="461" y="40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89" name="Google Shape;1089;p40"/>
          <p:cNvGrpSpPr/>
          <p:nvPr/>
        </p:nvGrpSpPr>
        <p:grpSpPr>
          <a:xfrm>
            <a:off x="5625735" y="2973621"/>
            <a:ext cx="445779" cy="427468"/>
            <a:chOff x="8074325" y="4438852"/>
            <a:chExt cx="720160" cy="690579"/>
          </a:xfrm>
        </p:grpSpPr>
        <p:sp>
          <p:nvSpPr>
            <p:cNvPr id="1090" name="Google Shape;1090;p40"/>
            <p:cNvSpPr/>
            <p:nvPr/>
          </p:nvSpPr>
          <p:spPr>
            <a:xfrm>
              <a:off x="8177523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52" y="231"/>
                  </a:moveTo>
                  <a:cubicBezTo>
                    <a:pt x="0" y="320"/>
                    <a:pt x="31" y="435"/>
                    <a:pt x="120" y="487"/>
                  </a:cubicBezTo>
                  <a:cubicBezTo>
                    <a:pt x="210" y="539"/>
                    <a:pt x="325" y="508"/>
                    <a:pt x="377" y="418"/>
                  </a:cubicBezTo>
                  <a:cubicBezTo>
                    <a:pt x="394" y="388"/>
                    <a:pt x="402" y="355"/>
                    <a:pt x="402" y="323"/>
                  </a:cubicBezTo>
                  <a:cubicBezTo>
                    <a:pt x="402" y="323"/>
                    <a:pt x="402" y="323"/>
                    <a:pt x="402" y="323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94" y="177"/>
                    <a:pt x="69" y="201"/>
                    <a:pt x="52" y="2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1" name="Google Shape;1091;p40"/>
            <p:cNvSpPr/>
            <p:nvPr/>
          </p:nvSpPr>
          <p:spPr>
            <a:xfrm>
              <a:off x="8434850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50" y="308"/>
                  </a:moveTo>
                  <a:cubicBezTo>
                    <a:pt x="402" y="218"/>
                    <a:pt x="371" y="103"/>
                    <a:pt x="281" y="51"/>
                  </a:cubicBezTo>
                  <a:cubicBezTo>
                    <a:pt x="191" y="0"/>
                    <a:pt x="77" y="30"/>
                    <a:pt x="25" y="120"/>
                  </a:cubicBezTo>
                  <a:cubicBezTo>
                    <a:pt x="8" y="150"/>
                    <a:pt x="0" y="183"/>
                    <a:pt x="0" y="215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0" y="539"/>
                    <a:pt x="0" y="539"/>
                    <a:pt x="0" y="539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308" y="361"/>
                    <a:pt x="332" y="338"/>
                    <a:pt x="350" y="3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2" name="Google Shape;1092;p40"/>
            <p:cNvSpPr/>
            <p:nvPr/>
          </p:nvSpPr>
          <p:spPr>
            <a:xfrm>
              <a:off x="8434850" y="4663708"/>
              <a:ext cx="359635" cy="240202"/>
            </a:xfrm>
            <a:custGeom>
              <a:avLst/>
              <a:gdLst/>
              <a:ahLst/>
              <a:cxnLst/>
              <a:rect l="l" t="t" r="r" b="b"/>
              <a:pathLst>
                <a:path w="562" h="375" extrusionOk="0">
                  <a:moveTo>
                    <a:pt x="375" y="375"/>
                  </a:moveTo>
                  <a:cubicBezTo>
                    <a:pt x="478" y="375"/>
                    <a:pt x="562" y="291"/>
                    <a:pt x="562" y="188"/>
                  </a:cubicBezTo>
                  <a:cubicBezTo>
                    <a:pt x="562" y="84"/>
                    <a:pt x="478" y="0"/>
                    <a:pt x="375" y="0"/>
                  </a:cubicBezTo>
                  <a:cubicBezTo>
                    <a:pt x="340" y="0"/>
                    <a:pt x="308" y="9"/>
                    <a:pt x="280" y="26"/>
                  </a:cubicBezTo>
                  <a:cubicBezTo>
                    <a:pt x="280" y="26"/>
                    <a:pt x="280" y="26"/>
                    <a:pt x="280" y="26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308" y="366"/>
                    <a:pt x="340" y="375"/>
                    <a:pt x="375" y="3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3" name="Google Shape;1093;p40"/>
            <p:cNvSpPr/>
            <p:nvPr/>
          </p:nvSpPr>
          <p:spPr>
            <a:xfrm>
              <a:off x="8434850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25" y="418"/>
                  </a:moveTo>
                  <a:cubicBezTo>
                    <a:pt x="77" y="508"/>
                    <a:pt x="191" y="539"/>
                    <a:pt x="281" y="487"/>
                  </a:cubicBezTo>
                  <a:cubicBezTo>
                    <a:pt x="371" y="435"/>
                    <a:pt x="402" y="320"/>
                    <a:pt x="350" y="231"/>
                  </a:cubicBezTo>
                  <a:cubicBezTo>
                    <a:pt x="332" y="201"/>
                    <a:pt x="308" y="177"/>
                    <a:pt x="280" y="161"/>
                  </a:cubicBezTo>
                  <a:cubicBezTo>
                    <a:pt x="280" y="161"/>
                    <a:pt x="280" y="161"/>
                    <a:pt x="280" y="1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55"/>
                    <a:pt x="8" y="388"/>
                    <a:pt x="25" y="4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4" name="Google Shape;1094;p40"/>
            <p:cNvSpPr/>
            <p:nvPr/>
          </p:nvSpPr>
          <p:spPr>
            <a:xfrm>
              <a:off x="8074325" y="4663708"/>
              <a:ext cx="360524" cy="240202"/>
            </a:xfrm>
            <a:custGeom>
              <a:avLst/>
              <a:gdLst/>
              <a:ahLst/>
              <a:cxnLst/>
              <a:rect l="l" t="t" r="r" b="b"/>
              <a:pathLst>
                <a:path w="563" h="375" extrusionOk="0">
                  <a:moveTo>
                    <a:pt x="188" y="0"/>
                  </a:moveTo>
                  <a:cubicBezTo>
                    <a:pt x="84" y="0"/>
                    <a:pt x="0" y="84"/>
                    <a:pt x="0" y="188"/>
                  </a:cubicBezTo>
                  <a:cubicBezTo>
                    <a:pt x="0" y="291"/>
                    <a:pt x="84" y="375"/>
                    <a:pt x="188" y="375"/>
                  </a:cubicBezTo>
                  <a:cubicBezTo>
                    <a:pt x="222" y="375"/>
                    <a:pt x="255" y="366"/>
                    <a:pt x="283" y="349"/>
                  </a:cubicBezTo>
                  <a:cubicBezTo>
                    <a:pt x="283" y="349"/>
                    <a:pt x="283" y="349"/>
                    <a:pt x="283" y="349"/>
                  </a:cubicBezTo>
                  <a:cubicBezTo>
                    <a:pt x="563" y="188"/>
                    <a:pt x="563" y="188"/>
                    <a:pt x="563" y="188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55" y="9"/>
                    <a:pt x="222" y="0"/>
                    <a:pt x="1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5" name="Google Shape;1095;p40"/>
            <p:cNvSpPr/>
            <p:nvPr/>
          </p:nvSpPr>
          <p:spPr>
            <a:xfrm>
              <a:off x="8177523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77" y="120"/>
                  </a:moveTo>
                  <a:cubicBezTo>
                    <a:pt x="325" y="30"/>
                    <a:pt x="210" y="0"/>
                    <a:pt x="120" y="51"/>
                  </a:cubicBezTo>
                  <a:cubicBezTo>
                    <a:pt x="31" y="103"/>
                    <a:pt x="0" y="218"/>
                    <a:pt x="52" y="308"/>
                  </a:cubicBezTo>
                  <a:cubicBezTo>
                    <a:pt x="69" y="338"/>
                    <a:pt x="94" y="361"/>
                    <a:pt x="122" y="377"/>
                  </a:cubicBezTo>
                  <a:cubicBezTo>
                    <a:pt x="122" y="377"/>
                    <a:pt x="122" y="377"/>
                    <a:pt x="122" y="377"/>
                  </a:cubicBezTo>
                  <a:cubicBezTo>
                    <a:pt x="402" y="539"/>
                    <a:pt x="402" y="539"/>
                    <a:pt x="402" y="539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183"/>
                    <a:pt x="394" y="150"/>
                    <a:pt x="377" y="1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96" name="Google Shape;1096;p40"/>
          <p:cNvGrpSpPr/>
          <p:nvPr/>
        </p:nvGrpSpPr>
        <p:grpSpPr>
          <a:xfrm>
            <a:off x="6908080" y="2987570"/>
            <a:ext cx="445629" cy="399565"/>
            <a:chOff x="9878975" y="4425243"/>
            <a:chExt cx="719918" cy="645502"/>
          </a:xfrm>
        </p:grpSpPr>
        <p:sp>
          <p:nvSpPr>
            <p:cNvPr id="1097" name="Google Shape;1097;p40"/>
            <p:cNvSpPr/>
            <p:nvPr/>
          </p:nvSpPr>
          <p:spPr>
            <a:xfrm>
              <a:off x="10225338" y="4708710"/>
              <a:ext cx="373555" cy="362034"/>
            </a:xfrm>
            <a:custGeom>
              <a:avLst/>
              <a:gdLst/>
              <a:ahLst/>
              <a:cxnLst/>
              <a:rect l="l" t="t" r="r" b="b"/>
              <a:pathLst>
                <a:path w="635" h="614" extrusionOk="0">
                  <a:moveTo>
                    <a:pt x="47" y="160"/>
                  </a:moveTo>
                  <a:cubicBezTo>
                    <a:pt x="9" y="230"/>
                    <a:pt x="0" y="310"/>
                    <a:pt x="20" y="386"/>
                  </a:cubicBezTo>
                  <a:cubicBezTo>
                    <a:pt x="42" y="466"/>
                    <a:pt x="92" y="532"/>
                    <a:pt x="163" y="573"/>
                  </a:cubicBezTo>
                  <a:cubicBezTo>
                    <a:pt x="210" y="600"/>
                    <a:pt x="263" y="614"/>
                    <a:pt x="317" y="614"/>
                  </a:cubicBezTo>
                  <a:cubicBezTo>
                    <a:pt x="426" y="614"/>
                    <a:pt x="528" y="555"/>
                    <a:pt x="583" y="460"/>
                  </a:cubicBezTo>
                  <a:cubicBezTo>
                    <a:pt x="624" y="389"/>
                    <a:pt x="635" y="307"/>
                    <a:pt x="613" y="227"/>
                  </a:cubicBezTo>
                  <a:cubicBezTo>
                    <a:pt x="592" y="148"/>
                    <a:pt x="541" y="82"/>
                    <a:pt x="470" y="41"/>
                  </a:cubicBezTo>
                  <a:cubicBezTo>
                    <a:pt x="426" y="15"/>
                    <a:pt x="376" y="1"/>
                    <a:pt x="325" y="0"/>
                  </a:cubicBezTo>
                  <a:cubicBezTo>
                    <a:pt x="266" y="97"/>
                    <a:pt x="161" y="157"/>
                    <a:pt x="47" y="1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8" name="Google Shape;1098;p40"/>
            <p:cNvSpPr/>
            <p:nvPr/>
          </p:nvSpPr>
          <p:spPr>
            <a:xfrm>
              <a:off x="10067759" y="4425243"/>
              <a:ext cx="361073" cy="361365"/>
            </a:xfrm>
            <a:custGeom>
              <a:avLst/>
              <a:gdLst/>
              <a:ahLst/>
              <a:cxnLst/>
              <a:rect l="l" t="t" r="r" b="b"/>
              <a:pathLst>
                <a:path w="614" h="613" extrusionOk="0">
                  <a:moveTo>
                    <a:pt x="524" y="89"/>
                  </a:moveTo>
                  <a:cubicBezTo>
                    <a:pt x="466" y="32"/>
                    <a:pt x="389" y="0"/>
                    <a:pt x="307" y="0"/>
                  </a:cubicBezTo>
                  <a:cubicBezTo>
                    <a:pt x="138" y="0"/>
                    <a:pt x="0" y="137"/>
                    <a:pt x="0" y="307"/>
                  </a:cubicBezTo>
                  <a:cubicBezTo>
                    <a:pt x="0" y="358"/>
                    <a:pt x="13" y="408"/>
                    <a:pt x="37" y="453"/>
                  </a:cubicBezTo>
                  <a:cubicBezTo>
                    <a:pt x="151" y="456"/>
                    <a:pt x="256" y="517"/>
                    <a:pt x="315" y="613"/>
                  </a:cubicBezTo>
                  <a:cubicBezTo>
                    <a:pt x="481" y="609"/>
                    <a:pt x="614" y="473"/>
                    <a:pt x="614" y="307"/>
                  </a:cubicBezTo>
                  <a:cubicBezTo>
                    <a:pt x="614" y="225"/>
                    <a:pt x="582" y="147"/>
                    <a:pt x="524" y="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9" name="Google Shape;1099;p40"/>
            <p:cNvSpPr/>
            <p:nvPr/>
          </p:nvSpPr>
          <p:spPr>
            <a:xfrm>
              <a:off x="9878975" y="4708710"/>
              <a:ext cx="359959" cy="362034"/>
            </a:xfrm>
            <a:custGeom>
              <a:avLst/>
              <a:gdLst/>
              <a:ahLst/>
              <a:cxnLst/>
              <a:rect l="l" t="t" r="r" b="b"/>
              <a:pathLst>
                <a:path w="612" h="614" extrusionOk="0">
                  <a:moveTo>
                    <a:pt x="612" y="147"/>
                  </a:moveTo>
                  <a:cubicBezTo>
                    <a:pt x="556" y="56"/>
                    <a:pt x="457" y="0"/>
                    <a:pt x="350" y="0"/>
                  </a:cubicBezTo>
                  <a:cubicBezTo>
                    <a:pt x="296" y="0"/>
                    <a:pt x="243" y="14"/>
                    <a:pt x="197" y="41"/>
                  </a:cubicBezTo>
                  <a:cubicBezTo>
                    <a:pt x="50" y="126"/>
                    <a:pt x="0" y="314"/>
                    <a:pt x="84" y="460"/>
                  </a:cubicBezTo>
                  <a:cubicBezTo>
                    <a:pt x="139" y="555"/>
                    <a:pt x="241" y="614"/>
                    <a:pt x="350" y="614"/>
                  </a:cubicBezTo>
                  <a:cubicBezTo>
                    <a:pt x="350" y="614"/>
                    <a:pt x="350" y="614"/>
                    <a:pt x="350" y="614"/>
                  </a:cubicBezTo>
                  <a:cubicBezTo>
                    <a:pt x="404" y="614"/>
                    <a:pt x="457" y="600"/>
                    <a:pt x="504" y="573"/>
                  </a:cubicBezTo>
                  <a:cubicBezTo>
                    <a:pt x="548" y="547"/>
                    <a:pt x="585" y="511"/>
                    <a:pt x="612" y="467"/>
                  </a:cubicBezTo>
                  <a:cubicBezTo>
                    <a:pt x="558" y="368"/>
                    <a:pt x="558" y="246"/>
                    <a:pt x="612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00" name="Google Shape;1100;p40"/>
          <p:cNvGrpSpPr/>
          <p:nvPr/>
        </p:nvGrpSpPr>
        <p:grpSpPr>
          <a:xfrm>
            <a:off x="7549097" y="2976371"/>
            <a:ext cx="445785" cy="421964"/>
            <a:chOff x="10914544" y="4407150"/>
            <a:chExt cx="720170" cy="681687"/>
          </a:xfrm>
        </p:grpSpPr>
        <p:sp>
          <p:nvSpPr>
            <p:cNvPr id="1101" name="Google Shape;1101;p40"/>
            <p:cNvSpPr/>
            <p:nvPr/>
          </p:nvSpPr>
          <p:spPr>
            <a:xfrm>
              <a:off x="10914544" y="4407150"/>
              <a:ext cx="349099" cy="392923"/>
            </a:xfrm>
            <a:custGeom>
              <a:avLst/>
              <a:gdLst/>
              <a:ahLst/>
              <a:cxnLst/>
              <a:rect l="l" t="t" r="r" b="b"/>
              <a:pathLst>
                <a:path w="632" h="712" extrusionOk="0">
                  <a:moveTo>
                    <a:pt x="138" y="607"/>
                  </a:moveTo>
                  <a:cubicBezTo>
                    <a:pt x="0" y="469"/>
                    <a:pt x="0" y="243"/>
                    <a:pt x="138" y="104"/>
                  </a:cubicBezTo>
                  <a:cubicBezTo>
                    <a:pt x="206" y="37"/>
                    <a:pt x="295" y="0"/>
                    <a:pt x="390" y="0"/>
                  </a:cubicBezTo>
                  <a:cubicBezTo>
                    <a:pt x="480" y="0"/>
                    <a:pt x="566" y="33"/>
                    <a:pt x="632" y="94"/>
                  </a:cubicBezTo>
                  <a:cubicBezTo>
                    <a:pt x="565" y="166"/>
                    <a:pt x="529" y="258"/>
                    <a:pt x="529" y="356"/>
                  </a:cubicBezTo>
                  <a:cubicBezTo>
                    <a:pt x="529" y="454"/>
                    <a:pt x="565" y="546"/>
                    <a:pt x="632" y="617"/>
                  </a:cubicBezTo>
                  <a:cubicBezTo>
                    <a:pt x="566" y="678"/>
                    <a:pt x="480" y="712"/>
                    <a:pt x="390" y="712"/>
                  </a:cubicBezTo>
                  <a:cubicBezTo>
                    <a:pt x="295" y="712"/>
                    <a:pt x="206" y="675"/>
                    <a:pt x="138" y="60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2" name="Google Shape;1102;p40"/>
            <p:cNvSpPr/>
            <p:nvPr/>
          </p:nvSpPr>
          <p:spPr>
            <a:xfrm>
              <a:off x="10933187" y="4759296"/>
              <a:ext cx="393264" cy="329541"/>
            </a:xfrm>
            <a:custGeom>
              <a:avLst/>
              <a:gdLst/>
              <a:ahLst/>
              <a:cxnLst/>
              <a:rect l="l" t="t" r="r" b="b"/>
              <a:pathLst>
                <a:path w="712" h="597" extrusionOk="0">
                  <a:moveTo>
                    <a:pt x="356" y="102"/>
                  </a:moveTo>
                  <a:cubicBezTo>
                    <a:pt x="454" y="102"/>
                    <a:pt x="546" y="66"/>
                    <a:pt x="618" y="0"/>
                  </a:cubicBezTo>
                  <a:cubicBezTo>
                    <a:pt x="679" y="66"/>
                    <a:pt x="712" y="151"/>
                    <a:pt x="712" y="241"/>
                  </a:cubicBezTo>
                  <a:cubicBezTo>
                    <a:pt x="712" y="337"/>
                    <a:pt x="675" y="426"/>
                    <a:pt x="608" y="493"/>
                  </a:cubicBezTo>
                  <a:cubicBezTo>
                    <a:pt x="541" y="560"/>
                    <a:pt x="451" y="597"/>
                    <a:pt x="356" y="597"/>
                  </a:cubicBezTo>
                  <a:cubicBezTo>
                    <a:pt x="261" y="597"/>
                    <a:pt x="172" y="560"/>
                    <a:pt x="104" y="493"/>
                  </a:cubicBezTo>
                  <a:cubicBezTo>
                    <a:pt x="37" y="426"/>
                    <a:pt x="0" y="337"/>
                    <a:pt x="0" y="241"/>
                  </a:cubicBezTo>
                  <a:cubicBezTo>
                    <a:pt x="0" y="151"/>
                    <a:pt x="34" y="66"/>
                    <a:pt x="95" y="0"/>
                  </a:cubicBezTo>
                  <a:cubicBezTo>
                    <a:pt x="166" y="66"/>
                    <a:pt x="258" y="102"/>
                    <a:pt x="356" y="10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3" name="Google Shape;1103;p40"/>
            <p:cNvSpPr/>
            <p:nvPr/>
          </p:nvSpPr>
          <p:spPr>
            <a:xfrm>
              <a:off x="11285615" y="4696357"/>
              <a:ext cx="330458" cy="392479"/>
            </a:xfrm>
            <a:custGeom>
              <a:avLst/>
              <a:gdLst/>
              <a:ahLst/>
              <a:cxnLst/>
              <a:rect l="l" t="t" r="r" b="b"/>
              <a:pathLst>
                <a:path w="598" h="711" extrusionOk="0">
                  <a:moveTo>
                    <a:pt x="493" y="607"/>
                  </a:moveTo>
                  <a:cubicBezTo>
                    <a:pt x="426" y="674"/>
                    <a:pt x="337" y="711"/>
                    <a:pt x="242" y="711"/>
                  </a:cubicBezTo>
                  <a:cubicBezTo>
                    <a:pt x="152" y="711"/>
                    <a:pt x="66" y="678"/>
                    <a:pt x="0" y="617"/>
                  </a:cubicBezTo>
                  <a:cubicBezTo>
                    <a:pt x="67" y="546"/>
                    <a:pt x="103" y="453"/>
                    <a:pt x="103" y="355"/>
                  </a:cubicBezTo>
                  <a:cubicBezTo>
                    <a:pt x="103" y="258"/>
                    <a:pt x="67" y="165"/>
                    <a:pt x="0" y="94"/>
                  </a:cubicBezTo>
                  <a:cubicBezTo>
                    <a:pt x="66" y="33"/>
                    <a:pt x="152" y="0"/>
                    <a:pt x="242" y="0"/>
                  </a:cubicBezTo>
                  <a:cubicBezTo>
                    <a:pt x="337" y="0"/>
                    <a:pt x="426" y="37"/>
                    <a:pt x="493" y="104"/>
                  </a:cubicBezTo>
                  <a:cubicBezTo>
                    <a:pt x="561" y="171"/>
                    <a:pt x="598" y="260"/>
                    <a:pt x="598" y="355"/>
                  </a:cubicBezTo>
                  <a:cubicBezTo>
                    <a:pt x="598" y="451"/>
                    <a:pt x="561" y="540"/>
                    <a:pt x="493" y="60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4" name="Google Shape;1104;p40"/>
            <p:cNvSpPr/>
            <p:nvPr/>
          </p:nvSpPr>
          <p:spPr>
            <a:xfrm>
              <a:off x="11222808" y="4407150"/>
              <a:ext cx="411906" cy="329541"/>
            </a:xfrm>
            <a:custGeom>
              <a:avLst/>
              <a:gdLst/>
              <a:ahLst/>
              <a:cxnLst/>
              <a:rect l="l" t="t" r="r" b="b"/>
              <a:pathLst>
                <a:path w="746" h="597" extrusionOk="0">
                  <a:moveTo>
                    <a:pt x="356" y="0"/>
                  </a:moveTo>
                  <a:cubicBezTo>
                    <a:pt x="451" y="0"/>
                    <a:pt x="540" y="37"/>
                    <a:pt x="607" y="104"/>
                  </a:cubicBezTo>
                  <a:cubicBezTo>
                    <a:pt x="743" y="240"/>
                    <a:pt x="746" y="458"/>
                    <a:pt x="617" y="597"/>
                  </a:cubicBezTo>
                  <a:cubicBezTo>
                    <a:pt x="546" y="531"/>
                    <a:pt x="454" y="495"/>
                    <a:pt x="356" y="495"/>
                  </a:cubicBezTo>
                  <a:cubicBezTo>
                    <a:pt x="258" y="495"/>
                    <a:pt x="166" y="531"/>
                    <a:pt x="94" y="597"/>
                  </a:cubicBezTo>
                  <a:cubicBezTo>
                    <a:pt x="33" y="531"/>
                    <a:pt x="0" y="446"/>
                    <a:pt x="0" y="356"/>
                  </a:cubicBezTo>
                  <a:cubicBezTo>
                    <a:pt x="0" y="261"/>
                    <a:pt x="37" y="171"/>
                    <a:pt x="104" y="104"/>
                  </a:cubicBezTo>
                  <a:cubicBezTo>
                    <a:pt x="171" y="37"/>
                    <a:pt x="261" y="0"/>
                    <a:pt x="3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05" name="Google Shape;1105;p40"/>
          <p:cNvGrpSpPr/>
          <p:nvPr/>
        </p:nvGrpSpPr>
        <p:grpSpPr>
          <a:xfrm>
            <a:off x="6266887" y="2984485"/>
            <a:ext cx="445805" cy="405735"/>
            <a:chOff x="8843122" y="4420259"/>
            <a:chExt cx="720202" cy="655469"/>
          </a:xfrm>
        </p:grpSpPr>
        <p:sp>
          <p:nvSpPr>
            <p:cNvPr id="1106" name="Google Shape;1106;p40"/>
            <p:cNvSpPr/>
            <p:nvPr/>
          </p:nvSpPr>
          <p:spPr>
            <a:xfrm>
              <a:off x="8843122" y="4664371"/>
              <a:ext cx="351295" cy="411356"/>
            </a:xfrm>
            <a:custGeom>
              <a:avLst/>
              <a:gdLst/>
              <a:ahLst/>
              <a:cxnLst/>
              <a:rect l="l" t="t" r="r" b="b"/>
              <a:pathLst>
                <a:path w="530" h="618" extrusionOk="0">
                  <a:moveTo>
                    <a:pt x="374" y="277"/>
                  </a:moveTo>
                  <a:cubicBezTo>
                    <a:pt x="280" y="220"/>
                    <a:pt x="216" y="122"/>
                    <a:pt x="203" y="13"/>
                  </a:cubicBezTo>
                  <a:cubicBezTo>
                    <a:pt x="202" y="5"/>
                    <a:pt x="192" y="0"/>
                    <a:pt x="185" y="5"/>
                  </a:cubicBezTo>
                  <a:cubicBezTo>
                    <a:pt x="44" y="104"/>
                    <a:pt x="0" y="297"/>
                    <a:pt x="88" y="449"/>
                  </a:cubicBezTo>
                  <a:cubicBezTo>
                    <a:pt x="148" y="553"/>
                    <a:pt x="259" y="618"/>
                    <a:pt x="380" y="618"/>
                  </a:cubicBezTo>
                  <a:cubicBezTo>
                    <a:pt x="380" y="618"/>
                    <a:pt x="380" y="618"/>
                    <a:pt x="380" y="618"/>
                  </a:cubicBezTo>
                  <a:cubicBezTo>
                    <a:pt x="428" y="618"/>
                    <a:pt x="477" y="607"/>
                    <a:pt x="521" y="586"/>
                  </a:cubicBezTo>
                  <a:cubicBezTo>
                    <a:pt x="529" y="583"/>
                    <a:pt x="530" y="572"/>
                    <a:pt x="523" y="567"/>
                  </a:cubicBezTo>
                  <a:cubicBezTo>
                    <a:pt x="435" y="501"/>
                    <a:pt x="382" y="397"/>
                    <a:pt x="380" y="287"/>
                  </a:cubicBezTo>
                  <a:cubicBezTo>
                    <a:pt x="380" y="283"/>
                    <a:pt x="378" y="279"/>
                    <a:pt x="374" y="277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7" name="Google Shape;1107;p40"/>
            <p:cNvSpPr/>
            <p:nvPr/>
          </p:nvSpPr>
          <p:spPr>
            <a:xfrm>
              <a:off x="9232824" y="4664371"/>
              <a:ext cx="330500" cy="411356"/>
            </a:xfrm>
            <a:custGeom>
              <a:avLst/>
              <a:gdLst/>
              <a:ahLst/>
              <a:cxnLst/>
              <a:rect l="l" t="t" r="r" b="b"/>
              <a:pathLst>
                <a:path w="499" h="618" extrusionOk="0">
                  <a:moveTo>
                    <a:pt x="326" y="13"/>
                  </a:moveTo>
                  <a:cubicBezTo>
                    <a:pt x="313" y="122"/>
                    <a:pt x="250" y="220"/>
                    <a:pt x="155" y="277"/>
                  </a:cubicBezTo>
                  <a:cubicBezTo>
                    <a:pt x="152" y="279"/>
                    <a:pt x="149" y="283"/>
                    <a:pt x="149" y="287"/>
                  </a:cubicBezTo>
                  <a:cubicBezTo>
                    <a:pt x="147" y="397"/>
                    <a:pt x="94" y="501"/>
                    <a:pt x="7" y="567"/>
                  </a:cubicBezTo>
                  <a:cubicBezTo>
                    <a:pt x="0" y="572"/>
                    <a:pt x="1" y="583"/>
                    <a:pt x="9" y="586"/>
                  </a:cubicBezTo>
                  <a:cubicBezTo>
                    <a:pt x="53" y="607"/>
                    <a:pt x="101" y="618"/>
                    <a:pt x="150" y="618"/>
                  </a:cubicBezTo>
                  <a:cubicBezTo>
                    <a:pt x="270" y="618"/>
                    <a:pt x="382" y="553"/>
                    <a:pt x="442" y="449"/>
                  </a:cubicBezTo>
                  <a:cubicBezTo>
                    <a:pt x="487" y="371"/>
                    <a:pt x="499" y="281"/>
                    <a:pt x="476" y="194"/>
                  </a:cubicBezTo>
                  <a:cubicBezTo>
                    <a:pt x="455" y="117"/>
                    <a:pt x="409" y="51"/>
                    <a:pt x="344" y="5"/>
                  </a:cubicBezTo>
                  <a:cubicBezTo>
                    <a:pt x="337" y="0"/>
                    <a:pt x="327" y="5"/>
                    <a:pt x="326" y="13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8" name="Google Shape;1108;p40"/>
            <p:cNvSpPr/>
            <p:nvPr/>
          </p:nvSpPr>
          <p:spPr>
            <a:xfrm>
              <a:off x="9108305" y="4859367"/>
              <a:ext cx="210630" cy="182470"/>
            </a:xfrm>
            <a:custGeom>
              <a:avLst/>
              <a:gdLst/>
              <a:ahLst/>
              <a:cxnLst/>
              <a:rect l="l" t="t" r="r" b="b"/>
              <a:pathLst>
                <a:path w="318" h="274" extrusionOk="0">
                  <a:moveTo>
                    <a:pt x="165" y="271"/>
                  </a:moveTo>
                  <a:cubicBezTo>
                    <a:pt x="253" y="214"/>
                    <a:pt x="309" y="118"/>
                    <a:pt x="317" y="14"/>
                  </a:cubicBezTo>
                  <a:cubicBezTo>
                    <a:pt x="318" y="6"/>
                    <a:pt x="309" y="0"/>
                    <a:pt x="301" y="3"/>
                  </a:cubicBezTo>
                  <a:cubicBezTo>
                    <a:pt x="256" y="23"/>
                    <a:pt x="208" y="33"/>
                    <a:pt x="159" y="33"/>
                  </a:cubicBezTo>
                  <a:cubicBezTo>
                    <a:pt x="110" y="33"/>
                    <a:pt x="61" y="23"/>
                    <a:pt x="16" y="3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9" y="118"/>
                    <a:pt x="65" y="214"/>
                    <a:pt x="152" y="271"/>
                  </a:cubicBezTo>
                  <a:cubicBezTo>
                    <a:pt x="156" y="274"/>
                    <a:pt x="161" y="274"/>
                    <a:pt x="165" y="271"/>
                  </a:cubicBezTo>
                  <a:close/>
                </a:path>
              </a:pathLst>
            </a:custGeom>
            <a:solidFill>
              <a:srgbClr val="A2C4C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9" name="Google Shape;1109;p40"/>
            <p:cNvSpPr/>
            <p:nvPr/>
          </p:nvSpPr>
          <p:spPr>
            <a:xfrm>
              <a:off x="8990881" y="4420259"/>
              <a:ext cx="445234" cy="224220"/>
            </a:xfrm>
            <a:custGeom>
              <a:avLst/>
              <a:gdLst/>
              <a:ahLst/>
              <a:cxnLst/>
              <a:rect l="l" t="t" r="r" b="b"/>
              <a:pathLst>
                <a:path w="672" h="337" extrusionOk="0">
                  <a:moveTo>
                    <a:pt x="336" y="0"/>
                  </a:moveTo>
                  <a:cubicBezTo>
                    <a:pt x="160" y="0"/>
                    <a:pt x="15" y="135"/>
                    <a:pt x="0" y="307"/>
                  </a:cubicBezTo>
                  <a:cubicBezTo>
                    <a:pt x="0" y="315"/>
                    <a:pt x="8" y="322"/>
                    <a:pt x="16" y="318"/>
                  </a:cubicBezTo>
                  <a:cubicBezTo>
                    <a:pt x="60" y="299"/>
                    <a:pt x="108" y="290"/>
                    <a:pt x="156" y="290"/>
                  </a:cubicBezTo>
                  <a:cubicBezTo>
                    <a:pt x="217" y="290"/>
                    <a:pt x="277" y="305"/>
                    <a:pt x="330" y="335"/>
                  </a:cubicBezTo>
                  <a:cubicBezTo>
                    <a:pt x="334" y="337"/>
                    <a:pt x="338" y="337"/>
                    <a:pt x="341" y="335"/>
                  </a:cubicBezTo>
                  <a:cubicBezTo>
                    <a:pt x="395" y="305"/>
                    <a:pt x="455" y="290"/>
                    <a:pt x="516" y="290"/>
                  </a:cubicBezTo>
                  <a:cubicBezTo>
                    <a:pt x="564" y="290"/>
                    <a:pt x="611" y="299"/>
                    <a:pt x="655" y="318"/>
                  </a:cubicBezTo>
                  <a:cubicBezTo>
                    <a:pt x="663" y="321"/>
                    <a:pt x="672" y="315"/>
                    <a:pt x="671" y="307"/>
                  </a:cubicBezTo>
                  <a:cubicBezTo>
                    <a:pt x="656" y="135"/>
                    <a:pt x="511" y="0"/>
                    <a:pt x="336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0" name="Google Shape;1110;p40"/>
            <p:cNvSpPr/>
            <p:nvPr/>
          </p:nvSpPr>
          <p:spPr>
            <a:xfrm>
              <a:off x="8988924" y="4625814"/>
              <a:ext cx="207939" cy="207766"/>
            </a:xfrm>
            <a:custGeom>
              <a:avLst/>
              <a:gdLst/>
              <a:ahLst/>
              <a:cxnLst/>
              <a:rect l="l" t="t" r="r" b="b"/>
              <a:pathLst>
                <a:path w="314" h="312" extrusionOk="0">
                  <a:moveTo>
                    <a:pt x="147" y="307"/>
                  </a:moveTo>
                  <a:cubicBezTo>
                    <a:pt x="154" y="312"/>
                    <a:pt x="163" y="308"/>
                    <a:pt x="164" y="299"/>
                  </a:cubicBezTo>
                  <a:cubicBezTo>
                    <a:pt x="170" y="251"/>
                    <a:pt x="185" y="203"/>
                    <a:pt x="210" y="161"/>
                  </a:cubicBezTo>
                  <a:cubicBezTo>
                    <a:pt x="234" y="118"/>
                    <a:pt x="268" y="81"/>
                    <a:pt x="307" y="52"/>
                  </a:cubicBezTo>
                  <a:cubicBezTo>
                    <a:pt x="314" y="47"/>
                    <a:pt x="313" y="37"/>
                    <a:pt x="305" y="33"/>
                  </a:cubicBezTo>
                  <a:cubicBezTo>
                    <a:pt x="260" y="11"/>
                    <a:pt x="210" y="0"/>
                    <a:pt x="159" y="0"/>
                  </a:cubicBezTo>
                  <a:cubicBezTo>
                    <a:pt x="104" y="0"/>
                    <a:pt x="49" y="14"/>
                    <a:pt x="0" y="40"/>
                  </a:cubicBezTo>
                  <a:cubicBezTo>
                    <a:pt x="4" y="147"/>
                    <a:pt x="59" y="247"/>
                    <a:pt x="147" y="307"/>
                  </a:cubicBez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1" name="Google Shape;1111;p40"/>
            <p:cNvSpPr/>
            <p:nvPr/>
          </p:nvSpPr>
          <p:spPr>
            <a:xfrm>
              <a:off x="9232824" y="4627288"/>
              <a:ext cx="203291" cy="203591"/>
            </a:xfrm>
            <a:custGeom>
              <a:avLst/>
              <a:gdLst/>
              <a:ahLst/>
              <a:cxnLst/>
              <a:rect l="l" t="t" r="r" b="b"/>
              <a:pathLst>
                <a:path w="307" h="306" extrusionOk="0">
                  <a:moveTo>
                    <a:pt x="9" y="31"/>
                  </a:moveTo>
                  <a:cubicBezTo>
                    <a:pt x="1" y="35"/>
                    <a:pt x="0" y="45"/>
                    <a:pt x="7" y="51"/>
                  </a:cubicBezTo>
                  <a:cubicBezTo>
                    <a:pt x="45" y="79"/>
                    <a:pt x="77" y="116"/>
                    <a:pt x="101" y="158"/>
                  </a:cubicBezTo>
                  <a:cubicBezTo>
                    <a:pt x="126" y="199"/>
                    <a:pt x="141" y="246"/>
                    <a:pt x="147" y="293"/>
                  </a:cubicBezTo>
                  <a:cubicBezTo>
                    <a:pt x="148" y="302"/>
                    <a:pt x="158" y="306"/>
                    <a:pt x="165" y="301"/>
                  </a:cubicBezTo>
                  <a:cubicBezTo>
                    <a:pt x="248" y="243"/>
                    <a:pt x="301" y="149"/>
                    <a:pt x="307" y="46"/>
                  </a:cubicBezTo>
                  <a:cubicBezTo>
                    <a:pt x="307" y="42"/>
                    <a:pt x="305" y="38"/>
                    <a:pt x="301" y="35"/>
                  </a:cubicBezTo>
                  <a:cubicBezTo>
                    <a:pt x="254" y="12"/>
                    <a:pt x="202" y="0"/>
                    <a:pt x="151" y="0"/>
                  </a:cubicBezTo>
                  <a:cubicBezTo>
                    <a:pt x="101" y="0"/>
                    <a:pt x="53" y="11"/>
                    <a:pt x="9" y="31"/>
                  </a:cubicBez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12" name="Google Shape;1112;p40"/>
          <p:cNvGrpSpPr/>
          <p:nvPr/>
        </p:nvGrpSpPr>
        <p:grpSpPr>
          <a:xfrm>
            <a:off x="3069757" y="2283047"/>
            <a:ext cx="445812" cy="394518"/>
            <a:chOff x="1510757" y="3225422"/>
            <a:chExt cx="720214" cy="637347"/>
          </a:xfrm>
        </p:grpSpPr>
        <p:sp>
          <p:nvSpPr>
            <p:cNvPr id="1113" name="Google Shape;1113;p40"/>
            <p:cNvSpPr/>
            <p:nvPr/>
          </p:nvSpPr>
          <p:spPr>
            <a:xfrm>
              <a:off x="1774546" y="3475620"/>
              <a:ext cx="261417" cy="238347"/>
            </a:xfrm>
            <a:custGeom>
              <a:avLst/>
              <a:gdLst/>
              <a:ahLst/>
              <a:cxnLst/>
              <a:rect l="l" t="t" r="r" b="b"/>
              <a:pathLst>
                <a:path w="385" h="351" extrusionOk="0">
                  <a:moveTo>
                    <a:pt x="0" y="288"/>
                  </a:moveTo>
                  <a:cubicBezTo>
                    <a:pt x="0" y="195"/>
                    <a:pt x="0" y="195"/>
                    <a:pt x="0" y="195"/>
                  </a:cubicBezTo>
                  <a:cubicBezTo>
                    <a:pt x="7" y="203"/>
                    <a:pt x="17" y="209"/>
                    <a:pt x="28" y="209"/>
                  </a:cubicBezTo>
                  <a:cubicBezTo>
                    <a:pt x="39" y="209"/>
                    <a:pt x="49" y="204"/>
                    <a:pt x="56" y="195"/>
                  </a:cubicBezTo>
                  <a:cubicBezTo>
                    <a:pt x="66" y="183"/>
                    <a:pt x="72" y="166"/>
                    <a:pt x="71" y="146"/>
                  </a:cubicBezTo>
                  <a:cubicBezTo>
                    <a:pt x="72" y="127"/>
                    <a:pt x="66" y="110"/>
                    <a:pt x="56" y="98"/>
                  </a:cubicBezTo>
                  <a:cubicBezTo>
                    <a:pt x="49" y="89"/>
                    <a:pt x="39" y="84"/>
                    <a:pt x="28" y="84"/>
                  </a:cubicBezTo>
                  <a:cubicBezTo>
                    <a:pt x="17" y="84"/>
                    <a:pt x="7" y="89"/>
                    <a:pt x="0" y="9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312" y="0"/>
                    <a:pt x="312" y="0"/>
                    <a:pt x="312" y="0"/>
                  </a:cubicBezTo>
                  <a:cubicBezTo>
                    <a:pt x="313" y="0"/>
                    <a:pt x="313" y="0"/>
                    <a:pt x="313" y="0"/>
                  </a:cubicBezTo>
                  <a:cubicBezTo>
                    <a:pt x="313" y="122"/>
                    <a:pt x="313" y="122"/>
                    <a:pt x="313" y="122"/>
                  </a:cubicBezTo>
                  <a:cubicBezTo>
                    <a:pt x="314" y="125"/>
                    <a:pt x="317" y="128"/>
                    <a:pt x="320" y="128"/>
                  </a:cubicBezTo>
                  <a:cubicBezTo>
                    <a:pt x="327" y="129"/>
                    <a:pt x="334" y="129"/>
                    <a:pt x="338" y="122"/>
                  </a:cubicBezTo>
                  <a:cubicBezTo>
                    <a:pt x="341" y="119"/>
                    <a:pt x="342" y="115"/>
                    <a:pt x="345" y="111"/>
                  </a:cubicBezTo>
                  <a:cubicBezTo>
                    <a:pt x="351" y="100"/>
                    <a:pt x="366" y="99"/>
                    <a:pt x="374" y="109"/>
                  </a:cubicBezTo>
                  <a:cubicBezTo>
                    <a:pt x="382" y="119"/>
                    <a:pt x="385" y="133"/>
                    <a:pt x="385" y="146"/>
                  </a:cubicBezTo>
                  <a:cubicBezTo>
                    <a:pt x="385" y="160"/>
                    <a:pt x="382" y="174"/>
                    <a:pt x="374" y="184"/>
                  </a:cubicBezTo>
                  <a:cubicBezTo>
                    <a:pt x="366" y="194"/>
                    <a:pt x="351" y="193"/>
                    <a:pt x="345" y="182"/>
                  </a:cubicBezTo>
                  <a:cubicBezTo>
                    <a:pt x="342" y="178"/>
                    <a:pt x="341" y="174"/>
                    <a:pt x="338" y="170"/>
                  </a:cubicBezTo>
                  <a:cubicBezTo>
                    <a:pt x="334" y="164"/>
                    <a:pt x="327" y="164"/>
                    <a:pt x="320" y="164"/>
                  </a:cubicBezTo>
                  <a:cubicBezTo>
                    <a:pt x="317" y="164"/>
                    <a:pt x="314" y="168"/>
                    <a:pt x="313" y="171"/>
                  </a:cubicBezTo>
                  <a:cubicBezTo>
                    <a:pt x="313" y="351"/>
                    <a:pt x="313" y="351"/>
                    <a:pt x="313" y="351"/>
                  </a:cubicBezTo>
                  <a:cubicBezTo>
                    <a:pt x="107" y="324"/>
                    <a:pt x="107" y="324"/>
                    <a:pt x="107" y="324"/>
                  </a:cubicBezTo>
                  <a:cubicBezTo>
                    <a:pt x="107" y="324"/>
                    <a:pt x="74" y="316"/>
                    <a:pt x="52" y="310"/>
                  </a:cubicBezTo>
                  <a:cubicBezTo>
                    <a:pt x="32" y="305"/>
                    <a:pt x="0" y="288"/>
                    <a:pt x="0" y="28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4" name="Google Shape;1114;p40"/>
            <p:cNvSpPr/>
            <p:nvPr/>
          </p:nvSpPr>
          <p:spPr>
            <a:xfrm>
              <a:off x="2000650" y="3426634"/>
              <a:ext cx="230321" cy="296287"/>
            </a:xfrm>
            <a:custGeom>
              <a:avLst/>
              <a:gdLst/>
              <a:ahLst/>
              <a:cxnLst/>
              <a:rect l="l" t="t" r="r" b="b"/>
              <a:pathLst>
                <a:path w="339" h="436" extrusionOk="0">
                  <a:moveTo>
                    <a:pt x="187" y="65"/>
                  </a:moveTo>
                  <a:cubicBezTo>
                    <a:pt x="187" y="58"/>
                    <a:pt x="187" y="51"/>
                    <a:pt x="193" y="47"/>
                  </a:cubicBezTo>
                  <a:cubicBezTo>
                    <a:pt x="197" y="45"/>
                    <a:pt x="201" y="43"/>
                    <a:pt x="205" y="41"/>
                  </a:cubicBezTo>
                  <a:cubicBezTo>
                    <a:pt x="216" y="34"/>
                    <a:pt x="217" y="20"/>
                    <a:pt x="207" y="11"/>
                  </a:cubicBezTo>
                  <a:cubicBezTo>
                    <a:pt x="197" y="3"/>
                    <a:pt x="183" y="0"/>
                    <a:pt x="169" y="0"/>
                  </a:cubicBezTo>
                  <a:cubicBezTo>
                    <a:pt x="156" y="0"/>
                    <a:pt x="142" y="3"/>
                    <a:pt x="132" y="11"/>
                  </a:cubicBezTo>
                  <a:cubicBezTo>
                    <a:pt x="122" y="20"/>
                    <a:pt x="123" y="34"/>
                    <a:pt x="134" y="41"/>
                  </a:cubicBezTo>
                  <a:cubicBezTo>
                    <a:pt x="138" y="43"/>
                    <a:pt x="142" y="45"/>
                    <a:pt x="145" y="47"/>
                  </a:cubicBezTo>
                  <a:cubicBezTo>
                    <a:pt x="152" y="51"/>
                    <a:pt x="152" y="58"/>
                    <a:pt x="151" y="65"/>
                  </a:cubicBezTo>
                  <a:cubicBezTo>
                    <a:pt x="151" y="69"/>
                    <a:pt x="148" y="71"/>
                    <a:pt x="145" y="72"/>
                  </a:cubicBezTo>
                  <a:cubicBezTo>
                    <a:pt x="61" y="72"/>
                    <a:pt x="61" y="72"/>
                    <a:pt x="61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7" y="161"/>
                    <a:pt x="17" y="156"/>
                    <a:pt x="28" y="156"/>
                  </a:cubicBezTo>
                  <a:cubicBezTo>
                    <a:pt x="39" y="156"/>
                    <a:pt x="49" y="161"/>
                    <a:pt x="56" y="170"/>
                  </a:cubicBezTo>
                  <a:cubicBezTo>
                    <a:pt x="66" y="182"/>
                    <a:pt x="71" y="199"/>
                    <a:pt x="71" y="218"/>
                  </a:cubicBezTo>
                  <a:cubicBezTo>
                    <a:pt x="71" y="238"/>
                    <a:pt x="66" y="255"/>
                    <a:pt x="56" y="267"/>
                  </a:cubicBezTo>
                  <a:cubicBezTo>
                    <a:pt x="49" y="276"/>
                    <a:pt x="39" y="281"/>
                    <a:pt x="28" y="281"/>
                  </a:cubicBezTo>
                  <a:cubicBezTo>
                    <a:pt x="17" y="281"/>
                    <a:pt x="7" y="275"/>
                    <a:pt x="0" y="267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86" y="436"/>
                    <a:pt x="86" y="436"/>
                    <a:pt x="86" y="436"/>
                  </a:cubicBezTo>
                  <a:cubicBezTo>
                    <a:pt x="128" y="431"/>
                    <a:pt x="201" y="415"/>
                    <a:pt x="248" y="367"/>
                  </a:cubicBezTo>
                  <a:cubicBezTo>
                    <a:pt x="307" y="309"/>
                    <a:pt x="328" y="205"/>
                    <a:pt x="328" y="205"/>
                  </a:cubicBezTo>
                  <a:cubicBezTo>
                    <a:pt x="328" y="205"/>
                    <a:pt x="339" y="143"/>
                    <a:pt x="333" y="72"/>
                  </a:cubicBezTo>
                  <a:cubicBezTo>
                    <a:pt x="193" y="72"/>
                    <a:pt x="193" y="72"/>
                    <a:pt x="193" y="72"/>
                  </a:cubicBezTo>
                  <a:cubicBezTo>
                    <a:pt x="190" y="71"/>
                    <a:pt x="187" y="69"/>
                    <a:pt x="187" y="6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5" name="Google Shape;1115;p40"/>
            <p:cNvSpPr/>
            <p:nvPr/>
          </p:nvSpPr>
          <p:spPr>
            <a:xfrm>
              <a:off x="1774546" y="3225422"/>
              <a:ext cx="211874" cy="236503"/>
            </a:xfrm>
            <a:custGeom>
              <a:avLst/>
              <a:gdLst/>
              <a:ahLst/>
              <a:cxnLst/>
              <a:rect l="l" t="t" r="r" b="b"/>
              <a:pathLst>
                <a:path w="312" h="348" extrusionOk="0">
                  <a:moveTo>
                    <a:pt x="0" y="157"/>
                  </a:moveTo>
                  <a:cubicBezTo>
                    <a:pt x="7" y="149"/>
                    <a:pt x="17" y="143"/>
                    <a:pt x="28" y="143"/>
                  </a:cubicBezTo>
                  <a:cubicBezTo>
                    <a:pt x="39" y="143"/>
                    <a:pt x="49" y="148"/>
                    <a:pt x="56" y="157"/>
                  </a:cubicBezTo>
                  <a:cubicBezTo>
                    <a:pt x="66" y="169"/>
                    <a:pt x="72" y="186"/>
                    <a:pt x="71" y="206"/>
                  </a:cubicBezTo>
                  <a:cubicBezTo>
                    <a:pt x="72" y="225"/>
                    <a:pt x="66" y="242"/>
                    <a:pt x="56" y="255"/>
                  </a:cubicBezTo>
                  <a:cubicBezTo>
                    <a:pt x="49" y="263"/>
                    <a:pt x="39" y="268"/>
                    <a:pt x="28" y="268"/>
                  </a:cubicBezTo>
                  <a:cubicBezTo>
                    <a:pt x="17" y="268"/>
                    <a:pt x="7" y="263"/>
                    <a:pt x="0" y="254"/>
                  </a:cubicBezTo>
                  <a:cubicBezTo>
                    <a:pt x="0" y="348"/>
                    <a:pt x="0" y="348"/>
                    <a:pt x="0" y="348"/>
                  </a:cubicBezTo>
                  <a:cubicBezTo>
                    <a:pt x="189" y="348"/>
                    <a:pt x="189" y="348"/>
                    <a:pt x="189" y="348"/>
                  </a:cubicBezTo>
                  <a:cubicBezTo>
                    <a:pt x="312" y="348"/>
                    <a:pt x="312" y="348"/>
                    <a:pt x="312" y="348"/>
                  </a:cubicBezTo>
                  <a:cubicBezTo>
                    <a:pt x="312" y="254"/>
                    <a:pt x="312" y="254"/>
                    <a:pt x="312" y="254"/>
                  </a:cubicBezTo>
                  <a:cubicBezTo>
                    <a:pt x="305" y="263"/>
                    <a:pt x="295" y="268"/>
                    <a:pt x="284" y="268"/>
                  </a:cubicBezTo>
                  <a:cubicBezTo>
                    <a:pt x="274" y="268"/>
                    <a:pt x="264" y="263"/>
                    <a:pt x="257" y="255"/>
                  </a:cubicBezTo>
                  <a:cubicBezTo>
                    <a:pt x="246" y="242"/>
                    <a:pt x="241" y="225"/>
                    <a:pt x="241" y="206"/>
                  </a:cubicBezTo>
                  <a:cubicBezTo>
                    <a:pt x="241" y="186"/>
                    <a:pt x="246" y="169"/>
                    <a:pt x="257" y="157"/>
                  </a:cubicBezTo>
                  <a:cubicBezTo>
                    <a:pt x="264" y="148"/>
                    <a:pt x="274" y="143"/>
                    <a:pt x="284" y="143"/>
                  </a:cubicBezTo>
                  <a:cubicBezTo>
                    <a:pt x="295" y="143"/>
                    <a:pt x="305" y="149"/>
                    <a:pt x="312" y="157"/>
                  </a:cubicBezTo>
                  <a:cubicBezTo>
                    <a:pt x="312" y="23"/>
                    <a:pt x="312" y="23"/>
                    <a:pt x="312" y="23"/>
                  </a:cubicBezTo>
                  <a:cubicBezTo>
                    <a:pt x="292" y="20"/>
                    <a:pt x="273" y="18"/>
                    <a:pt x="256" y="17"/>
                  </a:cubicBezTo>
                  <a:cubicBezTo>
                    <a:pt x="182" y="11"/>
                    <a:pt x="96" y="0"/>
                    <a:pt x="0" y="12"/>
                  </a:cubicBezTo>
                  <a:lnTo>
                    <a:pt x="0" y="15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6" name="Google Shape;1116;p40"/>
            <p:cNvSpPr/>
            <p:nvPr/>
          </p:nvSpPr>
          <p:spPr>
            <a:xfrm>
              <a:off x="1951107" y="3243857"/>
              <a:ext cx="274329" cy="218067"/>
            </a:xfrm>
            <a:custGeom>
              <a:avLst/>
              <a:gdLst/>
              <a:ahLst/>
              <a:cxnLst/>
              <a:rect l="l" t="t" r="r" b="b"/>
              <a:pathLst>
                <a:path w="404" h="321" extrusionOk="0">
                  <a:moveTo>
                    <a:pt x="72" y="155"/>
                  </a:moveTo>
                  <a:cubicBezTo>
                    <a:pt x="71" y="158"/>
                    <a:pt x="69" y="161"/>
                    <a:pt x="65" y="161"/>
                  </a:cubicBezTo>
                  <a:cubicBezTo>
                    <a:pt x="58" y="161"/>
                    <a:pt x="52" y="161"/>
                    <a:pt x="47" y="155"/>
                  </a:cubicBezTo>
                  <a:cubicBezTo>
                    <a:pt x="45" y="151"/>
                    <a:pt x="43" y="147"/>
                    <a:pt x="41" y="143"/>
                  </a:cubicBezTo>
                  <a:cubicBezTo>
                    <a:pt x="34" y="132"/>
                    <a:pt x="20" y="131"/>
                    <a:pt x="11" y="141"/>
                  </a:cubicBezTo>
                  <a:cubicBezTo>
                    <a:pt x="3" y="151"/>
                    <a:pt x="0" y="165"/>
                    <a:pt x="0" y="179"/>
                  </a:cubicBezTo>
                  <a:cubicBezTo>
                    <a:pt x="0" y="192"/>
                    <a:pt x="3" y="206"/>
                    <a:pt x="11" y="216"/>
                  </a:cubicBezTo>
                  <a:cubicBezTo>
                    <a:pt x="20" y="226"/>
                    <a:pt x="34" y="225"/>
                    <a:pt x="41" y="214"/>
                  </a:cubicBezTo>
                  <a:cubicBezTo>
                    <a:pt x="43" y="210"/>
                    <a:pt x="45" y="206"/>
                    <a:pt x="47" y="203"/>
                  </a:cubicBezTo>
                  <a:cubicBezTo>
                    <a:pt x="52" y="196"/>
                    <a:pt x="58" y="196"/>
                    <a:pt x="65" y="197"/>
                  </a:cubicBezTo>
                  <a:cubicBezTo>
                    <a:pt x="69" y="197"/>
                    <a:pt x="71" y="200"/>
                    <a:pt x="72" y="203"/>
                  </a:cubicBezTo>
                  <a:cubicBezTo>
                    <a:pt x="72" y="321"/>
                    <a:pt x="72" y="321"/>
                    <a:pt x="72" y="321"/>
                  </a:cubicBezTo>
                  <a:cubicBezTo>
                    <a:pt x="134" y="321"/>
                    <a:pt x="134" y="321"/>
                    <a:pt x="134" y="321"/>
                  </a:cubicBezTo>
                  <a:cubicBezTo>
                    <a:pt x="194" y="321"/>
                    <a:pt x="194" y="321"/>
                    <a:pt x="194" y="321"/>
                  </a:cubicBezTo>
                  <a:cubicBezTo>
                    <a:pt x="185" y="314"/>
                    <a:pt x="180" y="304"/>
                    <a:pt x="180" y="293"/>
                  </a:cubicBezTo>
                  <a:cubicBezTo>
                    <a:pt x="180" y="283"/>
                    <a:pt x="185" y="272"/>
                    <a:pt x="193" y="265"/>
                  </a:cubicBezTo>
                  <a:cubicBezTo>
                    <a:pt x="206" y="255"/>
                    <a:pt x="223" y="250"/>
                    <a:pt x="242" y="250"/>
                  </a:cubicBezTo>
                  <a:cubicBezTo>
                    <a:pt x="262" y="250"/>
                    <a:pt x="279" y="255"/>
                    <a:pt x="291" y="265"/>
                  </a:cubicBezTo>
                  <a:cubicBezTo>
                    <a:pt x="300" y="272"/>
                    <a:pt x="305" y="283"/>
                    <a:pt x="305" y="293"/>
                  </a:cubicBezTo>
                  <a:cubicBezTo>
                    <a:pt x="305" y="304"/>
                    <a:pt x="299" y="314"/>
                    <a:pt x="291" y="321"/>
                  </a:cubicBezTo>
                  <a:cubicBezTo>
                    <a:pt x="404" y="321"/>
                    <a:pt x="404" y="321"/>
                    <a:pt x="404" y="321"/>
                  </a:cubicBezTo>
                  <a:cubicBezTo>
                    <a:pt x="403" y="315"/>
                    <a:pt x="402" y="308"/>
                    <a:pt x="401" y="301"/>
                  </a:cubicBezTo>
                  <a:cubicBezTo>
                    <a:pt x="396" y="273"/>
                    <a:pt x="371" y="189"/>
                    <a:pt x="282" y="113"/>
                  </a:cubicBezTo>
                  <a:cubicBezTo>
                    <a:pt x="199" y="42"/>
                    <a:pt x="130" y="13"/>
                    <a:pt x="72" y="0"/>
                  </a:cubicBezTo>
                  <a:lnTo>
                    <a:pt x="72" y="15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7" name="Google Shape;1117;p40"/>
            <p:cNvSpPr/>
            <p:nvPr/>
          </p:nvSpPr>
          <p:spPr>
            <a:xfrm>
              <a:off x="1858610" y="3710542"/>
              <a:ext cx="173926" cy="152226"/>
            </a:xfrm>
            <a:custGeom>
              <a:avLst/>
              <a:gdLst/>
              <a:ahLst/>
              <a:cxnLst/>
              <a:rect l="l" t="t" r="r" b="b"/>
              <a:pathLst>
                <a:path w="256" h="224" extrusionOk="0">
                  <a:moveTo>
                    <a:pt x="253" y="39"/>
                  </a:moveTo>
                  <a:cubicBezTo>
                    <a:pt x="254" y="37"/>
                    <a:pt x="255" y="35"/>
                    <a:pt x="256" y="3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2" y="206"/>
                    <a:pt x="142" y="206"/>
                    <a:pt x="142" y="206"/>
                  </a:cubicBezTo>
                  <a:cubicBezTo>
                    <a:pt x="148" y="216"/>
                    <a:pt x="159" y="221"/>
                    <a:pt x="170" y="222"/>
                  </a:cubicBezTo>
                  <a:cubicBezTo>
                    <a:pt x="225" y="224"/>
                    <a:pt x="225" y="224"/>
                    <a:pt x="225" y="224"/>
                  </a:cubicBezTo>
                  <a:cubicBezTo>
                    <a:pt x="233" y="224"/>
                    <a:pt x="235" y="221"/>
                    <a:pt x="233" y="218"/>
                  </a:cubicBezTo>
                  <a:cubicBezTo>
                    <a:pt x="229" y="209"/>
                    <a:pt x="220" y="192"/>
                    <a:pt x="212" y="175"/>
                  </a:cubicBezTo>
                  <a:cubicBezTo>
                    <a:pt x="207" y="166"/>
                    <a:pt x="206" y="154"/>
                    <a:pt x="210" y="144"/>
                  </a:cubicBezTo>
                  <a:lnTo>
                    <a:pt x="253" y="3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8" name="Google Shape;1118;p40"/>
            <p:cNvSpPr/>
            <p:nvPr/>
          </p:nvSpPr>
          <p:spPr>
            <a:xfrm>
              <a:off x="1521825" y="3426634"/>
              <a:ext cx="288560" cy="234396"/>
            </a:xfrm>
            <a:custGeom>
              <a:avLst/>
              <a:gdLst/>
              <a:ahLst/>
              <a:cxnLst/>
              <a:rect l="l" t="t" r="r" b="b"/>
              <a:pathLst>
                <a:path w="425" h="345" extrusionOk="0">
                  <a:moveTo>
                    <a:pt x="299" y="269"/>
                  </a:moveTo>
                  <a:cubicBezTo>
                    <a:pt x="299" y="269"/>
                    <a:pt x="299" y="269"/>
                    <a:pt x="299" y="269"/>
                  </a:cubicBezTo>
                  <a:cubicBezTo>
                    <a:pt x="308" y="298"/>
                    <a:pt x="328" y="324"/>
                    <a:pt x="352" y="345"/>
                  </a:cubicBezTo>
                  <a:cubicBezTo>
                    <a:pt x="352" y="243"/>
                    <a:pt x="352" y="243"/>
                    <a:pt x="352" y="243"/>
                  </a:cubicBezTo>
                  <a:cubicBezTo>
                    <a:pt x="353" y="240"/>
                    <a:pt x="356" y="236"/>
                    <a:pt x="359" y="236"/>
                  </a:cubicBezTo>
                  <a:cubicBezTo>
                    <a:pt x="366" y="236"/>
                    <a:pt x="373" y="236"/>
                    <a:pt x="377" y="242"/>
                  </a:cubicBezTo>
                  <a:cubicBezTo>
                    <a:pt x="380" y="246"/>
                    <a:pt x="381" y="250"/>
                    <a:pt x="384" y="254"/>
                  </a:cubicBezTo>
                  <a:cubicBezTo>
                    <a:pt x="391" y="265"/>
                    <a:pt x="405" y="266"/>
                    <a:pt x="413" y="256"/>
                  </a:cubicBezTo>
                  <a:cubicBezTo>
                    <a:pt x="421" y="246"/>
                    <a:pt x="425" y="232"/>
                    <a:pt x="424" y="218"/>
                  </a:cubicBezTo>
                  <a:cubicBezTo>
                    <a:pt x="425" y="205"/>
                    <a:pt x="421" y="191"/>
                    <a:pt x="413" y="181"/>
                  </a:cubicBezTo>
                  <a:cubicBezTo>
                    <a:pt x="405" y="171"/>
                    <a:pt x="391" y="172"/>
                    <a:pt x="384" y="183"/>
                  </a:cubicBezTo>
                  <a:cubicBezTo>
                    <a:pt x="381" y="187"/>
                    <a:pt x="380" y="191"/>
                    <a:pt x="377" y="194"/>
                  </a:cubicBezTo>
                  <a:cubicBezTo>
                    <a:pt x="373" y="201"/>
                    <a:pt x="366" y="201"/>
                    <a:pt x="359" y="200"/>
                  </a:cubicBezTo>
                  <a:cubicBezTo>
                    <a:pt x="356" y="200"/>
                    <a:pt x="353" y="197"/>
                    <a:pt x="352" y="194"/>
                  </a:cubicBezTo>
                  <a:cubicBezTo>
                    <a:pt x="352" y="72"/>
                    <a:pt x="352" y="72"/>
                    <a:pt x="352" y="72"/>
                  </a:cubicBezTo>
                  <a:cubicBezTo>
                    <a:pt x="205" y="72"/>
                    <a:pt x="205" y="72"/>
                    <a:pt x="205" y="72"/>
                  </a:cubicBezTo>
                  <a:cubicBezTo>
                    <a:pt x="202" y="71"/>
                    <a:pt x="198" y="69"/>
                    <a:pt x="198" y="65"/>
                  </a:cubicBezTo>
                  <a:cubicBezTo>
                    <a:pt x="198" y="58"/>
                    <a:pt x="198" y="51"/>
                    <a:pt x="204" y="47"/>
                  </a:cubicBezTo>
                  <a:cubicBezTo>
                    <a:pt x="208" y="45"/>
                    <a:pt x="212" y="43"/>
                    <a:pt x="216" y="41"/>
                  </a:cubicBezTo>
                  <a:cubicBezTo>
                    <a:pt x="227" y="34"/>
                    <a:pt x="228" y="20"/>
                    <a:pt x="218" y="11"/>
                  </a:cubicBezTo>
                  <a:cubicBezTo>
                    <a:pt x="208" y="3"/>
                    <a:pt x="194" y="0"/>
                    <a:pt x="180" y="0"/>
                  </a:cubicBezTo>
                  <a:cubicBezTo>
                    <a:pt x="167" y="0"/>
                    <a:pt x="153" y="3"/>
                    <a:pt x="143" y="11"/>
                  </a:cubicBezTo>
                  <a:cubicBezTo>
                    <a:pt x="133" y="20"/>
                    <a:pt x="134" y="34"/>
                    <a:pt x="145" y="41"/>
                  </a:cubicBezTo>
                  <a:cubicBezTo>
                    <a:pt x="149" y="43"/>
                    <a:pt x="153" y="45"/>
                    <a:pt x="156" y="47"/>
                  </a:cubicBezTo>
                  <a:cubicBezTo>
                    <a:pt x="163" y="51"/>
                    <a:pt x="163" y="58"/>
                    <a:pt x="162" y="65"/>
                  </a:cubicBezTo>
                  <a:cubicBezTo>
                    <a:pt x="162" y="69"/>
                    <a:pt x="159" y="71"/>
                    <a:pt x="156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3" y="89"/>
                    <a:pt x="23" y="134"/>
                    <a:pt x="23" y="134"/>
                  </a:cubicBezTo>
                  <a:cubicBezTo>
                    <a:pt x="53" y="249"/>
                    <a:pt x="185" y="304"/>
                    <a:pt x="299" y="269"/>
                  </a:cubicBezTo>
                  <a:cubicBezTo>
                    <a:pt x="299" y="269"/>
                    <a:pt x="299" y="269"/>
                    <a:pt x="299" y="26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9" name="Google Shape;1119;p40"/>
            <p:cNvSpPr/>
            <p:nvPr/>
          </p:nvSpPr>
          <p:spPr>
            <a:xfrm>
              <a:off x="1510757" y="3234903"/>
              <a:ext cx="299628" cy="227021"/>
            </a:xfrm>
            <a:custGeom>
              <a:avLst/>
              <a:gdLst/>
              <a:ahLst/>
              <a:cxnLst/>
              <a:rect l="l" t="t" r="r" b="b"/>
              <a:pathLst>
                <a:path w="441" h="334" extrusionOk="0">
                  <a:moveTo>
                    <a:pt x="148" y="334"/>
                  </a:moveTo>
                  <a:cubicBezTo>
                    <a:pt x="139" y="327"/>
                    <a:pt x="134" y="317"/>
                    <a:pt x="134" y="306"/>
                  </a:cubicBezTo>
                  <a:cubicBezTo>
                    <a:pt x="134" y="296"/>
                    <a:pt x="139" y="285"/>
                    <a:pt x="147" y="278"/>
                  </a:cubicBezTo>
                  <a:cubicBezTo>
                    <a:pt x="160" y="268"/>
                    <a:pt x="177" y="263"/>
                    <a:pt x="196" y="263"/>
                  </a:cubicBezTo>
                  <a:cubicBezTo>
                    <a:pt x="216" y="263"/>
                    <a:pt x="233" y="268"/>
                    <a:pt x="245" y="278"/>
                  </a:cubicBezTo>
                  <a:cubicBezTo>
                    <a:pt x="254" y="285"/>
                    <a:pt x="259" y="296"/>
                    <a:pt x="259" y="306"/>
                  </a:cubicBezTo>
                  <a:cubicBezTo>
                    <a:pt x="259" y="317"/>
                    <a:pt x="253" y="327"/>
                    <a:pt x="245" y="334"/>
                  </a:cubicBezTo>
                  <a:cubicBezTo>
                    <a:pt x="368" y="334"/>
                    <a:pt x="368" y="334"/>
                    <a:pt x="368" y="334"/>
                  </a:cubicBezTo>
                  <a:cubicBezTo>
                    <a:pt x="368" y="216"/>
                    <a:pt x="368" y="216"/>
                    <a:pt x="368" y="216"/>
                  </a:cubicBezTo>
                  <a:cubicBezTo>
                    <a:pt x="369" y="213"/>
                    <a:pt x="372" y="210"/>
                    <a:pt x="375" y="210"/>
                  </a:cubicBezTo>
                  <a:cubicBezTo>
                    <a:pt x="382" y="209"/>
                    <a:pt x="389" y="209"/>
                    <a:pt x="393" y="216"/>
                  </a:cubicBezTo>
                  <a:cubicBezTo>
                    <a:pt x="396" y="219"/>
                    <a:pt x="397" y="223"/>
                    <a:pt x="400" y="227"/>
                  </a:cubicBezTo>
                  <a:cubicBezTo>
                    <a:pt x="407" y="238"/>
                    <a:pt x="421" y="239"/>
                    <a:pt x="429" y="229"/>
                  </a:cubicBezTo>
                  <a:cubicBezTo>
                    <a:pt x="437" y="219"/>
                    <a:pt x="441" y="205"/>
                    <a:pt x="440" y="192"/>
                  </a:cubicBezTo>
                  <a:cubicBezTo>
                    <a:pt x="441" y="178"/>
                    <a:pt x="437" y="164"/>
                    <a:pt x="429" y="154"/>
                  </a:cubicBezTo>
                  <a:cubicBezTo>
                    <a:pt x="421" y="144"/>
                    <a:pt x="407" y="145"/>
                    <a:pt x="400" y="156"/>
                  </a:cubicBezTo>
                  <a:cubicBezTo>
                    <a:pt x="397" y="160"/>
                    <a:pt x="396" y="164"/>
                    <a:pt x="393" y="168"/>
                  </a:cubicBezTo>
                  <a:cubicBezTo>
                    <a:pt x="389" y="174"/>
                    <a:pt x="382" y="174"/>
                    <a:pt x="375" y="174"/>
                  </a:cubicBezTo>
                  <a:cubicBezTo>
                    <a:pt x="372" y="174"/>
                    <a:pt x="369" y="171"/>
                    <a:pt x="368" y="168"/>
                  </a:cubicBezTo>
                  <a:cubicBezTo>
                    <a:pt x="368" y="0"/>
                    <a:pt x="368" y="0"/>
                    <a:pt x="368" y="0"/>
                  </a:cubicBezTo>
                  <a:cubicBezTo>
                    <a:pt x="367" y="1"/>
                    <a:pt x="366" y="1"/>
                    <a:pt x="365" y="1"/>
                  </a:cubicBezTo>
                  <a:cubicBezTo>
                    <a:pt x="253" y="36"/>
                    <a:pt x="253" y="36"/>
                    <a:pt x="253" y="36"/>
                  </a:cubicBezTo>
                  <a:cubicBezTo>
                    <a:pt x="226" y="45"/>
                    <a:pt x="199" y="57"/>
                    <a:pt x="175" y="72"/>
                  </a:cubicBezTo>
                  <a:cubicBezTo>
                    <a:pt x="175" y="72"/>
                    <a:pt x="109" y="111"/>
                    <a:pt x="90" y="130"/>
                  </a:cubicBezTo>
                  <a:cubicBezTo>
                    <a:pt x="32" y="188"/>
                    <a:pt x="0" y="227"/>
                    <a:pt x="14" y="334"/>
                  </a:cubicBezTo>
                  <a:lnTo>
                    <a:pt x="148" y="3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20" name="Google Shape;1120;p40"/>
          <p:cNvGrpSpPr/>
          <p:nvPr/>
        </p:nvGrpSpPr>
        <p:grpSpPr>
          <a:xfrm>
            <a:off x="3761148" y="2300567"/>
            <a:ext cx="445767" cy="359478"/>
            <a:chOff x="2595501" y="3253725"/>
            <a:chExt cx="720141" cy="580739"/>
          </a:xfrm>
        </p:grpSpPr>
        <p:sp>
          <p:nvSpPr>
            <p:cNvPr id="1121" name="Google Shape;1121;p40"/>
            <p:cNvSpPr/>
            <p:nvPr/>
          </p:nvSpPr>
          <p:spPr>
            <a:xfrm>
              <a:off x="2595501" y="3269807"/>
              <a:ext cx="416349" cy="273171"/>
            </a:xfrm>
            <a:custGeom>
              <a:avLst/>
              <a:gdLst/>
              <a:ahLst/>
              <a:cxnLst/>
              <a:rect l="l" t="t" r="r" b="b"/>
              <a:pathLst>
                <a:path w="722" h="472" extrusionOk="0">
                  <a:moveTo>
                    <a:pt x="250" y="429"/>
                  </a:moveTo>
                  <a:cubicBezTo>
                    <a:pt x="250" y="413"/>
                    <a:pt x="258" y="398"/>
                    <a:pt x="270" y="388"/>
                  </a:cubicBezTo>
                  <a:cubicBezTo>
                    <a:pt x="289" y="372"/>
                    <a:pt x="315" y="364"/>
                    <a:pt x="344" y="365"/>
                  </a:cubicBezTo>
                  <a:cubicBezTo>
                    <a:pt x="373" y="364"/>
                    <a:pt x="399" y="372"/>
                    <a:pt x="418" y="388"/>
                  </a:cubicBezTo>
                  <a:cubicBezTo>
                    <a:pt x="431" y="398"/>
                    <a:pt x="438" y="413"/>
                    <a:pt x="438" y="429"/>
                  </a:cubicBezTo>
                  <a:cubicBezTo>
                    <a:pt x="438" y="446"/>
                    <a:pt x="430" y="461"/>
                    <a:pt x="417" y="472"/>
                  </a:cubicBezTo>
                  <a:cubicBezTo>
                    <a:pt x="598" y="472"/>
                    <a:pt x="598" y="472"/>
                    <a:pt x="598" y="472"/>
                  </a:cubicBezTo>
                  <a:cubicBezTo>
                    <a:pt x="606" y="472"/>
                    <a:pt x="613" y="465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320"/>
                    <a:pt x="613" y="320"/>
                    <a:pt x="613" y="320"/>
                  </a:cubicBezTo>
                  <a:cubicBezTo>
                    <a:pt x="615" y="315"/>
                    <a:pt x="619" y="310"/>
                    <a:pt x="624" y="310"/>
                  </a:cubicBezTo>
                  <a:cubicBezTo>
                    <a:pt x="635" y="310"/>
                    <a:pt x="645" y="310"/>
                    <a:pt x="651" y="319"/>
                  </a:cubicBezTo>
                  <a:cubicBezTo>
                    <a:pt x="655" y="325"/>
                    <a:pt x="657" y="331"/>
                    <a:pt x="661" y="336"/>
                  </a:cubicBezTo>
                  <a:cubicBezTo>
                    <a:pt x="671" y="353"/>
                    <a:pt x="693" y="355"/>
                    <a:pt x="705" y="340"/>
                  </a:cubicBezTo>
                  <a:cubicBezTo>
                    <a:pt x="718" y="325"/>
                    <a:pt x="722" y="303"/>
                    <a:pt x="722" y="283"/>
                  </a:cubicBezTo>
                  <a:cubicBezTo>
                    <a:pt x="722" y="263"/>
                    <a:pt x="718" y="242"/>
                    <a:pt x="705" y="227"/>
                  </a:cubicBezTo>
                  <a:cubicBezTo>
                    <a:pt x="693" y="211"/>
                    <a:pt x="671" y="213"/>
                    <a:pt x="661" y="230"/>
                  </a:cubicBezTo>
                  <a:cubicBezTo>
                    <a:pt x="657" y="235"/>
                    <a:pt x="655" y="241"/>
                    <a:pt x="651" y="247"/>
                  </a:cubicBezTo>
                  <a:cubicBezTo>
                    <a:pt x="645" y="256"/>
                    <a:pt x="635" y="256"/>
                    <a:pt x="624" y="256"/>
                  </a:cubicBezTo>
                  <a:cubicBezTo>
                    <a:pt x="619" y="256"/>
                    <a:pt x="615" y="251"/>
                    <a:pt x="613" y="247"/>
                  </a:cubicBezTo>
                  <a:cubicBezTo>
                    <a:pt x="613" y="104"/>
                    <a:pt x="613" y="104"/>
                    <a:pt x="613" y="104"/>
                  </a:cubicBezTo>
                  <a:cubicBezTo>
                    <a:pt x="613" y="96"/>
                    <a:pt x="609" y="89"/>
                    <a:pt x="602" y="85"/>
                  </a:cubicBezTo>
                  <a:cubicBezTo>
                    <a:pt x="600" y="84"/>
                    <a:pt x="598" y="82"/>
                    <a:pt x="595" y="81"/>
                  </a:cubicBezTo>
                  <a:cubicBezTo>
                    <a:pt x="520" y="29"/>
                    <a:pt x="437" y="0"/>
                    <a:pt x="345" y="0"/>
                  </a:cubicBezTo>
                  <a:cubicBezTo>
                    <a:pt x="147" y="9"/>
                    <a:pt x="0" y="128"/>
                    <a:pt x="25" y="345"/>
                  </a:cubicBezTo>
                  <a:cubicBezTo>
                    <a:pt x="29" y="385"/>
                    <a:pt x="37" y="424"/>
                    <a:pt x="49" y="461"/>
                  </a:cubicBezTo>
                  <a:cubicBezTo>
                    <a:pt x="52" y="467"/>
                    <a:pt x="57" y="472"/>
                    <a:pt x="64" y="472"/>
                  </a:cubicBezTo>
                  <a:cubicBezTo>
                    <a:pt x="271" y="472"/>
                    <a:pt x="271" y="472"/>
                    <a:pt x="271" y="472"/>
                  </a:cubicBezTo>
                  <a:cubicBezTo>
                    <a:pt x="258" y="461"/>
                    <a:pt x="250" y="446"/>
                    <a:pt x="250" y="4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2" name="Google Shape;1122;p40"/>
            <p:cNvSpPr/>
            <p:nvPr/>
          </p:nvSpPr>
          <p:spPr>
            <a:xfrm>
              <a:off x="2903528" y="3560177"/>
              <a:ext cx="374670" cy="273617"/>
            </a:xfrm>
            <a:custGeom>
              <a:avLst/>
              <a:gdLst/>
              <a:ahLst/>
              <a:cxnLst/>
              <a:rect l="l" t="t" r="r" b="b"/>
              <a:pathLst>
                <a:path w="650" h="473" extrusionOk="0">
                  <a:moveTo>
                    <a:pt x="455" y="42"/>
                  </a:moveTo>
                  <a:cubicBezTo>
                    <a:pt x="455" y="58"/>
                    <a:pt x="448" y="74"/>
                    <a:pt x="435" y="84"/>
                  </a:cubicBezTo>
                  <a:cubicBezTo>
                    <a:pt x="417" y="100"/>
                    <a:pt x="391" y="108"/>
                    <a:pt x="361" y="107"/>
                  </a:cubicBezTo>
                  <a:cubicBezTo>
                    <a:pt x="332" y="108"/>
                    <a:pt x="306" y="100"/>
                    <a:pt x="288" y="84"/>
                  </a:cubicBezTo>
                  <a:cubicBezTo>
                    <a:pt x="275" y="74"/>
                    <a:pt x="268" y="58"/>
                    <a:pt x="268" y="42"/>
                  </a:cubicBezTo>
                  <a:cubicBezTo>
                    <a:pt x="268" y="26"/>
                    <a:pt x="275" y="11"/>
                    <a:pt x="289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16" y="0"/>
                    <a:pt x="109" y="7"/>
                    <a:pt x="109" y="15"/>
                  </a:cubicBezTo>
                  <a:cubicBezTo>
                    <a:pt x="109" y="181"/>
                    <a:pt x="109" y="181"/>
                    <a:pt x="109" y="181"/>
                  </a:cubicBezTo>
                  <a:cubicBezTo>
                    <a:pt x="107" y="186"/>
                    <a:pt x="104" y="190"/>
                    <a:pt x="98" y="191"/>
                  </a:cubicBezTo>
                  <a:cubicBezTo>
                    <a:pt x="88" y="191"/>
                    <a:pt x="78" y="191"/>
                    <a:pt x="71" y="181"/>
                  </a:cubicBezTo>
                  <a:cubicBezTo>
                    <a:pt x="68" y="176"/>
                    <a:pt x="65" y="170"/>
                    <a:pt x="62" y="164"/>
                  </a:cubicBezTo>
                  <a:cubicBezTo>
                    <a:pt x="51" y="148"/>
                    <a:pt x="30" y="146"/>
                    <a:pt x="17" y="161"/>
                  </a:cubicBezTo>
                  <a:cubicBezTo>
                    <a:pt x="5" y="176"/>
                    <a:pt x="0" y="198"/>
                    <a:pt x="1" y="218"/>
                  </a:cubicBezTo>
                  <a:cubicBezTo>
                    <a:pt x="0" y="238"/>
                    <a:pt x="5" y="259"/>
                    <a:pt x="17" y="274"/>
                  </a:cubicBezTo>
                  <a:cubicBezTo>
                    <a:pt x="30" y="289"/>
                    <a:pt x="51" y="288"/>
                    <a:pt x="62" y="271"/>
                  </a:cubicBezTo>
                  <a:cubicBezTo>
                    <a:pt x="65" y="265"/>
                    <a:pt x="68" y="259"/>
                    <a:pt x="71" y="254"/>
                  </a:cubicBezTo>
                  <a:cubicBezTo>
                    <a:pt x="78" y="244"/>
                    <a:pt x="88" y="244"/>
                    <a:pt x="98" y="245"/>
                  </a:cubicBezTo>
                  <a:cubicBezTo>
                    <a:pt x="104" y="245"/>
                    <a:pt x="107" y="250"/>
                    <a:pt x="109" y="254"/>
                  </a:cubicBezTo>
                  <a:cubicBezTo>
                    <a:pt x="109" y="457"/>
                    <a:pt x="109" y="457"/>
                    <a:pt x="109" y="457"/>
                  </a:cubicBezTo>
                  <a:cubicBezTo>
                    <a:pt x="109" y="466"/>
                    <a:pt x="118" y="473"/>
                    <a:pt x="127" y="470"/>
                  </a:cubicBezTo>
                  <a:cubicBezTo>
                    <a:pt x="132" y="468"/>
                    <a:pt x="138" y="466"/>
                    <a:pt x="143" y="464"/>
                  </a:cubicBezTo>
                  <a:cubicBezTo>
                    <a:pt x="264" y="406"/>
                    <a:pt x="377" y="334"/>
                    <a:pt x="477" y="243"/>
                  </a:cubicBezTo>
                  <a:cubicBezTo>
                    <a:pt x="549" y="178"/>
                    <a:pt x="607" y="105"/>
                    <a:pt x="646" y="21"/>
                  </a:cubicBezTo>
                  <a:cubicBezTo>
                    <a:pt x="650" y="11"/>
                    <a:pt x="643" y="0"/>
                    <a:pt x="632" y="0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448" y="11"/>
                    <a:pt x="455" y="26"/>
                    <a:pt x="455" y="4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3" name="Google Shape;1123;p40"/>
            <p:cNvSpPr/>
            <p:nvPr/>
          </p:nvSpPr>
          <p:spPr>
            <a:xfrm>
              <a:off x="2635397" y="3497189"/>
              <a:ext cx="313600" cy="337276"/>
            </a:xfrm>
            <a:custGeom>
              <a:avLst/>
              <a:gdLst/>
              <a:ahLst/>
              <a:cxnLst/>
              <a:rect l="l" t="t" r="r" b="b"/>
              <a:pathLst>
                <a:path w="544" h="583" extrusionOk="0">
                  <a:moveTo>
                    <a:pt x="502" y="420"/>
                  </a:moveTo>
                  <a:cubicBezTo>
                    <a:pt x="486" y="420"/>
                    <a:pt x="471" y="413"/>
                    <a:pt x="460" y="400"/>
                  </a:cubicBezTo>
                  <a:cubicBezTo>
                    <a:pt x="445" y="382"/>
                    <a:pt x="436" y="356"/>
                    <a:pt x="437" y="327"/>
                  </a:cubicBezTo>
                  <a:cubicBezTo>
                    <a:pt x="436" y="298"/>
                    <a:pt x="445" y="271"/>
                    <a:pt x="460" y="253"/>
                  </a:cubicBezTo>
                  <a:cubicBezTo>
                    <a:pt x="471" y="240"/>
                    <a:pt x="486" y="233"/>
                    <a:pt x="502" y="233"/>
                  </a:cubicBezTo>
                  <a:cubicBezTo>
                    <a:pt x="518" y="233"/>
                    <a:pt x="534" y="241"/>
                    <a:pt x="544" y="254"/>
                  </a:cubicBezTo>
                  <a:cubicBezTo>
                    <a:pt x="544" y="124"/>
                    <a:pt x="544" y="124"/>
                    <a:pt x="544" y="124"/>
                  </a:cubicBezTo>
                  <a:cubicBezTo>
                    <a:pt x="544" y="116"/>
                    <a:pt x="537" y="109"/>
                    <a:pt x="529" y="109"/>
                  </a:cubicBezTo>
                  <a:cubicBezTo>
                    <a:pt x="312" y="109"/>
                    <a:pt x="312" y="109"/>
                    <a:pt x="312" y="109"/>
                  </a:cubicBezTo>
                  <a:cubicBezTo>
                    <a:pt x="307" y="107"/>
                    <a:pt x="302" y="103"/>
                    <a:pt x="302" y="98"/>
                  </a:cubicBezTo>
                  <a:cubicBezTo>
                    <a:pt x="302" y="87"/>
                    <a:pt x="302" y="78"/>
                    <a:pt x="311" y="71"/>
                  </a:cubicBezTo>
                  <a:cubicBezTo>
                    <a:pt x="317" y="67"/>
                    <a:pt x="323" y="65"/>
                    <a:pt x="328" y="61"/>
                  </a:cubicBezTo>
                  <a:cubicBezTo>
                    <a:pt x="345" y="51"/>
                    <a:pt x="347" y="30"/>
                    <a:pt x="332" y="17"/>
                  </a:cubicBezTo>
                  <a:cubicBezTo>
                    <a:pt x="317" y="5"/>
                    <a:pt x="295" y="0"/>
                    <a:pt x="275" y="0"/>
                  </a:cubicBezTo>
                  <a:cubicBezTo>
                    <a:pt x="255" y="0"/>
                    <a:pt x="234" y="5"/>
                    <a:pt x="219" y="17"/>
                  </a:cubicBezTo>
                  <a:cubicBezTo>
                    <a:pt x="203" y="30"/>
                    <a:pt x="205" y="51"/>
                    <a:pt x="222" y="61"/>
                  </a:cubicBezTo>
                  <a:cubicBezTo>
                    <a:pt x="227" y="65"/>
                    <a:pt x="233" y="67"/>
                    <a:pt x="239" y="71"/>
                  </a:cubicBezTo>
                  <a:cubicBezTo>
                    <a:pt x="248" y="78"/>
                    <a:pt x="248" y="87"/>
                    <a:pt x="248" y="98"/>
                  </a:cubicBezTo>
                  <a:cubicBezTo>
                    <a:pt x="248" y="103"/>
                    <a:pt x="243" y="107"/>
                    <a:pt x="239" y="109"/>
                  </a:cubicBezTo>
                  <a:cubicBezTo>
                    <a:pt x="19" y="109"/>
                    <a:pt x="19" y="109"/>
                    <a:pt x="19" y="109"/>
                  </a:cubicBezTo>
                  <a:cubicBezTo>
                    <a:pt x="8" y="109"/>
                    <a:pt x="0" y="120"/>
                    <a:pt x="5" y="130"/>
                  </a:cubicBezTo>
                  <a:cubicBezTo>
                    <a:pt x="18" y="157"/>
                    <a:pt x="32" y="183"/>
                    <a:pt x="50" y="208"/>
                  </a:cubicBezTo>
                  <a:cubicBezTo>
                    <a:pt x="170" y="381"/>
                    <a:pt x="338" y="493"/>
                    <a:pt x="525" y="579"/>
                  </a:cubicBezTo>
                  <a:cubicBezTo>
                    <a:pt x="525" y="579"/>
                    <a:pt x="525" y="579"/>
                    <a:pt x="525" y="579"/>
                  </a:cubicBezTo>
                  <a:cubicBezTo>
                    <a:pt x="534" y="583"/>
                    <a:pt x="544" y="576"/>
                    <a:pt x="544" y="567"/>
                  </a:cubicBezTo>
                  <a:cubicBezTo>
                    <a:pt x="544" y="399"/>
                    <a:pt x="544" y="399"/>
                    <a:pt x="544" y="399"/>
                  </a:cubicBezTo>
                  <a:cubicBezTo>
                    <a:pt x="534" y="413"/>
                    <a:pt x="518" y="420"/>
                    <a:pt x="502" y="42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4" name="Google Shape;1124;p40"/>
            <p:cNvSpPr/>
            <p:nvPr/>
          </p:nvSpPr>
          <p:spPr>
            <a:xfrm>
              <a:off x="2966382" y="3253725"/>
              <a:ext cx="349261" cy="352241"/>
            </a:xfrm>
            <a:custGeom>
              <a:avLst/>
              <a:gdLst/>
              <a:ahLst/>
              <a:cxnLst/>
              <a:rect l="l" t="t" r="r" b="b"/>
              <a:pathLst>
                <a:path w="606" h="609" extrusionOk="0">
                  <a:moveTo>
                    <a:pt x="397" y="49"/>
                  </a:moveTo>
                  <a:cubicBezTo>
                    <a:pt x="262" y="0"/>
                    <a:pt x="137" y="39"/>
                    <a:pt x="19" y="109"/>
                  </a:cubicBezTo>
                  <a:cubicBezTo>
                    <a:pt x="17" y="110"/>
                    <a:pt x="15" y="111"/>
                    <a:pt x="13" y="112"/>
                  </a:cubicBezTo>
                  <a:cubicBezTo>
                    <a:pt x="5" y="116"/>
                    <a:pt x="0" y="124"/>
                    <a:pt x="0" y="132"/>
                  </a:cubicBezTo>
                  <a:cubicBezTo>
                    <a:pt x="0" y="238"/>
                    <a:pt x="0" y="238"/>
                    <a:pt x="0" y="238"/>
                  </a:cubicBezTo>
                  <a:cubicBezTo>
                    <a:pt x="11" y="225"/>
                    <a:pt x="26" y="217"/>
                    <a:pt x="43" y="217"/>
                  </a:cubicBezTo>
                  <a:cubicBezTo>
                    <a:pt x="59" y="217"/>
                    <a:pt x="74" y="225"/>
                    <a:pt x="85" y="237"/>
                  </a:cubicBezTo>
                  <a:cubicBezTo>
                    <a:pt x="100" y="256"/>
                    <a:pt x="108" y="282"/>
                    <a:pt x="108" y="311"/>
                  </a:cubicBezTo>
                  <a:cubicBezTo>
                    <a:pt x="108" y="340"/>
                    <a:pt x="100" y="366"/>
                    <a:pt x="85" y="385"/>
                  </a:cubicBezTo>
                  <a:cubicBezTo>
                    <a:pt x="74" y="398"/>
                    <a:pt x="59" y="405"/>
                    <a:pt x="43" y="405"/>
                  </a:cubicBezTo>
                  <a:cubicBezTo>
                    <a:pt x="26" y="405"/>
                    <a:pt x="11" y="397"/>
                    <a:pt x="0" y="384"/>
                  </a:cubicBezTo>
                  <a:cubicBezTo>
                    <a:pt x="0" y="485"/>
                    <a:pt x="0" y="485"/>
                    <a:pt x="0" y="485"/>
                  </a:cubicBezTo>
                  <a:cubicBezTo>
                    <a:pt x="0" y="493"/>
                    <a:pt x="7" y="500"/>
                    <a:pt x="15" y="500"/>
                  </a:cubicBezTo>
                  <a:cubicBezTo>
                    <a:pt x="216" y="500"/>
                    <a:pt x="216" y="500"/>
                    <a:pt x="216" y="500"/>
                  </a:cubicBezTo>
                  <a:cubicBezTo>
                    <a:pt x="221" y="502"/>
                    <a:pt x="225" y="505"/>
                    <a:pt x="225" y="511"/>
                  </a:cubicBezTo>
                  <a:cubicBezTo>
                    <a:pt x="226" y="521"/>
                    <a:pt x="226" y="531"/>
                    <a:pt x="216" y="538"/>
                  </a:cubicBezTo>
                  <a:cubicBezTo>
                    <a:pt x="211" y="541"/>
                    <a:pt x="205" y="544"/>
                    <a:pt x="199" y="547"/>
                  </a:cubicBezTo>
                  <a:cubicBezTo>
                    <a:pt x="183" y="558"/>
                    <a:pt x="181" y="579"/>
                    <a:pt x="196" y="592"/>
                  </a:cubicBezTo>
                  <a:cubicBezTo>
                    <a:pt x="211" y="604"/>
                    <a:pt x="233" y="609"/>
                    <a:pt x="252" y="609"/>
                  </a:cubicBezTo>
                  <a:cubicBezTo>
                    <a:pt x="272" y="609"/>
                    <a:pt x="294" y="604"/>
                    <a:pt x="309" y="592"/>
                  </a:cubicBezTo>
                  <a:cubicBezTo>
                    <a:pt x="324" y="579"/>
                    <a:pt x="322" y="558"/>
                    <a:pt x="306" y="547"/>
                  </a:cubicBezTo>
                  <a:cubicBezTo>
                    <a:pt x="300" y="544"/>
                    <a:pt x="294" y="541"/>
                    <a:pt x="289" y="538"/>
                  </a:cubicBezTo>
                  <a:cubicBezTo>
                    <a:pt x="279" y="531"/>
                    <a:pt x="279" y="521"/>
                    <a:pt x="279" y="511"/>
                  </a:cubicBezTo>
                  <a:cubicBezTo>
                    <a:pt x="280" y="505"/>
                    <a:pt x="284" y="502"/>
                    <a:pt x="289" y="500"/>
                  </a:cubicBezTo>
                  <a:cubicBezTo>
                    <a:pt x="547" y="500"/>
                    <a:pt x="547" y="500"/>
                    <a:pt x="547" y="500"/>
                  </a:cubicBezTo>
                  <a:cubicBezTo>
                    <a:pt x="554" y="500"/>
                    <a:pt x="559" y="496"/>
                    <a:pt x="561" y="490"/>
                  </a:cubicBezTo>
                  <a:cubicBezTo>
                    <a:pt x="574" y="451"/>
                    <a:pt x="583" y="411"/>
                    <a:pt x="588" y="368"/>
                  </a:cubicBezTo>
                  <a:cubicBezTo>
                    <a:pt x="606" y="217"/>
                    <a:pt x="540" y="101"/>
                    <a:pt x="397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25" name="Google Shape;1125;p40"/>
          <p:cNvGrpSpPr/>
          <p:nvPr/>
        </p:nvGrpSpPr>
        <p:grpSpPr>
          <a:xfrm>
            <a:off x="5143819" y="2257535"/>
            <a:ext cx="443879" cy="445541"/>
            <a:chOff x="4764809" y="3184208"/>
            <a:chExt cx="717090" cy="719775"/>
          </a:xfrm>
        </p:grpSpPr>
        <p:sp>
          <p:nvSpPr>
            <p:cNvPr id="1126" name="Google Shape;1126;p40"/>
            <p:cNvSpPr/>
            <p:nvPr/>
          </p:nvSpPr>
          <p:spPr>
            <a:xfrm>
              <a:off x="5143387" y="3232375"/>
              <a:ext cx="338512" cy="556553"/>
            </a:xfrm>
            <a:custGeom>
              <a:avLst/>
              <a:gdLst/>
              <a:ahLst/>
              <a:cxnLst/>
              <a:rect l="l" t="t" r="r" b="b"/>
              <a:pathLst>
                <a:path w="517" h="847" extrusionOk="0">
                  <a:moveTo>
                    <a:pt x="0" y="802"/>
                  </a:moveTo>
                  <a:cubicBezTo>
                    <a:pt x="37" y="819"/>
                    <a:pt x="110" y="847"/>
                    <a:pt x="190" y="847"/>
                  </a:cubicBezTo>
                  <a:cubicBezTo>
                    <a:pt x="190" y="847"/>
                    <a:pt x="190" y="847"/>
                    <a:pt x="190" y="847"/>
                  </a:cubicBezTo>
                  <a:cubicBezTo>
                    <a:pt x="199" y="847"/>
                    <a:pt x="209" y="847"/>
                    <a:pt x="218" y="846"/>
                  </a:cubicBezTo>
                  <a:cubicBezTo>
                    <a:pt x="349" y="835"/>
                    <a:pt x="430" y="763"/>
                    <a:pt x="441" y="754"/>
                  </a:cubicBezTo>
                  <a:cubicBezTo>
                    <a:pt x="491" y="669"/>
                    <a:pt x="517" y="573"/>
                    <a:pt x="517" y="474"/>
                  </a:cubicBezTo>
                  <a:cubicBezTo>
                    <a:pt x="517" y="274"/>
                    <a:pt x="411" y="96"/>
                    <a:pt x="244" y="0"/>
                  </a:cubicBezTo>
                  <a:cubicBezTo>
                    <a:pt x="282" y="43"/>
                    <a:pt x="320" y="107"/>
                    <a:pt x="335" y="201"/>
                  </a:cubicBezTo>
                  <a:cubicBezTo>
                    <a:pt x="354" y="317"/>
                    <a:pt x="329" y="414"/>
                    <a:pt x="305" y="476"/>
                  </a:cubicBezTo>
                  <a:cubicBezTo>
                    <a:pt x="279" y="543"/>
                    <a:pt x="249" y="582"/>
                    <a:pt x="247" y="583"/>
                  </a:cubicBezTo>
                  <a:cubicBezTo>
                    <a:pt x="247" y="583"/>
                    <a:pt x="247" y="583"/>
                    <a:pt x="247" y="583"/>
                  </a:cubicBezTo>
                  <a:cubicBezTo>
                    <a:pt x="236" y="599"/>
                    <a:pt x="224" y="615"/>
                    <a:pt x="210" y="631"/>
                  </a:cubicBezTo>
                  <a:cubicBezTo>
                    <a:pt x="168" y="680"/>
                    <a:pt x="115" y="725"/>
                    <a:pt x="50" y="770"/>
                  </a:cubicBezTo>
                  <a:cubicBezTo>
                    <a:pt x="35" y="780"/>
                    <a:pt x="20" y="790"/>
                    <a:pt x="5" y="800"/>
                  </a:cubicBezTo>
                  <a:cubicBezTo>
                    <a:pt x="3" y="800"/>
                    <a:pt x="2" y="801"/>
                    <a:pt x="0" y="80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7" name="Google Shape;1127;p40"/>
            <p:cNvSpPr/>
            <p:nvPr/>
          </p:nvSpPr>
          <p:spPr>
            <a:xfrm>
              <a:off x="4783248" y="3418197"/>
              <a:ext cx="616697" cy="485785"/>
            </a:xfrm>
            <a:custGeom>
              <a:avLst/>
              <a:gdLst/>
              <a:ahLst/>
              <a:cxnLst/>
              <a:rect l="l" t="t" r="r" b="b"/>
              <a:pathLst>
                <a:path w="942" h="739" extrusionOk="0">
                  <a:moveTo>
                    <a:pt x="84" y="145"/>
                  </a:moveTo>
                  <a:cubicBezTo>
                    <a:pt x="0" y="309"/>
                    <a:pt x="79" y="508"/>
                    <a:pt x="87" y="527"/>
                  </a:cubicBezTo>
                  <a:cubicBezTo>
                    <a:pt x="192" y="662"/>
                    <a:pt x="349" y="739"/>
                    <a:pt x="520" y="739"/>
                  </a:cubicBezTo>
                  <a:cubicBezTo>
                    <a:pt x="683" y="739"/>
                    <a:pt x="839" y="664"/>
                    <a:pt x="942" y="540"/>
                  </a:cubicBezTo>
                  <a:cubicBezTo>
                    <a:pt x="901" y="562"/>
                    <a:pt x="843" y="585"/>
                    <a:pt x="770" y="591"/>
                  </a:cubicBezTo>
                  <a:cubicBezTo>
                    <a:pt x="760" y="592"/>
                    <a:pt x="750" y="593"/>
                    <a:pt x="740" y="593"/>
                  </a:cubicBezTo>
                  <a:cubicBezTo>
                    <a:pt x="629" y="593"/>
                    <a:pt x="541" y="547"/>
                    <a:pt x="524" y="539"/>
                  </a:cubicBezTo>
                  <a:cubicBezTo>
                    <a:pt x="519" y="537"/>
                    <a:pt x="510" y="532"/>
                    <a:pt x="508" y="531"/>
                  </a:cubicBezTo>
                  <a:cubicBezTo>
                    <a:pt x="451" y="498"/>
                    <a:pt x="405" y="464"/>
                    <a:pt x="363" y="429"/>
                  </a:cubicBezTo>
                  <a:cubicBezTo>
                    <a:pt x="308" y="383"/>
                    <a:pt x="268" y="340"/>
                    <a:pt x="237" y="293"/>
                  </a:cubicBezTo>
                  <a:cubicBezTo>
                    <a:pt x="212" y="256"/>
                    <a:pt x="196" y="220"/>
                    <a:pt x="188" y="183"/>
                  </a:cubicBezTo>
                  <a:cubicBezTo>
                    <a:pt x="176" y="134"/>
                    <a:pt x="179" y="91"/>
                    <a:pt x="195" y="51"/>
                  </a:cubicBezTo>
                  <a:cubicBezTo>
                    <a:pt x="203" y="32"/>
                    <a:pt x="213" y="15"/>
                    <a:pt x="225" y="0"/>
                  </a:cubicBezTo>
                  <a:cubicBezTo>
                    <a:pt x="175" y="27"/>
                    <a:pt x="122" y="72"/>
                    <a:pt x="84" y="1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8" name="Google Shape;1128;p40"/>
            <p:cNvSpPr/>
            <p:nvPr/>
          </p:nvSpPr>
          <p:spPr>
            <a:xfrm>
              <a:off x="4764809" y="3184208"/>
              <a:ext cx="585965" cy="520485"/>
            </a:xfrm>
            <a:custGeom>
              <a:avLst/>
              <a:gdLst/>
              <a:ahLst/>
              <a:cxnLst/>
              <a:rect l="l" t="t" r="r" b="b"/>
              <a:pathLst>
                <a:path w="895" h="792" extrusionOk="0">
                  <a:moveTo>
                    <a:pt x="885" y="279"/>
                  </a:moveTo>
                  <a:cubicBezTo>
                    <a:pt x="871" y="194"/>
                    <a:pt x="837" y="125"/>
                    <a:pt x="783" y="74"/>
                  </a:cubicBezTo>
                  <a:cubicBezTo>
                    <a:pt x="745" y="38"/>
                    <a:pt x="710" y="24"/>
                    <a:pt x="706" y="23"/>
                  </a:cubicBezTo>
                  <a:cubicBezTo>
                    <a:pt x="655" y="8"/>
                    <a:pt x="602" y="0"/>
                    <a:pt x="548" y="0"/>
                  </a:cubicBezTo>
                  <a:cubicBezTo>
                    <a:pt x="246" y="0"/>
                    <a:pt x="0" y="245"/>
                    <a:pt x="0" y="547"/>
                  </a:cubicBezTo>
                  <a:cubicBezTo>
                    <a:pt x="0" y="634"/>
                    <a:pt x="20" y="717"/>
                    <a:pt x="57" y="792"/>
                  </a:cubicBezTo>
                  <a:cubicBezTo>
                    <a:pt x="40" y="710"/>
                    <a:pt x="32" y="594"/>
                    <a:pt x="87" y="488"/>
                  </a:cubicBezTo>
                  <a:cubicBezTo>
                    <a:pt x="170" y="327"/>
                    <a:pt x="318" y="293"/>
                    <a:pt x="378" y="286"/>
                  </a:cubicBezTo>
                  <a:cubicBezTo>
                    <a:pt x="387" y="285"/>
                    <a:pt x="396" y="284"/>
                    <a:pt x="405" y="284"/>
                  </a:cubicBezTo>
                  <a:cubicBezTo>
                    <a:pt x="406" y="284"/>
                    <a:pt x="406" y="284"/>
                    <a:pt x="406" y="284"/>
                  </a:cubicBezTo>
                  <a:cubicBezTo>
                    <a:pt x="408" y="284"/>
                    <a:pt x="408" y="284"/>
                    <a:pt x="408" y="284"/>
                  </a:cubicBezTo>
                  <a:cubicBezTo>
                    <a:pt x="410" y="285"/>
                    <a:pt x="410" y="285"/>
                    <a:pt x="410" y="285"/>
                  </a:cubicBezTo>
                  <a:cubicBezTo>
                    <a:pt x="441" y="285"/>
                    <a:pt x="472" y="294"/>
                    <a:pt x="500" y="311"/>
                  </a:cubicBezTo>
                  <a:cubicBezTo>
                    <a:pt x="519" y="322"/>
                    <a:pt x="535" y="337"/>
                    <a:pt x="548" y="356"/>
                  </a:cubicBezTo>
                  <a:cubicBezTo>
                    <a:pt x="570" y="322"/>
                    <a:pt x="603" y="301"/>
                    <a:pt x="645" y="291"/>
                  </a:cubicBezTo>
                  <a:cubicBezTo>
                    <a:pt x="662" y="287"/>
                    <a:pt x="678" y="285"/>
                    <a:pt x="694" y="285"/>
                  </a:cubicBezTo>
                  <a:cubicBezTo>
                    <a:pt x="737" y="285"/>
                    <a:pt x="776" y="299"/>
                    <a:pt x="812" y="326"/>
                  </a:cubicBezTo>
                  <a:cubicBezTo>
                    <a:pt x="850" y="356"/>
                    <a:pt x="874" y="395"/>
                    <a:pt x="883" y="444"/>
                  </a:cubicBezTo>
                  <a:cubicBezTo>
                    <a:pt x="892" y="395"/>
                    <a:pt x="895" y="340"/>
                    <a:pt x="885" y="2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29" name="Google Shape;1129;p40"/>
          <p:cNvGrpSpPr/>
          <p:nvPr/>
        </p:nvGrpSpPr>
        <p:grpSpPr>
          <a:xfrm>
            <a:off x="4452495" y="2286500"/>
            <a:ext cx="445746" cy="387612"/>
            <a:chOff x="3680173" y="3231000"/>
            <a:chExt cx="720106" cy="626190"/>
          </a:xfrm>
        </p:grpSpPr>
        <p:sp>
          <p:nvSpPr>
            <p:cNvPr id="1130" name="Google Shape;1130;p40"/>
            <p:cNvSpPr/>
            <p:nvPr/>
          </p:nvSpPr>
          <p:spPr>
            <a:xfrm>
              <a:off x="3680173" y="3232386"/>
              <a:ext cx="468746" cy="451568"/>
            </a:xfrm>
            <a:custGeom>
              <a:avLst/>
              <a:gdLst/>
              <a:ahLst/>
              <a:cxnLst/>
              <a:rect l="l" t="t" r="r" b="b"/>
              <a:pathLst>
                <a:path w="341" h="326" extrusionOk="0">
                  <a:moveTo>
                    <a:pt x="337" y="79"/>
                  </a:moveTo>
                  <a:cubicBezTo>
                    <a:pt x="332" y="73"/>
                    <a:pt x="325" y="65"/>
                    <a:pt x="312" y="52"/>
                  </a:cubicBezTo>
                  <a:cubicBezTo>
                    <a:pt x="290" y="31"/>
                    <a:pt x="264" y="16"/>
                    <a:pt x="261" y="15"/>
                  </a:cubicBezTo>
                  <a:cubicBezTo>
                    <a:pt x="237" y="5"/>
                    <a:pt x="211" y="0"/>
                    <a:pt x="184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24" y="2"/>
                    <a:pt x="76" y="24"/>
                    <a:pt x="44" y="61"/>
                  </a:cubicBezTo>
                  <a:cubicBezTo>
                    <a:pt x="13" y="97"/>
                    <a:pt x="0" y="144"/>
                    <a:pt x="5" y="195"/>
                  </a:cubicBezTo>
                  <a:cubicBezTo>
                    <a:pt x="10" y="237"/>
                    <a:pt x="24" y="275"/>
                    <a:pt x="47" y="308"/>
                  </a:cubicBezTo>
                  <a:cubicBezTo>
                    <a:pt x="51" y="314"/>
                    <a:pt x="56" y="320"/>
                    <a:pt x="61" y="326"/>
                  </a:cubicBezTo>
                  <a:cubicBezTo>
                    <a:pt x="50" y="296"/>
                    <a:pt x="39" y="251"/>
                    <a:pt x="47" y="200"/>
                  </a:cubicBezTo>
                  <a:cubicBezTo>
                    <a:pt x="62" y="106"/>
                    <a:pt x="151" y="88"/>
                    <a:pt x="162" y="86"/>
                  </a:cubicBezTo>
                  <a:cubicBezTo>
                    <a:pt x="162" y="86"/>
                    <a:pt x="162" y="86"/>
                    <a:pt x="162" y="86"/>
                  </a:cubicBezTo>
                  <a:cubicBezTo>
                    <a:pt x="169" y="85"/>
                    <a:pt x="176" y="84"/>
                    <a:pt x="183" y="83"/>
                  </a:cubicBezTo>
                  <a:cubicBezTo>
                    <a:pt x="184" y="83"/>
                    <a:pt x="184" y="83"/>
                    <a:pt x="184" y="83"/>
                  </a:cubicBezTo>
                  <a:cubicBezTo>
                    <a:pt x="210" y="83"/>
                    <a:pt x="234" y="91"/>
                    <a:pt x="257" y="107"/>
                  </a:cubicBezTo>
                  <a:cubicBezTo>
                    <a:pt x="259" y="109"/>
                    <a:pt x="261" y="109"/>
                    <a:pt x="262" y="109"/>
                  </a:cubicBezTo>
                  <a:cubicBezTo>
                    <a:pt x="264" y="109"/>
                    <a:pt x="266" y="108"/>
                    <a:pt x="269" y="107"/>
                  </a:cubicBezTo>
                  <a:cubicBezTo>
                    <a:pt x="295" y="91"/>
                    <a:pt x="318" y="84"/>
                    <a:pt x="341" y="83"/>
                  </a:cubicBezTo>
                  <a:cubicBezTo>
                    <a:pt x="339" y="82"/>
                    <a:pt x="338" y="80"/>
                    <a:pt x="337" y="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1" name="Google Shape;1131;p40"/>
            <p:cNvSpPr/>
            <p:nvPr/>
          </p:nvSpPr>
          <p:spPr>
            <a:xfrm>
              <a:off x="3743529" y="3408162"/>
              <a:ext cx="548171" cy="449028"/>
            </a:xfrm>
            <a:custGeom>
              <a:avLst/>
              <a:gdLst/>
              <a:ahLst/>
              <a:cxnLst/>
              <a:rect l="l" t="t" r="r" b="b"/>
              <a:pathLst>
                <a:path w="399" h="324" extrusionOk="0">
                  <a:moveTo>
                    <a:pt x="399" y="221"/>
                  </a:moveTo>
                  <a:cubicBezTo>
                    <a:pt x="381" y="231"/>
                    <a:pt x="357" y="241"/>
                    <a:pt x="329" y="246"/>
                  </a:cubicBezTo>
                  <a:cubicBezTo>
                    <a:pt x="315" y="249"/>
                    <a:pt x="299" y="250"/>
                    <a:pt x="284" y="250"/>
                  </a:cubicBezTo>
                  <a:cubicBezTo>
                    <a:pt x="244" y="250"/>
                    <a:pt x="214" y="241"/>
                    <a:pt x="209" y="239"/>
                  </a:cubicBezTo>
                  <a:cubicBezTo>
                    <a:pt x="208" y="239"/>
                    <a:pt x="206" y="239"/>
                    <a:pt x="204" y="238"/>
                  </a:cubicBezTo>
                  <a:cubicBezTo>
                    <a:pt x="143" y="209"/>
                    <a:pt x="100" y="176"/>
                    <a:pt x="70" y="133"/>
                  </a:cubicBezTo>
                  <a:cubicBezTo>
                    <a:pt x="55" y="111"/>
                    <a:pt x="46" y="86"/>
                    <a:pt x="43" y="59"/>
                  </a:cubicBezTo>
                  <a:cubicBezTo>
                    <a:pt x="40" y="36"/>
                    <a:pt x="44" y="16"/>
                    <a:pt x="53" y="0"/>
                  </a:cubicBezTo>
                  <a:cubicBezTo>
                    <a:pt x="35" y="16"/>
                    <a:pt x="18" y="39"/>
                    <a:pt x="12" y="75"/>
                  </a:cubicBezTo>
                  <a:cubicBezTo>
                    <a:pt x="0" y="154"/>
                    <a:pt x="37" y="221"/>
                    <a:pt x="41" y="228"/>
                  </a:cubicBezTo>
                  <a:cubicBezTo>
                    <a:pt x="74" y="261"/>
                    <a:pt x="116" y="289"/>
                    <a:pt x="169" y="314"/>
                  </a:cubicBezTo>
                  <a:cubicBezTo>
                    <a:pt x="183" y="320"/>
                    <a:pt x="199" y="324"/>
                    <a:pt x="215" y="324"/>
                  </a:cubicBezTo>
                  <a:cubicBezTo>
                    <a:pt x="233" y="324"/>
                    <a:pt x="252" y="319"/>
                    <a:pt x="268" y="312"/>
                  </a:cubicBezTo>
                  <a:cubicBezTo>
                    <a:pt x="312" y="291"/>
                    <a:pt x="350" y="266"/>
                    <a:pt x="383" y="236"/>
                  </a:cubicBezTo>
                  <a:cubicBezTo>
                    <a:pt x="389" y="231"/>
                    <a:pt x="394" y="226"/>
                    <a:pt x="399" y="22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2" name="Google Shape;1132;p40"/>
            <p:cNvSpPr/>
            <p:nvPr/>
          </p:nvSpPr>
          <p:spPr>
            <a:xfrm>
              <a:off x="4061000" y="3231000"/>
              <a:ext cx="339279" cy="508390"/>
            </a:xfrm>
            <a:custGeom>
              <a:avLst/>
              <a:gdLst/>
              <a:ahLst/>
              <a:cxnLst/>
              <a:rect l="l" t="t" r="r" b="b"/>
              <a:pathLst>
                <a:path w="247" h="367" extrusionOk="0">
                  <a:moveTo>
                    <a:pt x="53" y="367"/>
                  </a:moveTo>
                  <a:cubicBezTo>
                    <a:pt x="68" y="367"/>
                    <a:pt x="82" y="365"/>
                    <a:pt x="96" y="363"/>
                  </a:cubicBezTo>
                  <a:cubicBezTo>
                    <a:pt x="150" y="353"/>
                    <a:pt x="191" y="320"/>
                    <a:pt x="195" y="316"/>
                  </a:cubicBezTo>
                  <a:cubicBezTo>
                    <a:pt x="221" y="279"/>
                    <a:pt x="237" y="239"/>
                    <a:pt x="242" y="195"/>
                  </a:cubicBezTo>
                  <a:cubicBezTo>
                    <a:pt x="247" y="155"/>
                    <a:pt x="239" y="116"/>
                    <a:pt x="221" y="85"/>
                  </a:cubicBezTo>
                  <a:cubicBezTo>
                    <a:pt x="201" y="51"/>
                    <a:pt x="170" y="26"/>
                    <a:pt x="130" y="12"/>
                  </a:cubicBezTo>
                  <a:cubicBezTo>
                    <a:pt x="110" y="4"/>
                    <a:pt x="88" y="0"/>
                    <a:pt x="66" y="0"/>
                  </a:cubicBezTo>
                  <a:cubicBezTo>
                    <a:pt x="44" y="0"/>
                    <a:pt x="22" y="4"/>
                    <a:pt x="0" y="11"/>
                  </a:cubicBezTo>
                  <a:cubicBezTo>
                    <a:pt x="11" y="18"/>
                    <a:pt x="28" y="30"/>
                    <a:pt x="43" y="44"/>
                  </a:cubicBezTo>
                  <a:cubicBezTo>
                    <a:pt x="57" y="58"/>
                    <a:pt x="64" y="66"/>
                    <a:pt x="69" y="72"/>
                  </a:cubicBezTo>
                  <a:cubicBezTo>
                    <a:pt x="71" y="74"/>
                    <a:pt x="72" y="76"/>
                    <a:pt x="74" y="78"/>
                  </a:cubicBezTo>
                  <a:cubicBezTo>
                    <a:pt x="80" y="85"/>
                    <a:pt x="89" y="87"/>
                    <a:pt x="89" y="87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43" y="106"/>
                    <a:pt x="164" y="140"/>
                    <a:pt x="159" y="185"/>
                  </a:cubicBezTo>
                  <a:cubicBezTo>
                    <a:pt x="154" y="230"/>
                    <a:pt x="133" y="268"/>
                    <a:pt x="96" y="302"/>
                  </a:cubicBezTo>
                  <a:cubicBezTo>
                    <a:pt x="70" y="326"/>
                    <a:pt x="40" y="345"/>
                    <a:pt x="5" y="362"/>
                  </a:cubicBezTo>
                  <a:cubicBezTo>
                    <a:pt x="18" y="365"/>
                    <a:pt x="34" y="367"/>
                    <a:pt x="53" y="367"/>
                  </a:cubicBezTo>
                  <a:cubicBezTo>
                    <a:pt x="53" y="367"/>
                    <a:pt x="53" y="367"/>
                    <a:pt x="53" y="36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33" name="Google Shape;1133;p40"/>
          <p:cNvGrpSpPr/>
          <p:nvPr/>
        </p:nvGrpSpPr>
        <p:grpSpPr>
          <a:xfrm>
            <a:off x="6524582" y="2257496"/>
            <a:ext cx="443283" cy="445620"/>
            <a:chOff x="6931035" y="3184144"/>
            <a:chExt cx="716128" cy="719903"/>
          </a:xfrm>
        </p:grpSpPr>
        <p:sp>
          <p:nvSpPr>
            <p:cNvPr id="1134" name="Google Shape;1134;p40"/>
            <p:cNvSpPr/>
            <p:nvPr/>
          </p:nvSpPr>
          <p:spPr>
            <a:xfrm>
              <a:off x="7304099" y="3430106"/>
              <a:ext cx="343064" cy="228463"/>
            </a:xfrm>
            <a:custGeom>
              <a:avLst/>
              <a:gdLst/>
              <a:ahLst/>
              <a:cxnLst/>
              <a:rect l="l" t="t" r="r" b="b"/>
              <a:pathLst>
                <a:path w="590" h="391" extrusionOk="0">
                  <a:moveTo>
                    <a:pt x="507" y="0"/>
                  </a:moveTo>
                  <a:cubicBezTo>
                    <a:pt x="196" y="0"/>
                    <a:pt x="196" y="0"/>
                    <a:pt x="196" y="0"/>
                  </a:cubicBezTo>
                  <a:cubicBezTo>
                    <a:pt x="194" y="0"/>
                    <a:pt x="192" y="0"/>
                    <a:pt x="191" y="2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0" y="193"/>
                    <a:pt x="0" y="197"/>
                    <a:pt x="2" y="200"/>
                  </a:cubicBezTo>
                  <a:cubicBezTo>
                    <a:pt x="191" y="389"/>
                    <a:pt x="191" y="389"/>
                    <a:pt x="191" y="389"/>
                  </a:cubicBezTo>
                  <a:cubicBezTo>
                    <a:pt x="192" y="390"/>
                    <a:pt x="194" y="391"/>
                    <a:pt x="196" y="391"/>
                  </a:cubicBezTo>
                  <a:cubicBezTo>
                    <a:pt x="507" y="391"/>
                    <a:pt x="507" y="391"/>
                    <a:pt x="507" y="391"/>
                  </a:cubicBezTo>
                  <a:cubicBezTo>
                    <a:pt x="553" y="391"/>
                    <a:pt x="590" y="353"/>
                    <a:pt x="590" y="307"/>
                  </a:cubicBezTo>
                  <a:cubicBezTo>
                    <a:pt x="590" y="83"/>
                    <a:pt x="590" y="83"/>
                    <a:pt x="590" y="83"/>
                  </a:cubicBezTo>
                  <a:cubicBezTo>
                    <a:pt x="590" y="37"/>
                    <a:pt x="553" y="0"/>
                    <a:pt x="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5" name="Google Shape;1135;p40"/>
            <p:cNvSpPr/>
            <p:nvPr/>
          </p:nvSpPr>
          <p:spPr>
            <a:xfrm>
              <a:off x="6931035" y="3430106"/>
              <a:ext cx="343548" cy="228463"/>
            </a:xfrm>
            <a:custGeom>
              <a:avLst/>
              <a:gdLst/>
              <a:ahLst/>
              <a:cxnLst/>
              <a:rect l="l" t="t" r="r" b="b"/>
              <a:pathLst>
                <a:path w="591" h="391" extrusionOk="0">
                  <a:moveTo>
                    <a:pt x="84" y="0"/>
                  </a:moveTo>
                  <a:cubicBezTo>
                    <a:pt x="38" y="0"/>
                    <a:pt x="0" y="37"/>
                    <a:pt x="0" y="83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53"/>
                    <a:pt x="38" y="391"/>
                    <a:pt x="84" y="391"/>
                  </a:cubicBezTo>
                  <a:cubicBezTo>
                    <a:pt x="395" y="391"/>
                    <a:pt x="395" y="391"/>
                    <a:pt x="395" y="391"/>
                  </a:cubicBezTo>
                  <a:cubicBezTo>
                    <a:pt x="396" y="391"/>
                    <a:pt x="398" y="390"/>
                    <a:pt x="399" y="389"/>
                  </a:cubicBezTo>
                  <a:cubicBezTo>
                    <a:pt x="588" y="200"/>
                    <a:pt x="588" y="200"/>
                    <a:pt x="588" y="200"/>
                  </a:cubicBezTo>
                  <a:cubicBezTo>
                    <a:pt x="591" y="197"/>
                    <a:pt x="591" y="193"/>
                    <a:pt x="588" y="190"/>
                  </a:cubicBezTo>
                  <a:cubicBezTo>
                    <a:pt x="399" y="2"/>
                    <a:pt x="399" y="2"/>
                    <a:pt x="399" y="2"/>
                  </a:cubicBezTo>
                  <a:cubicBezTo>
                    <a:pt x="398" y="0"/>
                    <a:pt x="396" y="0"/>
                    <a:pt x="395" y="0"/>
                  </a:cubicBezTo>
                  <a:lnTo>
                    <a:pt x="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6" name="Google Shape;1136;p40"/>
            <p:cNvSpPr/>
            <p:nvPr/>
          </p:nvSpPr>
          <p:spPr>
            <a:xfrm>
              <a:off x="7175631" y="3184144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307" y="0"/>
                  </a:moveTo>
                  <a:cubicBezTo>
                    <a:pt x="84" y="0"/>
                    <a:pt x="84" y="0"/>
                    <a:pt x="84" y="0"/>
                  </a:cubicBezTo>
                  <a:cubicBezTo>
                    <a:pt x="37" y="0"/>
                    <a:pt x="0" y="38"/>
                    <a:pt x="0" y="84"/>
                  </a:cubicBezTo>
                  <a:cubicBezTo>
                    <a:pt x="0" y="395"/>
                    <a:pt x="0" y="395"/>
                    <a:pt x="0" y="395"/>
                  </a:cubicBezTo>
                  <a:cubicBezTo>
                    <a:pt x="0" y="396"/>
                    <a:pt x="1" y="398"/>
                    <a:pt x="2" y="399"/>
                  </a:cubicBezTo>
                  <a:cubicBezTo>
                    <a:pt x="191" y="588"/>
                    <a:pt x="191" y="588"/>
                    <a:pt x="191" y="588"/>
                  </a:cubicBezTo>
                  <a:cubicBezTo>
                    <a:pt x="193" y="591"/>
                    <a:pt x="198" y="591"/>
                    <a:pt x="200" y="588"/>
                  </a:cubicBezTo>
                  <a:cubicBezTo>
                    <a:pt x="389" y="399"/>
                    <a:pt x="389" y="399"/>
                    <a:pt x="389" y="399"/>
                  </a:cubicBezTo>
                  <a:cubicBezTo>
                    <a:pt x="390" y="398"/>
                    <a:pt x="391" y="396"/>
                    <a:pt x="391" y="395"/>
                  </a:cubicBezTo>
                  <a:cubicBezTo>
                    <a:pt x="391" y="84"/>
                    <a:pt x="391" y="84"/>
                    <a:pt x="391" y="84"/>
                  </a:cubicBezTo>
                  <a:cubicBezTo>
                    <a:pt x="391" y="38"/>
                    <a:pt x="354" y="0"/>
                    <a:pt x="3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7" name="Google Shape;1137;p40"/>
            <p:cNvSpPr/>
            <p:nvPr/>
          </p:nvSpPr>
          <p:spPr>
            <a:xfrm>
              <a:off x="7175631" y="3558678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84" y="591"/>
                  </a:moveTo>
                  <a:cubicBezTo>
                    <a:pt x="307" y="591"/>
                    <a:pt x="307" y="591"/>
                    <a:pt x="307" y="591"/>
                  </a:cubicBezTo>
                  <a:cubicBezTo>
                    <a:pt x="354" y="591"/>
                    <a:pt x="391" y="553"/>
                    <a:pt x="391" y="507"/>
                  </a:cubicBezTo>
                  <a:cubicBezTo>
                    <a:pt x="391" y="197"/>
                    <a:pt x="391" y="197"/>
                    <a:pt x="391" y="197"/>
                  </a:cubicBezTo>
                  <a:cubicBezTo>
                    <a:pt x="391" y="195"/>
                    <a:pt x="390" y="193"/>
                    <a:pt x="389" y="192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8" y="0"/>
                    <a:pt x="193" y="0"/>
                    <a:pt x="191" y="3"/>
                  </a:cubicBezTo>
                  <a:cubicBezTo>
                    <a:pt x="2" y="192"/>
                    <a:pt x="2" y="192"/>
                    <a:pt x="2" y="192"/>
                  </a:cubicBezTo>
                  <a:cubicBezTo>
                    <a:pt x="1" y="193"/>
                    <a:pt x="0" y="195"/>
                    <a:pt x="0" y="197"/>
                  </a:cubicBezTo>
                  <a:cubicBezTo>
                    <a:pt x="0" y="507"/>
                    <a:pt x="0" y="507"/>
                    <a:pt x="0" y="507"/>
                  </a:cubicBezTo>
                  <a:cubicBezTo>
                    <a:pt x="0" y="553"/>
                    <a:pt x="37" y="591"/>
                    <a:pt x="84" y="59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38" name="Google Shape;1138;p40"/>
          <p:cNvGrpSpPr/>
          <p:nvPr/>
        </p:nvGrpSpPr>
        <p:grpSpPr>
          <a:xfrm>
            <a:off x="5833276" y="2257448"/>
            <a:ext cx="445727" cy="445714"/>
            <a:chOff x="5846429" y="3184067"/>
            <a:chExt cx="720076" cy="720055"/>
          </a:xfrm>
        </p:grpSpPr>
        <p:sp>
          <p:nvSpPr>
            <p:cNvPr id="1139" name="Google Shape;1139;p40"/>
            <p:cNvSpPr/>
            <p:nvPr/>
          </p:nvSpPr>
          <p:spPr>
            <a:xfrm>
              <a:off x="6207893" y="3184067"/>
              <a:ext cx="355998" cy="422879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3" y="593"/>
                  </a:moveTo>
                  <a:cubicBezTo>
                    <a:pt x="536" y="545"/>
                    <a:pt x="540" y="487"/>
                    <a:pt x="540" y="480"/>
                  </a:cubicBezTo>
                  <a:cubicBezTo>
                    <a:pt x="507" y="208"/>
                    <a:pt x="276" y="2"/>
                    <a:pt x="0" y="0"/>
                  </a:cubicBezTo>
                  <a:cubicBezTo>
                    <a:pt x="24" y="14"/>
                    <a:pt x="46" y="33"/>
                    <a:pt x="64" y="57"/>
                  </a:cubicBezTo>
                  <a:cubicBezTo>
                    <a:pt x="117" y="125"/>
                    <a:pt x="119" y="216"/>
                    <a:pt x="119" y="220"/>
                  </a:cubicBezTo>
                  <a:cubicBezTo>
                    <a:pt x="119" y="425"/>
                    <a:pt x="119" y="425"/>
                    <a:pt x="119" y="425"/>
                  </a:cubicBezTo>
                  <a:cubicBezTo>
                    <a:pt x="337" y="425"/>
                    <a:pt x="337" y="425"/>
                    <a:pt x="337" y="425"/>
                  </a:cubicBezTo>
                  <a:cubicBezTo>
                    <a:pt x="337" y="642"/>
                    <a:pt x="337" y="642"/>
                    <a:pt x="337" y="642"/>
                  </a:cubicBezTo>
                  <a:cubicBezTo>
                    <a:pt x="365" y="640"/>
                    <a:pt x="425" y="630"/>
                    <a:pt x="473" y="5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0" name="Google Shape;1140;p40"/>
            <p:cNvSpPr/>
            <p:nvPr/>
          </p:nvSpPr>
          <p:spPr>
            <a:xfrm>
              <a:off x="5846429" y="3186676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80" y="0"/>
                  </a:moveTo>
                  <a:cubicBezTo>
                    <a:pt x="207" y="33"/>
                    <a:pt x="1" y="265"/>
                    <a:pt x="0" y="540"/>
                  </a:cubicBezTo>
                  <a:cubicBezTo>
                    <a:pt x="13" y="516"/>
                    <a:pt x="32" y="495"/>
                    <a:pt x="56" y="476"/>
                  </a:cubicBezTo>
                  <a:cubicBezTo>
                    <a:pt x="125" y="423"/>
                    <a:pt x="215" y="421"/>
                    <a:pt x="219" y="421"/>
                  </a:cubicBezTo>
                  <a:cubicBezTo>
                    <a:pt x="425" y="421"/>
                    <a:pt x="425" y="421"/>
                    <a:pt x="425" y="421"/>
                  </a:cubicBezTo>
                  <a:cubicBezTo>
                    <a:pt x="425" y="203"/>
                    <a:pt x="425" y="203"/>
                    <a:pt x="425" y="203"/>
                  </a:cubicBezTo>
                  <a:cubicBezTo>
                    <a:pt x="642" y="203"/>
                    <a:pt x="642" y="203"/>
                    <a:pt x="642" y="203"/>
                  </a:cubicBezTo>
                  <a:cubicBezTo>
                    <a:pt x="639" y="176"/>
                    <a:pt x="629" y="115"/>
                    <a:pt x="593" y="68"/>
                  </a:cubicBezTo>
                  <a:cubicBezTo>
                    <a:pt x="544" y="4"/>
                    <a:pt x="486" y="1"/>
                    <a:pt x="4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1" name="Google Shape;1141;p40"/>
            <p:cNvSpPr/>
            <p:nvPr/>
          </p:nvSpPr>
          <p:spPr>
            <a:xfrm>
              <a:off x="5849043" y="3481007"/>
              <a:ext cx="355998" cy="423115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6" y="586"/>
                  </a:moveTo>
                  <a:cubicBezTo>
                    <a:pt x="423" y="517"/>
                    <a:pt x="421" y="426"/>
                    <a:pt x="421" y="423"/>
                  </a:cubicBezTo>
                  <a:cubicBezTo>
                    <a:pt x="421" y="217"/>
                    <a:pt x="421" y="217"/>
                    <a:pt x="421" y="217"/>
                  </a:cubicBezTo>
                  <a:cubicBezTo>
                    <a:pt x="203" y="217"/>
                    <a:pt x="203" y="217"/>
                    <a:pt x="203" y="217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75" y="2"/>
                    <a:pt x="114" y="12"/>
                    <a:pt x="67" y="49"/>
                  </a:cubicBezTo>
                  <a:cubicBezTo>
                    <a:pt x="4" y="97"/>
                    <a:pt x="0" y="155"/>
                    <a:pt x="0" y="162"/>
                  </a:cubicBezTo>
                  <a:cubicBezTo>
                    <a:pt x="32" y="434"/>
                    <a:pt x="264" y="641"/>
                    <a:pt x="540" y="642"/>
                  </a:cubicBezTo>
                  <a:cubicBezTo>
                    <a:pt x="516" y="628"/>
                    <a:pt x="494" y="610"/>
                    <a:pt x="476" y="58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2" name="Google Shape;1142;p40"/>
            <p:cNvSpPr/>
            <p:nvPr/>
          </p:nvSpPr>
          <p:spPr>
            <a:xfrm>
              <a:off x="6143252" y="3545755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23" y="119"/>
                  </a:moveTo>
                  <a:cubicBezTo>
                    <a:pt x="217" y="119"/>
                    <a:pt x="217" y="119"/>
                    <a:pt x="217" y="119"/>
                  </a:cubicBezTo>
                  <a:cubicBezTo>
                    <a:pt x="217" y="337"/>
                    <a:pt x="217" y="337"/>
                    <a:pt x="217" y="337"/>
                  </a:cubicBezTo>
                  <a:cubicBezTo>
                    <a:pt x="0" y="337"/>
                    <a:pt x="0" y="337"/>
                    <a:pt x="0" y="337"/>
                  </a:cubicBezTo>
                  <a:cubicBezTo>
                    <a:pt x="3" y="365"/>
                    <a:pt x="12" y="425"/>
                    <a:pt x="49" y="473"/>
                  </a:cubicBezTo>
                  <a:cubicBezTo>
                    <a:pt x="98" y="536"/>
                    <a:pt x="156" y="540"/>
                    <a:pt x="162" y="540"/>
                  </a:cubicBezTo>
                  <a:cubicBezTo>
                    <a:pt x="435" y="507"/>
                    <a:pt x="641" y="275"/>
                    <a:pt x="642" y="0"/>
                  </a:cubicBezTo>
                  <a:cubicBezTo>
                    <a:pt x="629" y="24"/>
                    <a:pt x="610" y="45"/>
                    <a:pt x="586" y="64"/>
                  </a:cubicBezTo>
                  <a:cubicBezTo>
                    <a:pt x="517" y="117"/>
                    <a:pt x="427" y="119"/>
                    <a:pt x="423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43" name="Google Shape;1143;p40"/>
          <p:cNvGrpSpPr/>
          <p:nvPr/>
        </p:nvGrpSpPr>
        <p:grpSpPr>
          <a:xfrm>
            <a:off x="2520481" y="2257393"/>
            <a:ext cx="303698" cy="445825"/>
            <a:chOff x="655600" y="3183978"/>
            <a:chExt cx="490627" cy="720234"/>
          </a:xfrm>
        </p:grpSpPr>
        <p:sp>
          <p:nvSpPr>
            <p:cNvPr id="1144" name="Google Shape;1144;p40"/>
            <p:cNvSpPr/>
            <p:nvPr/>
          </p:nvSpPr>
          <p:spPr>
            <a:xfrm>
              <a:off x="781315" y="3461564"/>
              <a:ext cx="274086" cy="162243"/>
            </a:xfrm>
            <a:custGeom>
              <a:avLst/>
              <a:gdLst/>
              <a:ahLst/>
              <a:cxnLst/>
              <a:rect l="l" t="t" r="r" b="b"/>
              <a:pathLst>
                <a:path w="513" h="302" extrusionOk="0">
                  <a:moveTo>
                    <a:pt x="447" y="170"/>
                  </a:moveTo>
                  <a:cubicBezTo>
                    <a:pt x="454" y="167"/>
                    <a:pt x="462" y="168"/>
                    <a:pt x="468" y="172"/>
                  </a:cubicBezTo>
                  <a:cubicBezTo>
                    <a:pt x="474" y="175"/>
                    <a:pt x="478" y="182"/>
                    <a:pt x="479" y="189"/>
                  </a:cubicBezTo>
                  <a:cubicBezTo>
                    <a:pt x="511" y="137"/>
                    <a:pt x="511" y="137"/>
                    <a:pt x="511" y="137"/>
                  </a:cubicBezTo>
                  <a:cubicBezTo>
                    <a:pt x="513" y="133"/>
                    <a:pt x="511" y="127"/>
                    <a:pt x="507" y="125"/>
                  </a:cubicBezTo>
                  <a:cubicBezTo>
                    <a:pt x="466" y="104"/>
                    <a:pt x="418" y="87"/>
                    <a:pt x="363" y="73"/>
                  </a:cubicBezTo>
                  <a:cubicBezTo>
                    <a:pt x="339" y="68"/>
                    <a:pt x="220" y="38"/>
                    <a:pt x="197" y="31"/>
                  </a:cubicBezTo>
                  <a:cubicBezTo>
                    <a:pt x="153" y="20"/>
                    <a:pt x="118" y="10"/>
                    <a:pt x="89" y="1"/>
                  </a:cubicBezTo>
                  <a:cubicBezTo>
                    <a:pt x="85" y="0"/>
                    <a:pt x="80" y="2"/>
                    <a:pt x="78" y="6"/>
                  </a:cubicBezTo>
                  <a:cubicBezTo>
                    <a:pt x="55" y="75"/>
                    <a:pt x="55" y="75"/>
                    <a:pt x="55" y="75"/>
                  </a:cubicBezTo>
                  <a:cubicBezTo>
                    <a:pt x="54" y="76"/>
                    <a:pt x="51" y="78"/>
                    <a:pt x="49" y="77"/>
                  </a:cubicBezTo>
                  <a:cubicBezTo>
                    <a:pt x="45" y="76"/>
                    <a:pt x="41" y="74"/>
                    <a:pt x="39" y="69"/>
                  </a:cubicBezTo>
                  <a:cubicBezTo>
                    <a:pt x="38" y="67"/>
                    <a:pt x="38" y="64"/>
                    <a:pt x="37" y="61"/>
                  </a:cubicBezTo>
                  <a:cubicBezTo>
                    <a:pt x="35" y="52"/>
                    <a:pt x="27" y="48"/>
                    <a:pt x="19" y="53"/>
                  </a:cubicBezTo>
                  <a:cubicBezTo>
                    <a:pt x="12" y="58"/>
                    <a:pt x="7" y="66"/>
                    <a:pt x="4" y="74"/>
                  </a:cubicBezTo>
                  <a:cubicBezTo>
                    <a:pt x="1" y="83"/>
                    <a:pt x="0" y="93"/>
                    <a:pt x="3" y="101"/>
                  </a:cubicBezTo>
                  <a:cubicBezTo>
                    <a:pt x="6" y="109"/>
                    <a:pt x="15" y="111"/>
                    <a:pt x="22" y="106"/>
                  </a:cubicBezTo>
                  <a:cubicBezTo>
                    <a:pt x="24" y="104"/>
                    <a:pt x="26" y="102"/>
                    <a:pt x="29" y="100"/>
                  </a:cubicBezTo>
                  <a:cubicBezTo>
                    <a:pt x="33" y="97"/>
                    <a:pt x="37" y="98"/>
                    <a:pt x="41" y="100"/>
                  </a:cubicBezTo>
                  <a:cubicBezTo>
                    <a:pt x="44" y="101"/>
                    <a:pt x="44" y="103"/>
                    <a:pt x="45" y="106"/>
                  </a:cubicBezTo>
                  <a:cubicBezTo>
                    <a:pt x="20" y="179"/>
                    <a:pt x="20" y="179"/>
                    <a:pt x="20" y="179"/>
                  </a:cubicBezTo>
                  <a:cubicBezTo>
                    <a:pt x="18" y="183"/>
                    <a:pt x="21" y="188"/>
                    <a:pt x="25" y="189"/>
                  </a:cubicBezTo>
                  <a:cubicBezTo>
                    <a:pt x="53" y="198"/>
                    <a:pt x="81" y="206"/>
                    <a:pt x="111" y="214"/>
                  </a:cubicBezTo>
                  <a:cubicBezTo>
                    <a:pt x="135" y="220"/>
                    <a:pt x="278" y="256"/>
                    <a:pt x="301" y="261"/>
                  </a:cubicBezTo>
                  <a:cubicBezTo>
                    <a:pt x="346" y="272"/>
                    <a:pt x="380" y="285"/>
                    <a:pt x="404" y="299"/>
                  </a:cubicBezTo>
                  <a:cubicBezTo>
                    <a:pt x="408" y="302"/>
                    <a:pt x="414" y="300"/>
                    <a:pt x="416" y="296"/>
                  </a:cubicBezTo>
                  <a:cubicBezTo>
                    <a:pt x="446" y="245"/>
                    <a:pt x="446" y="245"/>
                    <a:pt x="446" y="245"/>
                  </a:cubicBezTo>
                  <a:cubicBezTo>
                    <a:pt x="439" y="248"/>
                    <a:pt x="432" y="247"/>
                    <a:pt x="425" y="243"/>
                  </a:cubicBezTo>
                  <a:cubicBezTo>
                    <a:pt x="419" y="240"/>
                    <a:pt x="415" y="234"/>
                    <a:pt x="414" y="226"/>
                  </a:cubicBezTo>
                  <a:cubicBezTo>
                    <a:pt x="412" y="216"/>
                    <a:pt x="415" y="204"/>
                    <a:pt x="422" y="193"/>
                  </a:cubicBezTo>
                  <a:cubicBezTo>
                    <a:pt x="428" y="182"/>
                    <a:pt x="437" y="173"/>
                    <a:pt x="447" y="17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5" name="Google Shape;1145;p40"/>
            <p:cNvSpPr/>
            <p:nvPr/>
          </p:nvSpPr>
          <p:spPr>
            <a:xfrm>
              <a:off x="850087" y="3183978"/>
              <a:ext cx="259850" cy="244775"/>
            </a:xfrm>
            <a:custGeom>
              <a:avLst/>
              <a:gdLst/>
              <a:ahLst/>
              <a:cxnLst/>
              <a:rect l="l" t="t" r="r" b="b"/>
              <a:pathLst>
                <a:path w="486" h="456" extrusionOk="0">
                  <a:moveTo>
                    <a:pt x="0" y="212"/>
                  </a:moveTo>
                  <a:cubicBezTo>
                    <a:pt x="4" y="206"/>
                    <a:pt x="11" y="203"/>
                    <a:pt x="18" y="203"/>
                  </a:cubicBezTo>
                  <a:cubicBezTo>
                    <a:pt x="26" y="203"/>
                    <a:pt x="32" y="206"/>
                    <a:pt x="37" y="212"/>
                  </a:cubicBezTo>
                  <a:cubicBezTo>
                    <a:pt x="44" y="220"/>
                    <a:pt x="48" y="232"/>
                    <a:pt x="47" y="245"/>
                  </a:cubicBezTo>
                  <a:cubicBezTo>
                    <a:pt x="48" y="258"/>
                    <a:pt x="44" y="269"/>
                    <a:pt x="37" y="277"/>
                  </a:cubicBezTo>
                  <a:cubicBezTo>
                    <a:pt x="32" y="283"/>
                    <a:pt x="26" y="286"/>
                    <a:pt x="18" y="286"/>
                  </a:cubicBezTo>
                  <a:cubicBezTo>
                    <a:pt x="11" y="286"/>
                    <a:pt x="4" y="283"/>
                    <a:pt x="0" y="277"/>
                  </a:cubicBezTo>
                  <a:cubicBezTo>
                    <a:pt x="0" y="331"/>
                    <a:pt x="0" y="331"/>
                    <a:pt x="0" y="331"/>
                  </a:cubicBezTo>
                  <a:cubicBezTo>
                    <a:pt x="0" y="336"/>
                    <a:pt x="4" y="340"/>
                    <a:pt x="9" y="340"/>
                  </a:cubicBezTo>
                  <a:cubicBezTo>
                    <a:pt x="31" y="337"/>
                    <a:pt x="55" y="336"/>
                    <a:pt x="83" y="336"/>
                  </a:cubicBezTo>
                  <a:cubicBezTo>
                    <a:pt x="202" y="336"/>
                    <a:pt x="321" y="425"/>
                    <a:pt x="321" y="425"/>
                  </a:cubicBezTo>
                  <a:cubicBezTo>
                    <a:pt x="368" y="456"/>
                    <a:pt x="397" y="454"/>
                    <a:pt x="436" y="417"/>
                  </a:cubicBezTo>
                  <a:cubicBezTo>
                    <a:pt x="436" y="417"/>
                    <a:pt x="486" y="374"/>
                    <a:pt x="486" y="334"/>
                  </a:cubicBezTo>
                  <a:cubicBezTo>
                    <a:pt x="486" y="273"/>
                    <a:pt x="343" y="186"/>
                    <a:pt x="190" y="155"/>
                  </a:cubicBezTo>
                  <a:cubicBezTo>
                    <a:pt x="190" y="49"/>
                    <a:pt x="190" y="49"/>
                    <a:pt x="190" y="49"/>
                  </a:cubicBezTo>
                  <a:cubicBezTo>
                    <a:pt x="190" y="22"/>
                    <a:pt x="163" y="0"/>
                    <a:pt x="13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2"/>
                    <a:pt x="0" y="49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lnTo>
                    <a:pt x="0" y="2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6" name="Google Shape;1146;p40"/>
            <p:cNvSpPr/>
            <p:nvPr/>
          </p:nvSpPr>
          <p:spPr>
            <a:xfrm>
              <a:off x="655600" y="3264496"/>
              <a:ext cx="213333" cy="294294"/>
            </a:xfrm>
            <a:custGeom>
              <a:avLst/>
              <a:gdLst/>
              <a:ahLst/>
              <a:cxnLst/>
              <a:rect l="l" t="t" r="r" b="b"/>
              <a:pathLst>
                <a:path w="399" h="548" extrusionOk="0">
                  <a:moveTo>
                    <a:pt x="242" y="541"/>
                  </a:moveTo>
                  <a:cubicBezTo>
                    <a:pt x="262" y="483"/>
                    <a:pt x="262" y="483"/>
                    <a:pt x="262" y="483"/>
                  </a:cubicBezTo>
                  <a:cubicBezTo>
                    <a:pt x="255" y="488"/>
                    <a:pt x="248" y="489"/>
                    <a:pt x="241" y="486"/>
                  </a:cubicBezTo>
                  <a:cubicBezTo>
                    <a:pt x="234" y="484"/>
                    <a:pt x="229" y="479"/>
                    <a:pt x="226" y="472"/>
                  </a:cubicBezTo>
                  <a:cubicBezTo>
                    <a:pt x="222" y="462"/>
                    <a:pt x="223" y="450"/>
                    <a:pt x="227" y="437"/>
                  </a:cubicBezTo>
                  <a:cubicBezTo>
                    <a:pt x="231" y="425"/>
                    <a:pt x="238" y="415"/>
                    <a:pt x="247" y="410"/>
                  </a:cubicBezTo>
                  <a:cubicBezTo>
                    <a:pt x="254" y="406"/>
                    <a:pt x="261" y="405"/>
                    <a:pt x="268" y="407"/>
                  </a:cubicBezTo>
                  <a:cubicBezTo>
                    <a:pt x="275" y="409"/>
                    <a:pt x="280" y="415"/>
                    <a:pt x="283" y="422"/>
                  </a:cubicBezTo>
                  <a:cubicBezTo>
                    <a:pt x="301" y="369"/>
                    <a:pt x="301" y="369"/>
                    <a:pt x="301" y="369"/>
                  </a:cubicBezTo>
                  <a:cubicBezTo>
                    <a:pt x="302" y="364"/>
                    <a:pt x="300" y="359"/>
                    <a:pt x="296" y="358"/>
                  </a:cubicBezTo>
                  <a:cubicBezTo>
                    <a:pt x="238" y="335"/>
                    <a:pt x="219" y="315"/>
                    <a:pt x="219" y="287"/>
                  </a:cubicBezTo>
                  <a:cubicBezTo>
                    <a:pt x="219" y="250"/>
                    <a:pt x="254" y="211"/>
                    <a:pt x="343" y="194"/>
                  </a:cubicBezTo>
                  <a:cubicBezTo>
                    <a:pt x="347" y="193"/>
                    <a:pt x="350" y="190"/>
                    <a:pt x="350" y="186"/>
                  </a:cubicBezTo>
                  <a:cubicBezTo>
                    <a:pt x="350" y="111"/>
                    <a:pt x="350" y="111"/>
                    <a:pt x="350" y="111"/>
                  </a:cubicBezTo>
                  <a:cubicBezTo>
                    <a:pt x="351" y="109"/>
                    <a:pt x="353" y="107"/>
                    <a:pt x="355" y="107"/>
                  </a:cubicBezTo>
                  <a:cubicBezTo>
                    <a:pt x="360" y="106"/>
                    <a:pt x="364" y="107"/>
                    <a:pt x="367" y="111"/>
                  </a:cubicBezTo>
                  <a:cubicBezTo>
                    <a:pt x="369" y="113"/>
                    <a:pt x="370" y="116"/>
                    <a:pt x="371" y="118"/>
                  </a:cubicBezTo>
                  <a:cubicBezTo>
                    <a:pt x="376" y="126"/>
                    <a:pt x="385" y="127"/>
                    <a:pt x="391" y="120"/>
                  </a:cubicBezTo>
                  <a:cubicBezTo>
                    <a:pt x="397" y="113"/>
                    <a:pt x="399" y="104"/>
                    <a:pt x="399" y="95"/>
                  </a:cubicBezTo>
                  <a:cubicBezTo>
                    <a:pt x="399" y="86"/>
                    <a:pt x="397" y="76"/>
                    <a:pt x="391" y="69"/>
                  </a:cubicBezTo>
                  <a:cubicBezTo>
                    <a:pt x="385" y="63"/>
                    <a:pt x="376" y="63"/>
                    <a:pt x="371" y="71"/>
                  </a:cubicBezTo>
                  <a:cubicBezTo>
                    <a:pt x="370" y="73"/>
                    <a:pt x="369" y="76"/>
                    <a:pt x="367" y="78"/>
                  </a:cubicBezTo>
                  <a:cubicBezTo>
                    <a:pt x="364" y="83"/>
                    <a:pt x="360" y="83"/>
                    <a:pt x="355" y="83"/>
                  </a:cubicBezTo>
                  <a:cubicBezTo>
                    <a:pt x="353" y="82"/>
                    <a:pt x="351" y="80"/>
                    <a:pt x="350" y="78"/>
                  </a:cubicBezTo>
                  <a:cubicBezTo>
                    <a:pt x="350" y="9"/>
                    <a:pt x="350" y="9"/>
                    <a:pt x="350" y="9"/>
                  </a:cubicBezTo>
                  <a:cubicBezTo>
                    <a:pt x="350" y="4"/>
                    <a:pt x="346" y="0"/>
                    <a:pt x="341" y="1"/>
                  </a:cubicBezTo>
                  <a:cubicBezTo>
                    <a:pt x="117" y="30"/>
                    <a:pt x="0" y="150"/>
                    <a:pt x="0" y="292"/>
                  </a:cubicBezTo>
                  <a:cubicBezTo>
                    <a:pt x="0" y="428"/>
                    <a:pt x="100" y="499"/>
                    <a:pt x="231" y="546"/>
                  </a:cubicBezTo>
                  <a:cubicBezTo>
                    <a:pt x="236" y="548"/>
                    <a:pt x="240" y="546"/>
                    <a:pt x="242" y="5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7" name="Google Shape;1147;p40"/>
            <p:cNvSpPr/>
            <p:nvPr/>
          </p:nvSpPr>
          <p:spPr>
            <a:xfrm>
              <a:off x="673846" y="3654405"/>
              <a:ext cx="303960" cy="249807"/>
            </a:xfrm>
            <a:custGeom>
              <a:avLst/>
              <a:gdLst/>
              <a:ahLst/>
              <a:cxnLst/>
              <a:rect l="l" t="t" r="r" b="b"/>
              <a:pathLst>
                <a:path w="569" h="465" extrusionOk="0">
                  <a:moveTo>
                    <a:pt x="520" y="368"/>
                  </a:moveTo>
                  <a:cubicBezTo>
                    <a:pt x="520" y="233"/>
                    <a:pt x="520" y="233"/>
                    <a:pt x="520" y="233"/>
                  </a:cubicBezTo>
                  <a:cubicBezTo>
                    <a:pt x="521" y="231"/>
                    <a:pt x="523" y="229"/>
                    <a:pt x="525" y="229"/>
                  </a:cubicBezTo>
                  <a:cubicBezTo>
                    <a:pt x="530" y="229"/>
                    <a:pt x="534" y="229"/>
                    <a:pt x="537" y="233"/>
                  </a:cubicBezTo>
                  <a:cubicBezTo>
                    <a:pt x="539" y="236"/>
                    <a:pt x="540" y="238"/>
                    <a:pt x="542" y="241"/>
                  </a:cubicBezTo>
                  <a:cubicBezTo>
                    <a:pt x="546" y="248"/>
                    <a:pt x="556" y="249"/>
                    <a:pt x="561" y="242"/>
                  </a:cubicBezTo>
                  <a:cubicBezTo>
                    <a:pt x="567" y="236"/>
                    <a:pt x="569" y="226"/>
                    <a:pt x="569" y="217"/>
                  </a:cubicBezTo>
                  <a:cubicBezTo>
                    <a:pt x="569" y="208"/>
                    <a:pt x="567" y="199"/>
                    <a:pt x="561" y="192"/>
                  </a:cubicBezTo>
                  <a:cubicBezTo>
                    <a:pt x="556" y="185"/>
                    <a:pt x="546" y="186"/>
                    <a:pt x="542" y="194"/>
                  </a:cubicBezTo>
                  <a:cubicBezTo>
                    <a:pt x="540" y="196"/>
                    <a:pt x="539" y="199"/>
                    <a:pt x="537" y="201"/>
                  </a:cubicBezTo>
                  <a:cubicBezTo>
                    <a:pt x="534" y="205"/>
                    <a:pt x="530" y="205"/>
                    <a:pt x="525" y="205"/>
                  </a:cubicBezTo>
                  <a:cubicBezTo>
                    <a:pt x="523" y="205"/>
                    <a:pt x="521" y="203"/>
                    <a:pt x="520" y="201"/>
                  </a:cubicBezTo>
                  <a:cubicBezTo>
                    <a:pt x="520" y="133"/>
                    <a:pt x="520" y="133"/>
                    <a:pt x="520" y="133"/>
                  </a:cubicBezTo>
                  <a:cubicBezTo>
                    <a:pt x="520" y="128"/>
                    <a:pt x="516" y="124"/>
                    <a:pt x="511" y="124"/>
                  </a:cubicBezTo>
                  <a:cubicBezTo>
                    <a:pt x="489" y="127"/>
                    <a:pt x="464" y="129"/>
                    <a:pt x="436" y="129"/>
                  </a:cubicBezTo>
                  <a:cubicBezTo>
                    <a:pt x="317" y="129"/>
                    <a:pt x="154" y="29"/>
                    <a:pt x="154" y="29"/>
                  </a:cubicBezTo>
                  <a:cubicBezTo>
                    <a:pt x="110" y="0"/>
                    <a:pt x="67" y="8"/>
                    <a:pt x="30" y="51"/>
                  </a:cubicBezTo>
                  <a:cubicBezTo>
                    <a:pt x="30" y="51"/>
                    <a:pt x="0" y="88"/>
                    <a:pt x="0" y="130"/>
                  </a:cubicBezTo>
                  <a:cubicBezTo>
                    <a:pt x="0" y="194"/>
                    <a:pt x="169" y="278"/>
                    <a:pt x="330" y="309"/>
                  </a:cubicBezTo>
                  <a:cubicBezTo>
                    <a:pt x="330" y="416"/>
                    <a:pt x="330" y="416"/>
                    <a:pt x="330" y="416"/>
                  </a:cubicBezTo>
                  <a:cubicBezTo>
                    <a:pt x="330" y="443"/>
                    <a:pt x="357" y="465"/>
                    <a:pt x="390" y="465"/>
                  </a:cubicBezTo>
                  <a:cubicBezTo>
                    <a:pt x="460" y="465"/>
                    <a:pt x="460" y="465"/>
                    <a:pt x="460" y="465"/>
                  </a:cubicBezTo>
                  <a:cubicBezTo>
                    <a:pt x="493" y="465"/>
                    <a:pt x="520" y="443"/>
                    <a:pt x="520" y="416"/>
                  </a:cubicBezTo>
                  <a:cubicBezTo>
                    <a:pt x="520" y="368"/>
                    <a:pt x="520" y="368"/>
                    <a:pt x="520" y="3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8" name="Google Shape;1148;p40"/>
            <p:cNvSpPr/>
            <p:nvPr/>
          </p:nvSpPr>
          <p:spPr>
            <a:xfrm>
              <a:off x="959159" y="3535238"/>
              <a:ext cx="187068" cy="287248"/>
            </a:xfrm>
            <a:custGeom>
              <a:avLst/>
              <a:gdLst/>
              <a:ahLst/>
              <a:cxnLst/>
              <a:rect l="l" t="t" r="r" b="b"/>
              <a:pathLst>
                <a:path w="350" h="535" extrusionOk="0">
                  <a:moveTo>
                    <a:pt x="201" y="3"/>
                  </a:moveTo>
                  <a:cubicBezTo>
                    <a:pt x="197" y="0"/>
                    <a:pt x="192" y="2"/>
                    <a:pt x="190" y="6"/>
                  </a:cubicBezTo>
                  <a:cubicBezTo>
                    <a:pt x="150" y="73"/>
                    <a:pt x="150" y="73"/>
                    <a:pt x="150" y="73"/>
                  </a:cubicBezTo>
                  <a:cubicBezTo>
                    <a:pt x="148" y="74"/>
                    <a:pt x="146" y="75"/>
                    <a:pt x="143" y="74"/>
                  </a:cubicBezTo>
                  <a:cubicBezTo>
                    <a:pt x="139" y="72"/>
                    <a:pt x="135" y="70"/>
                    <a:pt x="135" y="64"/>
                  </a:cubicBezTo>
                  <a:cubicBezTo>
                    <a:pt x="135" y="62"/>
                    <a:pt x="135" y="59"/>
                    <a:pt x="135" y="56"/>
                  </a:cubicBezTo>
                  <a:cubicBezTo>
                    <a:pt x="135" y="47"/>
                    <a:pt x="127" y="41"/>
                    <a:pt x="119" y="44"/>
                  </a:cubicBezTo>
                  <a:cubicBezTo>
                    <a:pt x="111" y="47"/>
                    <a:pt x="104" y="55"/>
                    <a:pt x="100" y="62"/>
                  </a:cubicBezTo>
                  <a:cubicBezTo>
                    <a:pt x="95" y="70"/>
                    <a:pt x="92" y="79"/>
                    <a:pt x="93" y="88"/>
                  </a:cubicBezTo>
                  <a:cubicBezTo>
                    <a:pt x="95" y="96"/>
                    <a:pt x="103" y="101"/>
                    <a:pt x="111" y="97"/>
                  </a:cubicBezTo>
                  <a:cubicBezTo>
                    <a:pt x="114" y="95"/>
                    <a:pt x="116" y="94"/>
                    <a:pt x="119" y="92"/>
                  </a:cubicBezTo>
                  <a:cubicBezTo>
                    <a:pt x="123" y="90"/>
                    <a:pt x="127" y="92"/>
                    <a:pt x="131" y="95"/>
                  </a:cubicBezTo>
                  <a:cubicBezTo>
                    <a:pt x="133" y="96"/>
                    <a:pt x="133" y="99"/>
                    <a:pt x="133" y="101"/>
                  </a:cubicBezTo>
                  <a:cubicBezTo>
                    <a:pt x="94" y="168"/>
                    <a:pt x="94" y="168"/>
                    <a:pt x="94" y="168"/>
                  </a:cubicBezTo>
                  <a:cubicBezTo>
                    <a:pt x="91" y="171"/>
                    <a:pt x="92" y="176"/>
                    <a:pt x="96" y="179"/>
                  </a:cubicBezTo>
                  <a:cubicBezTo>
                    <a:pt x="123" y="201"/>
                    <a:pt x="131" y="223"/>
                    <a:pt x="131" y="240"/>
                  </a:cubicBezTo>
                  <a:cubicBezTo>
                    <a:pt x="131" y="283"/>
                    <a:pt x="96" y="324"/>
                    <a:pt x="7" y="342"/>
                  </a:cubicBezTo>
                  <a:cubicBezTo>
                    <a:pt x="3" y="342"/>
                    <a:pt x="0" y="346"/>
                    <a:pt x="0" y="350"/>
                  </a:cubicBezTo>
                  <a:cubicBezTo>
                    <a:pt x="0" y="407"/>
                    <a:pt x="0" y="407"/>
                    <a:pt x="0" y="407"/>
                  </a:cubicBezTo>
                  <a:cubicBezTo>
                    <a:pt x="4" y="401"/>
                    <a:pt x="11" y="397"/>
                    <a:pt x="19" y="397"/>
                  </a:cubicBezTo>
                  <a:cubicBezTo>
                    <a:pt x="26" y="397"/>
                    <a:pt x="33" y="401"/>
                    <a:pt x="37" y="406"/>
                  </a:cubicBezTo>
                  <a:cubicBezTo>
                    <a:pt x="44" y="415"/>
                    <a:pt x="48" y="426"/>
                    <a:pt x="48" y="439"/>
                  </a:cubicBezTo>
                  <a:cubicBezTo>
                    <a:pt x="48" y="452"/>
                    <a:pt x="44" y="464"/>
                    <a:pt x="37" y="472"/>
                  </a:cubicBezTo>
                  <a:cubicBezTo>
                    <a:pt x="33" y="478"/>
                    <a:pt x="26" y="481"/>
                    <a:pt x="19" y="481"/>
                  </a:cubicBezTo>
                  <a:cubicBezTo>
                    <a:pt x="11" y="481"/>
                    <a:pt x="4" y="478"/>
                    <a:pt x="0" y="472"/>
                  </a:cubicBezTo>
                  <a:cubicBezTo>
                    <a:pt x="0" y="526"/>
                    <a:pt x="0" y="526"/>
                    <a:pt x="0" y="526"/>
                  </a:cubicBezTo>
                  <a:cubicBezTo>
                    <a:pt x="0" y="531"/>
                    <a:pt x="4" y="535"/>
                    <a:pt x="9" y="535"/>
                  </a:cubicBezTo>
                  <a:cubicBezTo>
                    <a:pt x="245" y="503"/>
                    <a:pt x="350" y="374"/>
                    <a:pt x="350" y="237"/>
                  </a:cubicBezTo>
                  <a:cubicBezTo>
                    <a:pt x="350" y="143"/>
                    <a:pt x="301" y="62"/>
                    <a:pt x="201" y="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49" name="Google Shape;1149;p40"/>
          <p:cNvGrpSpPr/>
          <p:nvPr/>
        </p:nvGrpSpPr>
        <p:grpSpPr>
          <a:xfrm>
            <a:off x="7213443" y="2257509"/>
            <a:ext cx="189785" cy="445592"/>
            <a:chOff x="8011692" y="3184166"/>
            <a:chExt cx="306600" cy="719859"/>
          </a:xfrm>
        </p:grpSpPr>
        <p:sp>
          <p:nvSpPr>
            <p:cNvPr id="1150" name="Google Shape;1150;p40"/>
            <p:cNvSpPr/>
            <p:nvPr/>
          </p:nvSpPr>
          <p:spPr>
            <a:xfrm>
              <a:off x="8011692" y="3885096"/>
              <a:ext cx="306496" cy="18928"/>
            </a:xfrm>
            <a:custGeom>
              <a:avLst/>
              <a:gdLst/>
              <a:ahLst/>
              <a:cxnLst/>
              <a:rect l="l" t="t" r="r" b="b"/>
              <a:pathLst>
                <a:path w="569" h="35" extrusionOk="0">
                  <a:moveTo>
                    <a:pt x="569" y="13"/>
                  </a:moveTo>
                  <a:cubicBezTo>
                    <a:pt x="569" y="19"/>
                    <a:pt x="562" y="23"/>
                    <a:pt x="554" y="24"/>
                  </a:cubicBezTo>
                  <a:cubicBezTo>
                    <a:pt x="520" y="28"/>
                    <a:pt x="430" y="35"/>
                    <a:pt x="284" y="35"/>
                  </a:cubicBezTo>
                  <a:cubicBezTo>
                    <a:pt x="134" y="35"/>
                    <a:pt x="47" y="28"/>
                    <a:pt x="14" y="24"/>
                  </a:cubicBezTo>
                  <a:cubicBezTo>
                    <a:pt x="6" y="23"/>
                    <a:pt x="0" y="19"/>
                    <a:pt x="0" y="1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69" y="0"/>
                    <a:pt x="569" y="0"/>
                    <a:pt x="569" y="0"/>
                  </a:cubicBezTo>
                  <a:lnTo>
                    <a:pt x="569" y="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1" name="Google Shape;1151;p40"/>
            <p:cNvSpPr/>
            <p:nvPr/>
          </p:nvSpPr>
          <p:spPr>
            <a:xfrm>
              <a:off x="8011692" y="3184166"/>
              <a:ext cx="306496" cy="40025"/>
            </a:xfrm>
            <a:custGeom>
              <a:avLst/>
              <a:gdLst/>
              <a:ahLst/>
              <a:cxnLst/>
              <a:rect l="l" t="t" r="r" b="b"/>
              <a:pathLst>
                <a:path w="569" h="74" extrusionOk="0">
                  <a:moveTo>
                    <a:pt x="372" y="32"/>
                  </a:moveTo>
                  <a:cubicBezTo>
                    <a:pt x="372" y="24"/>
                    <a:pt x="372" y="24"/>
                    <a:pt x="372" y="24"/>
                  </a:cubicBezTo>
                  <a:cubicBezTo>
                    <a:pt x="372" y="14"/>
                    <a:pt x="360" y="6"/>
                    <a:pt x="345" y="4"/>
                  </a:cubicBezTo>
                  <a:cubicBezTo>
                    <a:pt x="325" y="2"/>
                    <a:pt x="316" y="0"/>
                    <a:pt x="287" y="0"/>
                  </a:cubicBezTo>
                  <a:cubicBezTo>
                    <a:pt x="255" y="0"/>
                    <a:pt x="247" y="2"/>
                    <a:pt x="228" y="4"/>
                  </a:cubicBezTo>
                  <a:cubicBezTo>
                    <a:pt x="212" y="5"/>
                    <a:pt x="201" y="14"/>
                    <a:pt x="201" y="24"/>
                  </a:cubicBezTo>
                  <a:cubicBezTo>
                    <a:pt x="201" y="32"/>
                    <a:pt x="201" y="32"/>
                    <a:pt x="201" y="32"/>
                  </a:cubicBezTo>
                  <a:cubicBezTo>
                    <a:pt x="201" y="36"/>
                    <a:pt x="195" y="40"/>
                    <a:pt x="188" y="41"/>
                  </a:cubicBezTo>
                  <a:cubicBezTo>
                    <a:pt x="108" y="43"/>
                    <a:pt x="36" y="48"/>
                    <a:pt x="13" y="50"/>
                  </a:cubicBezTo>
                  <a:cubicBezTo>
                    <a:pt x="6" y="51"/>
                    <a:pt x="0" y="55"/>
                    <a:pt x="0" y="60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569" y="74"/>
                    <a:pt x="569" y="74"/>
                    <a:pt x="569" y="74"/>
                  </a:cubicBezTo>
                  <a:cubicBezTo>
                    <a:pt x="569" y="60"/>
                    <a:pt x="569" y="60"/>
                    <a:pt x="569" y="60"/>
                  </a:cubicBezTo>
                  <a:cubicBezTo>
                    <a:pt x="569" y="55"/>
                    <a:pt x="563" y="51"/>
                    <a:pt x="555" y="50"/>
                  </a:cubicBezTo>
                  <a:cubicBezTo>
                    <a:pt x="533" y="47"/>
                    <a:pt x="464" y="43"/>
                    <a:pt x="385" y="41"/>
                  </a:cubicBezTo>
                  <a:cubicBezTo>
                    <a:pt x="378" y="40"/>
                    <a:pt x="372" y="36"/>
                    <a:pt x="372" y="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2" name="Google Shape;1152;p40"/>
            <p:cNvSpPr txBox="1"/>
            <p:nvPr/>
          </p:nvSpPr>
          <p:spPr>
            <a:xfrm>
              <a:off x="8011692" y="3395332"/>
              <a:ext cx="306600" cy="1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3" name="Google Shape;1153;p40"/>
            <p:cNvSpPr txBox="1"/>
            <p:nvPr/>
          </p:nvSpPr>
          <p:spPr>
            <a:xfrm>
              <a:off x="8011692" y="3231683"/>
              <a:ext cx="306600" cy="15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4" name="Google Shape;1154;p40"/>
            <p:cNvSpPr txBox="1"/>
            <p:nvPr/>
          </p:nvSpPr>
          <p:spPr>
            <a:xfrm>
              <a:off x="8011692" y="3718293"/>
              <a:ext cx="306600" cy="159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5" name="Google Shape;1155;p40"/>
            <p:cNvSpPr txBox="1"/>
            <p:nvPr/>
          </p:nvSpPr>
          <p:spPr>
            <a:xfrm>
              <a:off x="8011692" y="3556812"/>
              <a:ext cx="306600" cy="15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56" name="Google Shape;1156;p40"/>
          <p:cNvGrpSpPr/>
          <p:nvPr/>
        </p:nvGrpSpPr>
        <p:grpSpPr>
          <a:xfrm>
            <a:off x="7648230" y="2257259"/>
            <a:ext cx="246199" cy="445516"/>
            <a:chOff x="4556125" y="630237"/>
            <a:chExt cx="3081338" cy="5568950"/>
          </a:xfrm>
        </p:grpSpPr>
        <p:sp>
          <p:nvSpPr>
            <p:cNvPr id="1157" name="Google Shape;1157;p40"/>
            <p:cNvSpPr/>
            <p:nvPr/>
          </p:nvSpPr>
          <p:spPr>
            <a:xfrm>
              <a:off x="4756150" y="630237"/>
              <a:ext cx="2397126" cy="1016000"/>
            </a:xfrm>
            <a:custGeom>
              <a:avLst/>
              <a:gdLst/>
              <a:ahLst/>
              <a:cxnLst/>
              <a:rect l="l" t="t" r="r" b="b"/>
              <a:pathLst>
                <a:path w="550" h="233" extrusionOk="0">
                  <a:moveTo>
                    <a:pt x="88" y="233"/>
                  </a:moveTo>
                  <a:cubicBezTo>
                    <a:pt x="49" y="233"/>
                    <a:pt x="14" y="205"/>
                    <a:pt x="7" y="165"/>
                  </a:cubicBezTo>
                  <a:cubicBezTo>
                    <a:pt x="0" y="120"/>
                    <a:pt x="30" y="78"/>
                    <a:pt x="74" y="71"/>
                  </a:cubicBezTo>
                  <a:cubicBezTo>
                    <a:pt x="448" y="8"/>
                    <a:pt x="448" y="8"/>
                    <a:pt x="448" y="8"/>
                  </a:cubicBezTo>
                  <a:cubicBezTo>
                    <a:pt x="492" y="0"/>
                    <a:pt x="535" y="30"/>
                    <a:pt x="542" y="75"/>
                  </a:cubicBezTo>
                  <a:cubicBezTo>
                    <a:pt x="550" y="120"/>
                    <a:pt x="520" y="162"/>
                    <a:pt x="475" y="169"/>
                  </a:cubicBezTo>
                  <a:cubicBezTo>
                    <a:pt x="102" y="232"/>
                    <a:pt x="102" y="232"/>
                    <a:pt x="102" y="232"/>
                  </a:cubicBezTo>
                  <a:cubicBezTo>
                    <a:pt x="97" y="233"/>
                    <a:pt x="92" y="233"/>
                    <a:pt x="88" y="2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8" name="Google Shape;1158;p40"/>
            <p:cNvSpPr/>
            <p:nvPr/>
          </p:nvSpPr>
          <p:spPr>
            <a:xfrm>
              <a:off x="4556125" y="1357312"/>
              <a:ext cx="3081338" cy="1135062"/>
            </a:xfrm>
            <a:custGeom>
              <a:avLst/>
              <a:gdLst/>
              <a:ahLst/>
              <a:cxnLst/>
              <a:rect l="l" t="t" r="r" b="b"/>
              <a:pathLst>
                <a:path w="707" h="260" extrusionOk="0">
                  <a:moveTo>
                    <a:pt x="88" y="260"/>
                  </a:moveTo>
                  <a:cubicBezTo>
                    <a:pt x="49" y="260"/>
                    <a:pt x="14" y="232"/>
                    <a:pt x="7" y="192"/>
                  </a:cubicBezTo>
                  <a:cubicBezTo>
                    <a:pt x="0" y="147"/>
                    <a:pt x="30" y="105"/>
                    <a:pt x="74" y="97"/>
                  </a:cubicBezTo>
                  <a:cubicBezTo>
                    <a:pt x="605" y="7"/>
                    <a:pt x="605" y="7"/>
                    <a:pt x="605" y="7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1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0"/>
                    <a:pt x="88" y="2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9" name="Google Shape;1159;p40"/>
            <p:cNvSpPr/>
            <p:nvPr/>
          </p:nvSpPr>
          <p:spPr>
            <a:xfrm>
              <a:off x="4556125" y="2168525"/>
              <a:ext cx="3081338" cy="1139825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2"/>
                    <a:pt x="7" y="192"/>
                  </a:cubicBezTo>
                  <a:cubicBezTo>
                    <a:pt x="0" y="148"/>
                    <a:pt x="30" y="105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2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0" name="Google Shape;1160;p40"/>
            <p:cNvSpPr/>
            <p:nvPr/>
          </p:nvSpPr>
          <p:spPr>
            <a:xfrm>
              <a:off x="4556125" y="2981325"/>
              <a:ext cx="3081338" cy="1138237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3"/>
                    <a:pt x="7" y="193"/>
                  </a:cubicBezTo>
                  <a:cubicBezTo>
                    <a:pt x="0" y="148"/>
                    <a:pt x="30" y="106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1"/>
                    <a:pt x="699" y="75"/>
                  </a:cubicBezTo>
                  <a:cubicBezTo>
                    <a:pt x="707" y="120"/>
                    <a:pt x="677" y="162"/>
                    <a:pt x="632" y="170"/>
                  </a:cubicBezTo>
                  <a:cubicBezTo>
                    <a:pt x="102" y="260"/>
                    <a:pt x="102" y="260"/>
                    <a:pt x="102" y="260"/>
                  </a:cubicBezTo>
                  <a:cubicBezTo>
                    <a:pt x="97" y="261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1" name="Google Shape;1161;p40"/>
            <p:cNvSpPr/>
            <p:nvPr/>
          </p:nvSpPr>
          <p:spPr>
            <a:xfrm>
              <a:off x="4830762" y="4476750"/>
              <a:ext cx="2535237" cy="1722437"/>
            </a:xfrm>
            <a:custGeom>
              <a:avLst/>
              <a:gdLst/>
              <a:ahLst/>
              <a:cxnLst/>
              <a:rect l="l" t="t" r="r" b="b"/>
              <a:pathLst>
                <a:path w="582" h="395" extrusionOk="0">
                  <a:moveTo>
                    <a:pt x="550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1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152"/>
                    <a:pt x="72" y="234"/>
                    <a:pt x="166" y="250"/>
                  </a:cubicBezTo>
                  <a:cubicBezTo>
                    <a:pt x="164" y="253"/>
                    <a:pt x="164" y="256"/>
                    <a:pt x="164" y="259"/>
                  </a:cubicBezTo>
                  <a:cubicBezTo>
                    <a:pt x="164" y="273"/>
                    <a:pt x="175" y="284"/>
                    <a:pt x="188" y="284"/>
                  </a:cubicBezTo>
                  <a:cubicBezTo>
                    <a:pt x="190" y="284"/>
                    <a:pt x="190" y="284"/>
                    <a:pt x="190" y="284"/>
                  </a:cubicBezTo>
                  <a:cubicBezTo>
                    <a:pt x="180" y="287"/>
                    <a:pt x="173" y="296"/>
                    <a:pt x="173" y="308"/>
                  </a:cubicBezTo>
                  <a:cubicBezTo>
                    <a:pt x="173" y="321"/>
                    <a:pt x="184" y="332"/>
                    <a:pt x="197" y="332"/>
                  </a:cubicBezTo>
                  <a:cubicBezTo>
                    <a:pt x="186" y="334"/>
                    <a:pt x="177" y="344"/>
                    <a:pt x="177" y="356"/>
                  </a:cubicBezTo>
                  <a:cubicBezTo>
                    <a:pt x="177" y="370"/>
                    <a:pt x="188" y="381"/>
                    <a:pt x="202" y="381"/>
                  </a:cubicBezTo>
                  <a:cubicBezTo>
                    <a:pt x="218" y="381"/>
                    <a:pt x="218" y="381"/>
                    <a:pt x="218" y="381"/>
                  </a:cubicBezTo>
                  <a:cubicBezTo>
                    <a:pt x="232" y="390"/>
                    <a:pt x="259" y="395"/>
                    <a:pt x="289" y="395"/>
                  </a:cubicBezTo>
                  <a:cubicBezTo>
                    <a:pt x="319" y="395"/>
                    <a:pt x="346" y="390"/>
                    <a:pt x="360" y="381"/>
                  </a:cubicBezTo>
                  <a:cubicBezTo>
                    <a:pt x="379" y="381"/>
                    <a:pt x="379" y="381"/>
                    <a:pt x="379" y="381"/>
                  </a:cubicBezTo>
                  <a:cubicBezTo>
                    <a:pt x="393" y="381"/>
                    <a:pt x="404" y="370"/>
                    <a:pt x="404" y="356"/>
                  </a:cubicBezTo>
                  <a:cubicBezTo>
                    <a:pt x="404" y="344"/>
                    <a:pt x="395" y="335"/>
                    <a:pt x="384" y="332"/>
                  </a:cubicBezTo>
                  <a:cubicBezTo>
                    <a:pt x="398" y="332"/>
                    <a:pt x="409" y="321"/>
                    <a:pt x="409" y="308"/>
                  </a:cubicBezTo>
                  <a:cubicBezTo>
                    <a:pt x="409" y="296"/>
                    <a:pt x="401" y="287"/>
                    <a:pt x="391" y="284"/>
                  </a:cubicBezTo>
                  <a:cubicBezTo>
                    <a:pt x="392" y="284"/>
                    <a:pt x="392" y="284"/>
                    <a:pt x="392" y="284"/>
                  </a:cubicBezTo>
                  <a:cubicBezTo>
                    <a:pt x="406" y="284"/>
                    <a:pt x="417" y="273"/>
                    <a:pt x="417" y="259"/>
                  </a:cubicBezTo>
                  <a:cubicBezTo>
                    <a:pt x="417" y="256"/>
                    <a:pt x="416" y="253"/>
                    <a:pt x="415" y="250"/>
                  </a:cubicBezTo>
                  <a:cubicBezTo>
                    <a:pt x="510" y="234"/>
                    <a:pt x="582" y="153"/>
                    <a:pt x="582" y="54"/>
                  </a:cubicBezTo>
                  <a:cubicBezTo>
                    <a:pt x="582" y="31"/>
                    <a:pt x="582" y="31"/>
                    <a:pt x="582" y="31"/>
                  </a:cubicBezTo>
                  <a:cubicBezTo>
                    <a:pt x="582" y="14"/>
                    <a:pt x="567" y="0"/>
                    <a:pt x="5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2" name="Google Shape;1162;p40"/>
            <p:cNvSpPr/>
            <p:nvPr/>
          </p:nvSpPr>
          <p:spPr>
            <a:xfrm>
              <a:off x="5078412" y="4067175"/>
              <a:ext cx="714375" cy="322262"/>
            </a:xfrm>
            <a:custGeom>
              <a:avLst/>
              <a:gdLst/>
              <a:ahLst/>
              <a:cxnLst/>
              <a:rect l="l" t="t" r="r" b="b"/>
              <a:pathLst>
                <a:path w="164" h="74" extrusionOk="0">
                  <a:moveTo>
                    <a:pt x="164" y="67"/>
                  </a:moveTo>
                  <a:cubicBezTo>
                    <a:pt x="164" y="12"/>
                    <a:pt x="164" y="12"/>
                    <a:pt x="164" y="12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4" y="27"/>
                    <a:pt x="0" y="31"/>
                    <a:pt x="0" y="36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1"/>
                    <a:pt x="3" y="74"/>
                    <a:pt x="8" y="74"/>
                  </a:cubicBezTo>
                  <a:cubicBezTo>
                    <a:pt x="156" y="74"/>
                    <a:pt x="156" y="74"/>
                    <a:pt x="156" y="74"/>
                  </a:cubicBezTo>
                  <a:cubicBezTo>
                    <a:pt x="160" y="74"/>
                    <a:pt x="164" y="71"/>
                    <a:pt x="164" y="6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3" name="Google Shape;1163;p40"/>
            <p:cNvSpPr/>
            <p:nvPr/>
          </p:nvSpPr>
          <p:spPr>
            <a:xfrm>
              <a:off x="6389687" y="3844925"/>
              <a:ext cx="715962" cy="544512"/>
            </a:xfrm>
            <a:custGeom>
              <a:avLst/>
              <a:gdLst/>
              <a:ahLst/>
              <a:cxnLst/>
              <a:rect l="l" t="t" r="r" b="b"/>
              <a:pathLst>
                <a:path w="164" h="125" extrusionOk="0">
                  <a:moveTo>
                    <a:pt x="164" y="118"/>
                  </a:moveTo>
                  <a:cubicBezTo>
                    <a:pt x="164" y="11"/>
                    <a:pt x="164" y="11"/>
                    <a:pt x="164" y="11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3" y="26"/>
                    <a:pt x="0" y="31"/>
                    <a:pt x="0" y="36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22"/>
                    <a:pt x="3" y="125"/>
                    <a:pt x="8" y="125"/>
                  </a:cubicBezTo>
                  <a:cubicBezTo>
                    <a:pt x="156" y="125"/>
                    <a:pt x="156" y="125"/>
                    <a:pt x="156" y="125"/>
                  </a:cubicBezTo>
                  <a:cubicBezTo>
                    <a:pt x="160" y="125"/>
                    <a:pt x="164" y="122"/>
                    <a:pt x="164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64" name="Google Shape;1164;p40"/>
          <p:cNvGrpSpPr/>
          <p:nvPr/>
        </p:nvGrpSpPr>
        <p:grpSpPr>
          <a:xfrm>
            <a:off x="1829253" y="2257459"/>
            <a:ext cx="445768" cy="445697"/>
            <a:chOff x="1674084" y="3214987"/>
            <a:chExt cx="720142" cy="720027"/>
          </a:xfrm>
        </p:grpSpPr>
        <p:sp>
          <p:nvSpPr>
            <p:cNvPr id="1165" name="Google Shape;1165;p40"/>
            <p:cNvSpPr/>
            <p:nvPr/>
          </p:nvSpPr>
          <p:spPr>
            <a:xfrm>
              <a:off x="1674084" y="3354958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5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2"/>
                    <a:pt x="190" y="52"/>
                  </a:cubicBezTo>
                  <a:cubicBezTo>
                    <a:pt x="120" y="52"/>
                    <a:pt x="120" y="52"/>
                    <a:pt x="120" y="52"/>
                  </a:cubicBezTo>
                  <a:cubicBezTo>
                    <a:pt x="118" y="51"/>
                    <a:pt x="115" y="50"/>
                    <a:pt x="115" y="47"/>
                  </a:cubicBezTo>
                  <a:cubicBezTo>
                    <a:pt x="115" y="42"/>
                    <a:pt x="115" y="37"/>
                    <a:pt x="120" y="34"/>
                  </a:cubicBezTo>
                  <a:cubicBezTo>
                    <a:pt x="122" y="32"/>
                    <a:pt x="125" y="31"/>
                    <a:pt x="128" y="30"/>
                  </a:cubicBezTo>
                  <a:cubicBezTo>
                    <a:pt x="136" y="25"/>
                    <a:pt x="137" y="14"/>
                    <a:pt x="129" y="8"/>
                  </a:cubicBezTo>
                  <a:cubicBezTo>
                    <a:pt x="122" y="2"/>
                    <a:pt x="112" y="0"/>
                    <a:pt x="102" y="0"/>
                  </a:cubicBezTo>
                  <a:cubicBezTo>
                    <a:pt x="93" y="0"/>
                    <a:pt x="82" y="2"/>
                    <a:pt x="75" y="8"/>
                  </a:cubicBezTo>
                  <a:cubicBezTo>
                    <a:pt x="68" y="14"/>
                    <a:pt x="69" y="25"/>
                    <a:pt x="77" y="30"/>
                  </a:cubicBezTo>
                  <a:cubicBezTo>
                    <a:pt x="80" y="31"/>
                    <a:pt x="82" y="32"/>
                    <a:pt x="85" y="34"/>
                  </a:cubicBezTo>
                  <a:cubicBezTo>
                    <a:pt x="89" y="37"/>
                    <a:pt x="90" y="42"/>
                    <a:pt x="89" y="47"/>
                  </a:cubicBezTo>
                  <a:cubicBezTo>
                    <a:pt x="89" y="50"/>
                    <a:pt x="87" y="51"/>
                    <a:pt x="85" y="52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7" y="52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5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6" name="Google Shape;1166;p40"/>
            <p:cNvSpPr/>
            <p:nvPr/>
          </p:nvSpPr>
          <p:spPr>
            <a:xfrm>
              <a:off x="1674084" y="3534654"/>
              <a:ext cx="179880" cy="21352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6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3"/>
                    <a:pt x="190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4"/>
                  </a:cubicBezTo>
                  <a:cubicBezTo>
                    <a:pt x="122" y="33"/>
                    <a:pt x="125" y="31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1"/>
                    <a:pt x="82" y="33"/>
                    <a:pt x="85" y="34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6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7" name="Google Shape;1167;p40"/>
            <p:cNvSpPr/>
            <p:nvPr/>
          </p:nvSpPr>
          <p:spPr>
            <a:xfrm>
              <a:off x="1861110" y="3214987"/>
              <a:ext cx="212190" cy="179696"/>
            </a:xfrm>
            <a:custGeom>
              <a:avLst/>
              <a:gdLst/>
              <a:ahLst/>
              <a:cxnLst/>
              <a:rect l="l" t="t" r="r" b="b"/>
              <a:pathLst>
                <a:path w="241" h="204" extrusionOk="0">
                  <a:moveTo>
                    <a:pt x="20" y="57"/>
                  </a:moveTo>
                  <a:cubicBezTo>
                    <a:pt x="27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7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7" y="119"/>
                  </a:cubicBezTo>
                  <a:cubicBezTo>
                    <a:pt x="209" y="122"/>
                    <a:pt x="210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1" y="112"/>
                    <a:pt x="241" y="102"/>
                  </a:cubicBezTo>
                  <a:cubicBezTo>
                    <a:pt x="241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0" y="79"/>
                    <a:pt x="209" y="82"/>
                    <a:pt x="207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8" name="Google Shape;1168;p40"/>
            <p:cNvSpPr/>
            <p:nvPr/>
          </p:nvSpPr>
          <p:spPr>
            <a:xfrm>
              <a:off x="2040679" y="3214987"/>
              <a:ext cx="213433" cy="179696"/>
            </a:xfrm>
            <a:custGeom>
              <a:avLst/>
              <a:gdLst/>
              <a:ahLst/>
              <a:cxnLst/>
              <a:rect l="l" t="t" r="r" b="b"/>
              <a:pathLst>
                <a:path w="242" h="204" extrusionOk="0">
                  <a:moveTo>
                    <a:pt x="20" y="57"/>
                  </a:move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8" y="119"/>
                  </a:cubicBezTo>
                  <a:cubicBezTo>
                    <a:pt x="209" y="122"/>
                    <a:pt x="211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2" y="112"/>
                    <a:pt x="241" y="102"/>
                  </a:cubicBezTo>
                  <a:cubicBezTo>
                    <a:pt x="242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1" y="79"/>
                    <a:pt x="209" y="82"/>
                    <a:pt x="208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9" name="Google Shape;1169;p40"/>
            <p:cNvSpPr/>
            <p:nvPr/>
          </p:nvSpPr>
          <p:spPr>
            <a:xfrm>
              <a:off x="1674084" y="3714660"/>
              <a:ext cx="173666" cy="220353"/>
            </a:xfrm>
            <a:custGeom>
              <a:avLst/>
              <a:gdLst/>
              <a:ahLst/>
              <a:cxnLst/>
              <a:rect l="l" t="t" r="r" b="b"/>
              <a:pathLst>
                <a:path w="197" h="250" extrusionOk="0">
                  <a:moveTo>
                    <a:pt x="177" y="192"/>
                  </a:moveTo>
                  <a:cubicBezTo>
                    <a:pt x="169" y="192"/>
                    <a:pt x="162" y="189"/>
                    <a:pt x="157" y="183"/>
                  </a:cubicBezTo>
                  <a:cubicBezTo>
                    <a:pt x="150" y="174"/>
                    <a:pt x="146" y="161"/>
                    <a:pt x="146" y="147"/>
                  </a:cubicBezTo>
                  <a:cubicBezTo>
                    <a:pt x="146" y="134"/>
                    <a:pt x="150" y="121"/>
                    <a:pt x="157" y="112"/>
                  </a:cubicBezTo>
                  <a:cubicBezTo>
                    <a:pt x="162" y="106"/>
                    <a:pt x="169" y="103"/>
                    <a:pt x="177" y="103"/>
                  </a:cubicBezTo>
                  <a:cubicBezTo>
                    <a:pt x="185" y="103"/>
                    <a:pt x="192" y="106"/>
                    <a:pt x="197" y="113"/>
                  </a:cubicBezTo>
                  <a:cubicBezTo>
                    <a:pt x="197" y="67"/>
                    <a:pt x="197" y="67"/>
                    <a:pt x="197" y="67"/>
                  </a:cubicBezTo>
                  <a:cubicBezTo>
                    <a:pt x="197" y="59"/>
                    <a:pt x="191" y="53"/>
                    <a:pt x="182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5"/>
                  </a:cubicBezTo>
                  <a:cubicBezTo>
                    <a:pt x="122" y="33"/>
                    <a:pt x="125" y="32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2"/>
                    <a:pt x="82" y="33"/>
                    <a:pt x="85" y="35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35"/>
                    <a:pt x="0" y="235"/>
                    <a:pt x="0" y="235"/>
                  </a:cubicBezTo>
                  <a:cubicBezTo>
                    <a:pt x="0" y="243"/>
                    <a:pt x="7" y="250"/>
                    <a:pt x="15" y="250"/>
                  </a:cubicBezTo>
                  <a:cubicBezTo>
                    <a:pt x="182" y="250"/>
                    <a:pt x="182" y="250"/>
                    <a:pt x="182" y="250"/>
                  </a:cubicBezTo>
                  <a:cubicBezTo>
                    <a:pt x="191" y="250"/>
                    <a:pt x="197" y="243"/>
                    <a:pt x="197" y="235"/>
                  </a:cubicBezTo>
                  <a:cubicBezTo>
                    <a:pt x="197" y="182"/>
                    <a:pt x="197" y="182"/>
                    <a:pt x="197" y="182"/>
                  </a:cubicBezTo>
                  <a:cubicBezTo>
                    <a:pt x="192" y="189"/>
                    <a:pt x="185" y="192"/>
                    <a:pt x="177" y="192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0" name="Google Shape;1170;p40"/>
            <p:cNvSpPr/>
            <p:nvPr/>
          </p:nvSpPr>
          <p:spPr>
            <a:xfrm>
              <a:off x="1674084" y="3214987"/>
              <a:ext cx="219646" cy="173489"/>
            </a:xfrm>
            <a:custGeom>
              <a:avLst/>
              <a:gdLst/>
              <a:ahLst/>
              <a:cxnLst/>
              <a:rect l="l" t="t" r="r" b="b"/>
              <a:pathLst>
                <a:path w="249" h="197" extrusionOk="0">
                  <a:moveTo>
                    <a:pt x="57" y="177"/>
                  </a:moveTo>
                  <a:cubicBezTo>
                    <a:pt x="57" y="169"/>
                    <a:pt x="61" y="162"/>
                    <a:pt x="67" y="157"/>
                  </a:cubicBezTo>
                  <a:cubicBezTo>
                    <a:pt x="76" y="149"/>
                    <a:pt x="88" y="146"/>
                    <a:pt x="102" y="146"/>
                  </a:cubicBezTo>
                  <a:cubicBezTo>
                    <a:pt x="116" y="146"/>
                    <a:pt x="129" y="149"/>
                    <a:pt x="137" y="157"/>
                  </a:cubicBezTo>
                  <a:cubicBezTo>
                    <a:pt x="144" y="162"/>
                    <a:pt x="147" y="169"/>
                    <a:pt x="147" y="177"/>
                  </a:cubicBezTo>
                  <a:cubicBezTo>
                    <a:pt x="147" y="185"/>
                    <a:pt x="143" y="192"/>
                    <a:pt x="137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1" y="197"/>
                    <a:pt x="197" y="190"/>
                    <a:pt x="197" y="182"/>
                  </a:cubicBezTo>
                  <a:cubicBezTo>
                    <a:pt x="197" y="119"/>
                    <a:pt x="197" y="119"/>
                    <a:pt x="197" y="119"/>
                  </a:cubicBezTo>
                  <a:cubicBezTo>
                    <a:pt x="198" y="117"/>
                    <a:pt x="200" y="115"/>
                    <a:pt x="202" y="115"/>
                  </a:cubicBezTo>
                  <a:cubicBezTo>
                    <a:pt x="207" y="115"/>
                    <a:pt x="212" y="115"/>
                    <a:pt x="215" y="119"/>
                  </a:cubicBezTo>
                  <a:cubicBezTo>
                    <a:pt x="217" y="122"/>
                    <a:pt x="218" y="125"/>
                    <a:pt x="220" y="127"/>
                  </a:cubicBezTo>
                  <a:cubicBezTo>
                    <a:pt x="225" y="135"/>
                    <a:pt x="235" y="136"/>
                    <a:pt x="241" y="129"/>
                  </a:cubicBezTo>
                  <a:cubicBezTo>
                    <a:pt x="247" y="122"/>
                    <a:pt x="249" y="112"/>
                    <a:pt x="249" y="102"/>
                  </a:cubicBezTo>
                  <a:cubicBezTo>
                    <a:pt x="249" y="92"/>
                    <a:pt x="247" y="82"/>
                    <a:pt x="241" y="75"/>
                  </a:cubicBezTo>
                  <a:cubicBezTo>
                    <a:pt x="235" y="68"/>
                    <a:pt x="225" y="69"/>
                    <a:pt x="220" y="77"/>
                  </a:cubicBezTo>
                  <a:cubicBezTo>
                    <a:pt x="218" y="79"/>
                    <a:pt x="217" y="82"/>
                    <a:pt x="215" y="85"/>
                  </a:cubicBezTo>
                  <a:cubicBezTo>
                    <a:pt x="212" y="89"/>
                    <a:pt x="207" y="89"/>
                    <a:pt x="202" y="89"/>
                  </a:cubicBezTo>
                  <a:cubicBezTo>
                    <a:pt x="200" y="89"/>
                    <a:pt x="198" y="87"/>
                    <a:pt x="197" y="85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1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5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7" y="197"/>
                    <a:pt x="15" y="197"/>
                  </a:cubicBezTo>
                  <a:cubicBezTo>
                    <a:pt x="68" y="197"/>
                    <a:pt x="68" y="197"/>
                    <a:pt x="68" y="197"/>
                  </a:cubicBezTo>
                  <a:cubicBezTo>
                    <a:pt x="61" y="192"/>
                    <a:pt x="57" y="185"/>
                    <a:pt x="57" y="177"/>
                  </a:cubicBez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1" name="Google Shape;1171;p40"/>
            <p:cNvSpPr/>
            <p:nvPr/>
          </p:nvSpPr>
          <p:spPr>
            <a:xfrm>
              <a:off x="1995010" y="3754076"/>
              <a:ext cx="212501" cy="180938"/>
            </a:xfrm>
            <a:custGeom>
              <a:avLst/>
              <a:gdLst/>
              <a:ahLst/>
              <a:cxnLst/>
              <a:rect l="l" t="t" r="r" b="b"/>
              <a:pathLst>
                <a:path w="241" h="205" extrusionOk="0">
                  <a:moveTo>
                    <a:pt x="221" y="147"/>
                  </a:moveTo>
                  <a:cubicBezTo>
                    <a:pt x="214" y="147"/>
                    <a:pt x="206" y="144"/>
                    <a:pt x="201" y="138"/>
                  </a:cubicBezTo>
                  <a:cubicBezTo>
                    <a:pt x="194" y="129"/>
                    <a:pt x="190" y="116"/>
                    <a:pt x="190" y="102"/>
                  </a:cubicBezTo>
                  <a:cubicBezTo>
                    <a:pt x="190" y="89"/>
                    <a:pt x="194" y="76"/>
                    <a:pt x="201" y="67"/>
                  </a:cubicBezTo>
                  <a:cubicBezTo>
                    <a:pt x="206" y="61"/>
                    <a:pt x="214" y="58"/>
                    <a:pt x="221" y="58"/>
                  </a:cubicBezTo>
                  <a:cubicBezTo>
                    <a:pt x="229" y="58"/>
                    <a:pt x="236" y="61"/>
                    <a:pt x="241" y="68"/>
                  </a:cubicBezTo>
                  <a:cubicBezTo>
                    <a:pt x="241" y="15"/>
                    <a:pt x="241" y="15"/>
                    <a:pt x="241" y="15"/>
                  </a:cubicBezTo>
                  <a:cubicBezTo>
                    <a:pt x="241" y="7"/>
                    <a:pt x="235" y="0"/>
                    <a:pt x="227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8" y="0"/>
                    <a:pt x="52" y="7"/>
                    <a:pt x="52" y="15"/>
                  </a:cubicBezTo>
                  <a:cubicBezTo>
                    <a:pt x="52" y="85"/>
                    <a:pt x="52" y="85"/>
                    <a:pt x="52" y="85"/>
                  </a:cubicBezTo>
                  <a:cubicBezTo>
                    <a:pt x="51" y="87"/>
                    <a:pt x="49" y="89"/>
                    <a:pt x="46" y="90"/>
                  </a:cubicBezTo>
                  <a:cubicBezTo>
                    <a:pt x="41" y="90"/>
                    <a:pt x="37" y="90"/>
                    <a:pt x="34" y="85"/>
                  </a:cubicBezTo>
                  <a:cubicBezTo>
                    <a:pt x="32" y="83"/>
                    <a:pt x="31" y="80"/>
                    <a:pt x="29" y="77"/>
                  </a:cubicBezTo>
                  <a:cubicBezTo>
                    <a:pt x="24" y="69"/>
                    <a:pt x="14" y="68"/>
                    <a:pt x="8" y="75"/>
                  </a:cubicBezTo>
                  <a:cubicBezTo>
                    <a:pt x="2" y="83"/>
                    <a:pt x="0" y="93"/>
                    <a:pt x="0" y="102"/>
                  </a:cubicBezTo>
                  <a:cubicBezTo>
                    <a:pt x="0" y="112"/>
                    <a:pt x="2" y="122"/>
                    <a:pt x="8" y="129"/>
                  </a:cubicBezTo>
                  <a:cubicBezTo>
                    <a:pt x="14" y="137"/>
                    <a:pt x="24" y="136"/>
                    <a:pt x="29" y="128"/>
                  </a:cubicBezTo>
                  <a:cubicBezTo>
                    <a:pt x="31" y="125"/>
                    <a:pt x="32" y="122"/>
                    <a:pt x="34" y="120"/>
                  </a:cubicBezTo>
                  <a:cubicBezTo>
                    <a:pt x="37" y="115"/>
                    <a:pt x="41" y="115"/>
                    <a:pt x="46" y="115"/>
                  </a:cubicBezTo>
                  <a:cubicBezTo>
                    <a:pt x="49" y="115"/>
                    <a:pt x="51" y="118"/>
                    <a:pt x="52" y="120"/>
                  </a:cubicBezTo>
                  <a:cubicBezTo>
                    <a:pt x="52" y="190"/>
                    <a:pt x="52" y="190"/>
                    <a:pt x="52" y="190"/>
                  </a:cubicBezTo>
                  <a:cubicBezTo>
                    <a:pt x="52" y="198"/>
                    <a:pt x="58" y="205"/>
                    <a:pt x="67" y="205"/>
                  </a:cubicBezTo>
                  <a:cubicBezTo>
                    <a:pt x="227" y="205"/>
                    <a:pt x="227" y="205"/>
                    <a:pt x="227" y="205"/>
                  </a:cubicBezTo>
                  <a:cubicBezTo>
                    <a:pt x="235" y="205"/>
                    <a:pt x="241" y="198"/>
                    <a:pt x="241" y="190"/>
                  </a:cubicBezTo>
                  <a:cubicBezTo>
                    <a:pt x="241" y="137"/>
                    <a:pt x="241" y="137"/>
                    <a:pt x="241" y="137"/>
                  </a:cubicBezTo>
                  <a:cubicBezTo>
                    <a:pt x="236" y="144"/>
                    <a:pt x="229" y="147"/>
                    <a:pt x="221" y="147"/>
                  </a:cubicBez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2" name="Google Shape;1172;p40"/>
            <p:cNvSpPr/>
            <p:nvPr/>
          </p:nvSpPr>
          <p:spPr>
            <a:xfrm>
              <a:off x="2220560" y="3214987"/>
              <a:ext cx="173666" cy="219422"/>
            </a:xfrm>
            <a:custGeom>
              <a:avLst/>
              <a:gdLst/>
              <a:ahLst/>
              <a:cxnLst/>
              <a:rect l="l" t="t" r="r" b="b"/>
              <a:pathLst>
                <a:path w="197" h="249" extrusionOk="0">
                  <a:moveTo>
                    <a:pt x="0" y="15"/>
                  </a:move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6" y="197"/>
                    <a:pt x="15" y="197"/>
                  </a:cubicBezTo>
                  <a:cubicBezTo>
                    <a:pt x="77" y="197"/>
                    <a:pt x="77" y="197"/>
                    <a:pt x="77" y="197"/>
                  </a:cubicBezTo>
                  <a:cubicBezTo>
                    <a:pt x="80" y="198"/>
                    <a:pt x="82" y="199"/>
                    <a:pt x="82" y="202"/>
                  </a:cubicBezTo>
                  <a:cubicBezTo>
                    <a:pt x="82" y="207"/>
                    <a:pt x="82" y="212"/>
                    <a:pt x="77" y="215"/>
                  </a:cubicBezTo>
                  <a:cubicBezTo>
                    <a:pt x="75" y="217"/>
                    <a:pt x="72" y="218"/>
                    <a:pt x="69" y="219"/>
                  </a:cubicBezTo>
                  <a:cubicBezTo>
                    <a:pt x="61" y="224"/>
                    <a:pt x="60" y="235"/>
                    <a:pt x="68" y="241"/>
                  </a:cubicBezTo>
                  <a:cubicBezTo>
                    <a:pt x="75" y="247"/>
                    <a:pt x="85" y="249"/>
                    <a:pt x="95" y="249"/>
                  </a:cubicBezTo>
                  <a:cubicBezTo>
                    <a:pt x="104" y="249"/>
                    <a:pt x="115" y="247"/>
                    <a:pt x="122" y="241"/>
                  </a:cubicBezTo>
                  <a:cubicBezTo>
                    <a:pt x="129" y="235"/>
                    <a:pt x="128" y="224"/>
                    <a:pt x="120" y="219"/>
                  </a:cubicBezTo>
                  <a:cubicBezTo>
                    <a:pt x="118" y="218"/>
                    <a:pt x="115" y="217"/>
                    <a:pt x="112" y="215"/>
                  </a:cubicBezTo>
                  <a:cubicBezTo>
                    <a:pt x="108" y="212"/>
                    <a:pt x="107" y="207"/>
                    <a:pt x="108" y="202"/>
                  </a:cubicBezTo>
                  <a:cubicBezTo>
                    <a:pt x="108" y="199"/>
                    <a:pt x="110" y="198"/>
                    <a:pt x="112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0" y="197"/>
                    <a:pt x="197" y="190"/>
                    <a:pt x="197" y="182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0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6" y="0"/>
                    <a:pt x="0" y="6"/>
                    <a:pt x="0" y="15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3" name="Google Shape;1173;p40"/>
            <p:cNvSpPr/>
            <p:nvPr/>
          </p:nvSpPr>
          <p:spPr>
            <a:xfrm>
              <a:off x="2214346" y="3400890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1"/>
                    <a:pt x="102" y="51"/>
                  </a:cubicBezTo>
                  <a:cubicBezTo>
                    <a:pt x="88" y="51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2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2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2"/>
                  </a:cubicBezTo>
                  <a:cubicBezTo>
                    <a:pt x="68" y="217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7"/>
                    <a:pt x="127" y="212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2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2"/>
                    <a:pt x="147" y="2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4" name="Google Shape;1174;p40"/>
            <p:cNvSpPr/>
            <p:nvPr/>
          </p:nvSpPr>
          <p:spPr>
            <a:xfrm>
              <a:off x="1814198" y="3754076"/>
              <a:ext cx="213433" cy="180938"/>
            </a:xfrm>
            <a:custGeom>
              <a:avLst/>
              <a:gdLst/>
              <a:ahLst/>
              <a:cxnLst/>
              <a:rect l="l" t="t" r="r" b="b"/>
              <a:pathLst>
                <a:path w="242" h="205" extrusionOk="0">
                  <a:moveTo>
                    <a:pt x="222" y="147"/>
                  </a:moveTo>
                  <a:cubicBezTo>
                    <a:pt x="214" y="147"/>
                    <a:pt x="207" y="144"/>
                    <a:pt x="202" y="138"/>
                  </a:cubicBezTo>
                  <a:cubicBezTo>
                    <a:pt x="195" y="129"/>
                    <a:pt x="191" y="116"/>
                    <a:pt x="191" y="102"/>
                  </a:cubicBezTo>
                  <a:cubicBezTo>
                    <a:pt x="191" y="89"/>
                    <a:pt x="195" y="76"/>
                    <a:pt x="202" y="67"/>
                  </a:cubicBezTo>
                  <a:cubicBezTo>
                    <a:pt x="207" y="61"/>
                    <a:pt x="214" y="58"/>
                    <a:pt x="222" y="58"/>
                  </a:cubicBezTo>
                  <a:cubicBezTo>
                    <a:pt x="230" y="58"/>
                    <a:pt x="237" y="61"/>
                    <a:pt x="242" y="68"/>
                  </a:cubicBezTo>
                  <a:cubicBezTo>
                    <a:pt x="242" y="15"/>
                    <a:pt x="242" y="15"/>
                    <a:pt x="242" y="15"/>
                  </a:cubicBezTo>
                  <a:cubicBezTo>
                    <a:pt x="242" y="7"/>
                    <a:pt x="236" y="0"/>
                    <a:pt x="228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3" y="7"/>
                    <a:pt x="53" y="15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52" y="87"/>
                    <a:pt x="50" y="89"/>
                    <a:pt x="47" y="90"/>
                  </a:cubicBezTo>
                  <a:cubicBezTo>
                    <a:pt x="42" y="90"/>
                    <a:pt x="38" y="90"/>
                    <a:pt x="34" y="85"/>
                  </a:cubicBezTo>
                  <a:cubicBezTo>
                    <a:pt x="33" y="83"/>
                    <a:pt x="32" y="80"/>
                    <a:pt x="30" y="77"/>
                  </a:cubicBezTo>
                  <a:cubicBezTo>
                    <a:pt x="25" y="69"/>
                    <a:pt x="15" y="68"/>
                    <a:pt x="9" y="75"/>
                  </a:cubicBezTo>
                  <a:cubicBezTo>
                    <a:pt x="3" y="83"/>
                    <a:pt x="0" y="93"/>
                    <a:pt x="1" y="102"/>
                  </a:cubicBezTo>
                  <a:cubicBezTo>
                    <a:pt x="0" y="112"/>
                    <a:pt x="3" y="122"/>
                    <a:pt x="9" y="129"/>
                  </a:cubicBezTo>
                  <a:cubicBezTo>
                    <a:pt x="15" y="137"/>
                    <a:pt x="25" y="136"/>
                    <a:pt x="30" y="128"/>
                  </a:cubicBezTo>
                  <a:cubicBezTo>
                    <a:pt x="32" y="125"/>
                    <a:pt x="33" y="122"/>
                    <a:pt x="34" y="120"/>
                  </a:cubicBezTo>
                  <a:cubicBezTo>
                    <a:pt x="38" y="115"/>
                    <a:pt x="42" y="115"/>
                    <a:pt x="47" y="115"/>
                  </a:cubicBezTo>
                  <a:cubicBezTo>
                    <a:pt x="50" y="115"/>
                    <a:pt x="52" y="118"/>
                    <a:pt x="53" y="120"/>
                  </a:cubicBezTo>
                  <a:cubicBezTo>
                    <a:pt x="53" y="190"/>
                    <a:pt x="53" y="190"/>
                    <a:pt x="53" y="190"/>
                  </a:cubicBezTo>
                  <a:cubicBezTo>
                    <a:pt x="53" y="198"/>
                    <a:pt x="59" y="205"/>
                    <a:pt x="67" y="205"/>
                  </a:cubicBezTo>
                  <a:cubicBezTo>
                    <a:pt x="228" y="205"/>
                    <a:pt x="228" y="205"/>
                    <a:pt x="228" y="205"/>
                  </a:cubicBezTo>
                  <a:cubicBezTo>
                    <a:pt x="236" y="205"/>
                    <a:pt x="242" y="198"/>
                    <a:pt x="242" y="190"/>
                  </a:cubicBezTo>
                  <a:cubicBezTo>
                    <a:pt x="242" y="137"/>
                    <a:pt x="242" y="137"/>
                    <a:pt x="242" y="137"/>
                  </a:cubicBezTo>
                  <a:cubicBezTo>
                    <a:pt x="237" y="144"/>
                    <a:pt x="230" y="147"/>
                    <a:pt x="222" y="147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5" name="Google Shape;1175;p40"/>
            <p:cNvSpPr/>
            <p:nvPr/>
          </p:nvSpPr>
          <p:spPr>
            <a:xfrm>
              <a:off x="2214346" y="3580587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2"/>
                    <a:pt x="102" y="51"/>
                  </a:cubicBezTo>
                  <a:cubicBezTo>
                    <a:pt x="88" y="52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3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3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3"/>
                  </a:cubicBezTo>
                  <a:cubicBezTo>
                    <a:pt x="68" y="218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8"/>
                    <a:pt x="127" y="213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3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3"/>
                    <a:pt x="147" y="2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6" name="Google Shape;1176;p40"/>
            <p:cNvSpPr/>
            <p:nvPr/>
          </p:nvSpPr>
          <p:spPr>
            <a:xfrm>
              <a:off x="2174890" y="3760283"/>
              <a:ext cx="219335" cy="174731"/>
            </a:xfrm>
            <a:custGeom>
              <a:avLst/>
              <a:gdLst/>
              <a:ahLst/>
              <a:cxnLst/>
              <a:rect l="l" t="t" r="r" b="b"/>
              <a:pathLst>
                <a:path w="249" h="198" extrusionOk="0">
                  <a:moveTo>
                    <a:pt x="192" y="21"/>
                  </a:moveTo>
                  <a:cubicBezTo>
                    <a:pt x="192" y="28"/>
                    <a:pt x="188" y="35"/>
                    <a:pt x="182" y="41"/>
                  </a:cubicBezTo>
                  <a:cubicBezTo>
                    <a:pt x="173" y="48"/>
                    <a:pt x="161" y="52"/>
                    <a:pt x="147" y="52"/>
                  </a:cubicBezTo>
                  <a:cubicBezTo>
                    <a:pt x="133" y="52"/>
                    <a:pt x="120" y="48"/>
                    <a:pt x="112" y="41"/>
                  </a:cubicBezTo>
                  <a:cubicBezTo>
                    <a:pt x="105" y="35"/>
                    <a:pt x="102" y="28"/>
                    <a:pt x="102" y="21"/>
                  </a:cubicBezTo>
                  <a:cubicBezTo>
                    <a:pt x="102" y="13"/>
                    <a:pt x="106" y="5"/>
                    <a:pt x="112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2" y="7"/>
                    <a:pt x="52" y="15"/>
                  </a:cubicBezTo>
                  <a:cubicBezTo>
                    <a:pt x="52" y="78"/>
                    <a:pt x="52" y="78"/>
                    <a:pt x="52" y="78"/>
                  </a:cubicBezTo>
                  <a:cubicBezTo>
                    <a:pt x="51" y="80"/>
                    <a:pt x="49" y="82"/>
                    <a:pt x="47" y="83"/>
                  </a:cubicBezTo>
                  <a:cubicBezTo>
                    <a:pt x="42" y="83"/>
                    <a:pt x="37" y="83"/>
                    <a:pt x="34" y="78"/>
                  </a:cubicBezTo>
                  <a:cubicBezTo>
                    <a:pt x="32" y="76"/>
                    <a:pt x="31" y="73"/>
                    <a:pt x="29" y="70"/>
                  </a:cubicBezTo>
                  <a:cubicBezTo>
                    <a:pt x="24" y="62"/>
                    <a:pt x="14" y="61"/>
                    <a:pt x="8" y="68"/>
                  </a:cubicBezTo>
                  <a:cubicBezTo>
                    <a:pt x="2" y="76"/>
                    <a:pt x="0" y="86"/>
                    <a:pt x="0" y="95"/>
                  </a:cubicBezTo>
                  <a:cubicBezTo>
                    <a:pt x="0" y="105"/>
                    <a:pt x="2" y="115"/>
                    <a:pt x="8" y="122"/>
                  </a:cubicBezTo>
                  <a:cubicBezTo>
                    <a:pt x="14" y="130"/>
                    <a:pt x="24" y="129"/>
                    <a:pt x="29" y="121"/>
                  </a:cubicBezTo>
                  <a:cubicBezTo>
                    <a:pt x="31" y="118"/>
                    <a:pt x="32" y="115"/>
                    <a:pt x="34" y="113"/>
                  </a:cubicBezTo>
                  <a:cubicBezTo>
                    <a:pt x="37" y="108"/>
                    <a:pt x="42" y="108"/>
                    <a:pt x="47" y="108"/>
                  </a:cubicBezTo>
                  <a:cubicBezTo>
                    <a:pt x="49" y="108"/>
                    <a:pt x="51" y="111"/>
                    <a:pt x="52" y="113"/>
                  </a:cubicBezTo>
                  <a:cubicBezTo>
                    <a:pt x="52" y="183"/>
                    <a:pt x="52" y="183"/>
                    <a:pt x="52" y="183"/>
                  </a:cubicBezTo>
                  <a:cubicBezTo>
                    <a:pt x="52" y="191"/>
                    <a:pt x="59" y="198"/>
                    <a:pt x="67" y="198"/>
                  </a:cubicBezTo>
                  <a:cubicBezTo>
                    <a:pt x="234" y="198"/>
                    <a:pt x="234" y="198"/>
                    <a:pt x="234" y="198"/>
                  </a:cubicBezTo>
                  <a:cubicBezTo>
                    <a:pt x="242" y="198"/>
                    <a:pt x="249" y="191"/>
                    <a:pt x="249" y="183"/>
                  </a:cubicBezTo>
                  <a:cubicBezTo>
                    <a:pt x="249" y="15"/>
                    <a:pt x="249" y="15"/>
                    <a:pt x="249" y="15"/>
                  </a:cubicBezTo>
                  <a:cubicBezTo>
                    <a:pt x="249" y="7"/>
                    <a:pt x="242" y="0"/>
                    <a:pt x="234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188" y="5"/>
                    <a:pt x="192" y="13"/>
                    <a:pt x="192" y="21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77" name="Google Shape;1177;p40"/>
          <p:cNvGrpSpPr/>
          <p:nvPr/>
        </p:nvGrpSpPr>
        <p:grpSpPr>
          <a:xfrm>
            <a:off x="1138094" y="2257421"/>
            <a:ext cx="445578" cy="445773"/>
            <a:chOff x="557511" y="3214925"/>
            <a:chExt cx="719836" cy="720150"/>
          </a:xfrm>
        </p:grpSpPr>
        <p:sp>
          <p:nvSpPr>
            <p:cNvPr id="1178" name="Google Shape;1178;p40"/>
            <p:cNvSpPr/>
            <p:nvPr/>
          </p:nvSpPr>
          <p:spPr>
            <a:xfrm>
              <a:off x="557511" y="3214925"/>
              <a:ext cx="434543" cy="347863"/>
            </a:xfrm>
            <a:custGeom>
              <a:avLst/>
              <a:gdLst/>
              <a:ahLst/>
              <a:cxnLst/>
              <a:rect l="l" t="t" r="r" b="b"/>
              <a:pathLst>
                <a:path w="515" h="412" extrusionOk="0">
                  <a:moveTo>
                    <a:pt x="159" y="412"/>
                  </a:moveTo>
                  <a:cubicBezTo>
                    <a:pt x="147" y="402"/>
                    <a:pt x="139" y="388"/>
                    <a:pt x="139" y="373"/>
                  </a:cubicBezTo>
                  <a:cubicBezTo>
                    <a:pt x="139" y="358"/>
                    <a:pt x="146" y="344"/>
                    <a:pt x="158" y="334"/>
                  </a:cubicBezTo>
                  <a:cubicBezTo>
                    <a:pt x="175" y="319"/>
                    <a:pt x="200" y="312"/>
                    <a:pt x="227" y="312"/>
                  </a:cubicBezTo>
                  <a:cubicBezTo>
                    <a:pt x="254" y="312"/>
                    <a:pt x="278" y="319"/>
                    <a:pt x="296" y="334"/>
                  </a:cubicBezTo>
                  <a:cubicBezTo>
                    <a:pt x="307" y="344"/>
                    <a:pt x="314" y="358"/>
                    <a:pt x="314" y="373"/>
                  </a:cubicBezTo>
                  <a:cubicBezTo>
                    <a:pt x="314" y="388"/>
                    <a:pt x="307" y="402"/>
                    <a:pt x="295" y="412"/>
                  </a:cubicBezTo>
                  <a:cubicBezTo>
                    <a:pt x="402" y="412"/>
                    <a:pt x="402" y="412"/>
                    <a:pt x="402" y="412"/>
                  </a:cubicBezTo>
                  <a:cubicBezTo>
                    <a:pt x="408" y="412"/>
                    <a:pt x="413" y="407"/>
                    <a:pt x="413" y="401"/>
                  </a:cubicBezTo>
                  <a:cubicBezTo>
                    <a:pt x="413" y="262"/>
                    <a:pt x="413" y="262"/>
                    <a:pt x="413" y="262"/>
                  </a:cubicBezTo>
                  <a:cubicBezTo>
                    <a:pt x="414" y="258"/>
                    <a:pt x="418" y="253"/>
                    <a:pt x="423" y="253"/>
                  </a:cubicBezTo>
                  <a:cubicBezTo>
                    <a:pt x="433" y="253"/>
                    <a:pt x="442" y="253"/>
                    <a:pt x="448" y="262"/>
                  </a:cubicBezTo>
                  <a:cubicBezTo>
                    <a:pt x="452" y="267"/>
                    <a:pt x="454" y="272"/>
                    <a:pt x="457" y="277"/>
                  </a:cubicBezTo>
                  <a:cubicBezTo>
                    <a:pt x="467" y="293"/>
                    <a:pt x="487" y="294"/>
                    <a:pt x="499" y="280"/>
                  </a:cubicBezTo>
                  <a:cubicBezTo>
                    <a:pt x="510" y="266"/>
                    <a:pt x="515" y="246"/>
                    <a:pt x="514" y="228"/>
                  </a:cubicBezTo>
                  <a:cubicBezTo>
                    <a:pt x="515" y="210"/>
                    <a:pt x="510" y="190"/>
                    <a:pt x="499" y="176"/>
                  </a:cubicBezTo>
                  <a:cubicBezTo>
                    <a:pt x="487" y="161"/>
                    <a:pt x="467" y="162"/>
                    <a:pt x="457" y="178"/>
                  </a:cubicBezTo>
                  <a:cubicBezTo>
                    <a:pt x="454" y="183"/>
                    <a:pt x="452" y="189"/>
                    <a:pt x="448" y="194"/>
                  </a:cubicBezTo>
                  <a:cubicBezTo>
                    <a:pt x="442" y="203"/>
                    <a:pt x="433" y="203"/>
                    <a:pt x="423" y="203"/>
                  </a:cubicBezTo>
                  <a:cubicBezTo>
                    <a:pt x="418" y="202"/>
                    <a:pt x="414" y="198"/>
                    <a:pt x="413" y="194"/>
                  </a:cubicBezTo>
                  <a:cubicBezTo>
                    <a:pt x="413" y="12"/>
                    <a:pt x="413" y="12"/>
                    <a:pt x="413" y="12"/>
                  </a:cubicBezTo>
                  <a:cubicBezTo>
                    <a:pt x="413" y="5"/>
                    <a:pt x="408" y="0"/>
                    <a:pt x="40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401"/>
                    <a:pt x="0" y="401"/>
                    <a:pt x="0" y="401"/>
                  </a:cubicBezTo>
                  <a:cubicBezTo>
                    <a:pt x="0" y="407"/>
                    <a:pt x="5" y="412"/>
                    <a:pt x="11" y="412"/>
                  </a:cubicBezTo>
                  <a:lnTo>
                    <a:pt x="159" y="4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9" name="Google Shape;1179;p40"/>
            <p:cNvSpPr/>
            <p:nvPr/>
          </p:nvSpPr>
          <p:spPr>
            <a:xfrm>
              <a:off x="929646" y="3214925"/>
              <a:ext cx="347700" cy="434664"/>
            </a:xfrm>
            <a:custGeom>
              <a:avLst/>
              <a:gdLst/>
              <a:ahLst/>
              <a:cxnLst/>
              <a:rect l="l" t="t" r="r" b="b"/>
              <a:pathLst>
                <a:path w="412" h="515" extrusionOk="0">
                  <a:moveTo>
                    <a:pt x="0" y="160"/>
                  </a:moveTo>
                  <a:cubicBezTo>
                    <a:pt x="10" y="148"/>
                    <a:pt x="24" y="140"/>
                    <a:pt x="39" y="140"/>
                  </a:cubicBezTo>
                  <a:cubicBezTo>
                    <a:pt x="54" y="140"/>
                    <a:pt x="68" y="147"/>
                    <a:pt x="78" y="159"/>
                  </a:cubicBezTo>
                  <a:cubicBezTo>
                    <a:pt x="93" y="176"/>
                    <a:pt x="100" y="201"/>
                    <a:pt x="100" y="228"/>
                  </a:cubicBezTo>
                  <a:cubicBezTo>
                    <a:pt x="100" y="255"/>
                    <a:pt x="93" y="279"/>
                    <a:pt x="78" y="296"/>
                  </a:cubicBezTo>
                  <a:cubicBezTo>
                    <a:pt x="68" y="308"/>
                    <a:pt x="54" y="315"/>
                    <a:pt x="39" y="315"/>
                  </a:cubicBezTo>
                  <a:cubicBezTo>
                    <a:pt x="24" y="315"/>
                    <a:pt x="10" y="308"/>
                    <a:pt x="0" y="296"/>
                  </a:cubicBezTo>
                  <a:cubicBezTo>
                    <a:pt x="0" y="402"/>
                    <a:pt x="0" y="402"/>
                    <a:pt x="0" y="402"/>
                  </a:cubicBezTo>
                  <a:cubicBezTo>
                    <a:pt x="0" y="409"/>
                    <a:pt x="5" y="414"/>
                    <a:pt x="11" y="414"/>
                  </a:cubicBezTo>
                  <a:cubicBezTo>
                    <a:pt x="150" y="414"/>
                    <a:pt x="150" y="414"/>
                    <a:pt x="150" y="414"/>
                  </a:cubicBezTo>
                  <a:cubicBezTo>
                    <a:pt x="154" y="415"/>
                    <a:pt x="159" y="419"/>
                    <a:pt x="159" y="424"/>
                  </a:cubicBezTo>
                  <a:cubicBezTo>
                    <a:pt x="159" y="434"/>
                    <a:pt x="159" y="443"/>
                    <a:pt x="150" y="449"/>
                  </a:cubicBezTo>
                  <a:cubicBezTo>
                    <a:pt x="145" y="452"/>
                    <a:pt x="140" y="455"/>
                    <a:pt x="135" y="458"/>
                  </a:cubicBezTo>
                  <a:cubicBezTo>
                    <a:pt x="119" y="468"/>
                    <a:pt x="118" y="488"/>
                    <a:pt x="132" y="500"/>
                  </a:cubicBezTo>
                  <a:cubicBezTo>
                    <a:pt x="146" y="511"/>
                    <a:pt x="166" y="515"/>
                    <a:pt x="184" y="515"/>
                  </a:cubicBezTo>
                  <a:cubicBezTo>
                    <a:pt x="202" y="515"/>
                    <a:pt x="222" y="511"/>
                    <a:pt x="236" y="500"/>
                  </a:cubicBezTo>
                  <a:cubicBezTo>
                    <a:pt x="251" y="488"/>
                    <a:pt x="250" y="468"/>
                    <a:pt x="234" y="458"/>
                  </a:cubicBezTo>
                  <a:cubicBezTo>
                    <a:pt x="229" y="455"/>
                    <a:pt x="223" y="452"/>
                    <a:pt x="218" y="449"/>
                  </a:cubicBezTo>
                  <a:cubicBezTo>
                    <a:pt x="209" y="443"/>
                    <a:pt x="209" y="434"/>
                    <a:pt x="209" y="424"/>
                  </a:cubicBezTo>
                  <a:cubicBezTo>
                    <a:pt x="210" y="419"/>
                    <a:pt x="214" y="415"/>
                    <a:pt x="218" y="414"/>
                  </a:cubicBezTo>
                  <a:cubicBezTo>
                    <a:pt x="400" y="414"/>
                    <a:pt x="400" y="414"/>
                    <a:pt x="400" y="414"/>
                  </a:cubicBezTo>
                  <a:cubicBezTo>
                    <a:pt x="407" y="414"/>
                    <a:pt x="412" y="409"/>
                    <a:pt x="412" y="402"/>
                  </a:cubicBezTo>
                  <a:cubicBezTo>
                    <a:pt x="412" y="12"/>
                    <a:pt x="412" y="12"/>
                    <a:pt x="412" y="12"/>
                  </a:cubicBezTo>
                  <a:cubicBezTo>
                    <a:pt x="412" y="5"/>
                    <a:pt x="407" y="0"/>
                    <a:pt x="40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lnTo>
                    <a:pt x="0" y="16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0" name="Google Shape;1180;p40"/>
            <p:cNvSpPr/>
            <p:nvPr/>
          </p:nvSpPr>
          <p:spPr>
            <a:xfrm>
              <a:off x="557511" y="3500411"/>
              <a:ext cx="347040" cy="434664"/>
            </a:xfrm>
            <a:custGeom>
              <a:avLst/>
              <a:gdLst/>
              <a:ahLst/>
              <a:cxnLst/>
              <a:rect l="l" t="t" r="r" b="b"/>
              <a:pathLst>
                <a:path w="411" h="515" extrusionOk="0">
                  <a:moveTo>
                    <a:pt x="411" y="356"/>
                  </a:moveTo>
                  <a:cubicBezTo>
                    <a:pt x="401" y="368"/>
                    <a:pt x="387" y="376"/>
                    <a:pt x="372" y="376"/>
                  </a:cubicBezTo>
                  <a:cubicBezTo>
                    <a:pt x="357" y="376"/>
                    <a:pt x="343" y="369"/>
                    <a:pt x="333" y="357"/>
                  </a:cubicBezTo>
                  <a:cubicBezTo>
                    <a:pt x="318" y="340"/>
                    <a:pt x="311" y="315"/>
                    <a:pt x="311" y="288"/>
                  </a:cubicBezTo>
                  <a:cubicBezTo>
                    <a:pt x="311" y="261"/>
                    <a:pt x="318" y="237"/>
                    <a:pt x="333" y="219"/>
                  </a:cubicBezTo>
                  <a:cubicBezTo>
                    <a:pt x="343" y="207"/>
                    <a:pt x="357" y="201"/>
                    <a:pt x="372" y="201"/>
                  </a:cubicBezTo>
                  <a:cubicBezTo>
                    <a:pt x="387" y="201"/>
                    <a:pt x="401" y="208"/>
                    <a:pt x="411" y="220"/>
                  </a:cubicBezTo>
                  <a:cubicBezTo>
                    <a:pt x="411" y="113"/>
                    <a:pt x="411" y="113"/>
                    <a:pt x="411" y="113"/>
                  </a:cubicBezTo>
                  <a:cubicBezTo>
                    <a:pt x="411" y="107"/>
                    <a:pt x="406" y="102"/>
                    <a:pt x="400" y="102"/>
                  </a:cubicBezTo>
                  <a:cubicBezTo>
                    <a:pt x="261" y="102"/>
                    <a:pt x="261" y="102"/>
                    <a:pt x="261" y="102"/>
                  </a:cubicBezTo>
                  <a:cubicBezTo>
                    <a:pt x="257" y="100"/>
                    <a:pt x="252" y="97"/>
                    <a:pt x="252" y="92"/>
                  </a:cubicBezTo>
                  <a:cubicBezTo>
                    <a:pt x="252" y="82"/>
                    <a:pt x="252" y="73"/>
                    <a:pt x="261" y="67"/>
                  </a:cubicBezTo>
                  <a:cubicBezTo>
                    <a:pt x="266" y="63"/>
                    <a:pt x="271" y="61"/>
                    <a:pt x="276" y="58"/>
                  </a:cubicBezTo>
                  <a:cubicBezTo>
                    <a:pt x="293" y="48"/>
                    <a:pt x="294" y="28"/>
                    <a:pt x="279" y="16"/>
                  </a:cubicBezTo>
                  <a:cubicBezTo>
                    <a:pt x="265" y="5"/>
                    <a:pt x="245" y="0"/>
                    <a:pt x="227" y="1"/>
                  </a:cubicBezTo>
                  <a:cubicBezTo>
                    <a:pt x="209" y="0"/>
                    <a:pt x="189" y="5"/>
                    <a:pt x="175" y="16"/>
                  </a:cubicBezTo>
                  <a:cubicBezTo>
                    <a:pt x="160" y="28"/>
                    <a:pt x="161" y="48"/>
                    <a:pt x="177" y="58"/>
                  </a:cubicBezTo>
                  <a:cubicBezTo>
                    <a:pt x="182" y="61"/>
                    <a:pt x="188" y="63"/>
                    <a:pt x="193" y="67"/>
                  </a:cubicBezTo>
                  <a:cubicBezTo>
                    <a:pt x="202" y="73"/>
                    <a:pt x="202" y="82"/>
                    <a:pt x="202" y="92"/>
                  </a:cubicBezTo>
                  <a:cubicBezTo>
                    <a:pt x="201" y="97"/>
                    <a:pt x="197" y="100"/>
                    <a:pt x="193" y="102"/>
                  </a:cubicBezTo>
                  <a:cubicBezTo>
                    <a:pt x="11" y="102"/>
                    <a:pt x="11" y="102"/>
                    <a:pt x="11" y="102"/>
                  </a:cubicBezTo>
                  <a:cubicBezTo>
                    <a:pt x="5" y="102"/>
                    <a:pt x="0" y="107"/>
                    <a:pt x="0" y="113"/>
                  </a:cubicBezTo>
                  <a:cubicBezTo>
                    <a:pt x="0" y="504"/>
                    <a:pt x="0" y="504"/>
                    <a:pt x="0" y="504"/>
                  </a:cubicBezTo>
                  <a:cubicBezTo>
                    <a:pt x="0" y="510"/>
                    <a:pt x="5" y="515"/>
                    <a:pt x="11" y="515"/>
                  </a:cubicBezTo>
                  <a:cubicBezTo>
                    <a:pt x="400" y="515"/>
                    <a:pt x="400" y="515"/>
                    <a:pt x="400" y="515"/>
                  </a:cubicBezTo>
                  <a:cubicBezTo>
                    <a:pt x="406" y="515"/>
                    <a:pt x="411" y="510"/>
                    <a:pt x="411" y="504"/>
                  </a:cubicBezTo>
                  <a:lnTo>
                    <a:pt x="411" y="35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1" name="Google Shape;1181;p40"/>
            <p:cNvSpPr/>
            <p:nvPr/>
          </p:nvSpPr>
          <p:spPr>
            <a:xfrm>
              <a:off x="842804" y="3588202"/>
              <a:ext cx="434543" cy="346873"/>
            </a:xfrm>
            <a:custGeom>
              <a:avLst/>
              <a:gdLst/>
              <a:ahLst/>
              <a:cxnLst/>
              <a:rect l="l" t="t" r="r" b="b"/>
              <a:pathLst>
                <a:path w="515" h="411" extrusionOk="0">
                  <a:moveTo>
                    <a:pt x="355" y="0"/>
                  </a:moveTo>
                  <a:cubicBezTo>
                    <a:pt x="367" y="10"/>
                    <a:pt x="375" y="24"/>
                    <a:pt x="375" y="39"/>
                  </a:cubicBezTo>
                  <a:cubicBezTo>
                    <a:pt x="375" y="54"/>
                    <a:pt x="368" y="68"/>
                    <a:pt x="356" y="78"/>
                  </a:cubicBezTo>
                  <a:cubicBezTo>
                    <a:pt x="339" y="93"/>
                    <a:pt x="314" y="100"/>
                    <a:pt x="287" y="100"/>
                  </a:cubicBezTo>
                  <a:cubicBezTo>
                    <a:pt x="260" y="100"/>
                    <a:pt x="236" y="93"/>
                    <a:pt x="219" y="78"/>
                  </a:cubicBezTo>
                  <a:cubicBezTo>
                    <a:pt x="207" y="68"/>
                    <a:pt x="200" y="54"/>
                    <a:pt x="200" y="39"/>
                  </a:cubicBezTo>
                  <a:cubicBezTo>
                    <a:pt x="200" y="24"/>
                    <a:pt x="207" y="10"/>
                    <a:pt x="219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06" y="0"/>
                    <a:pt x="101" y="5"/>
                    <a:pt x="101" y="11"/>
                  </a:cubicBezTo>
                  <a:cubicBezTo>
                    <a:pt x="101" y="150"/>
                    <a:pt x="101" y="150"/>
                    <a:pt x="101" y="150"/>
                  </a:cubicBezTo>
                  <a:cubicBezTo>
                    <a:pt x="100" y="154"/>
                    <a:pt x="96" y="159"/>
                    <a:pt x="91" y="159"/>
                  </a:cubicBezTo>
                  <a:cubicBezTo>
                    <a:pt x="81" y="159"/>
                    <a:pt x="72" y="159"/>
                    <a:pt x="66" y="150"/>
                  </a:cubicBezTo>
                  <a:cubicBezTo>
                    <a:pt x="63" y="145"/>
                    <a:pt x="60" y="140"/>
                    <a:pt x="57" y="135"/>
                  </a:cubicBezTo>
                  <a:cubicBezTo>
                    <a:pt x="47" y="118"/>
                    <a:pt x="27" y="117"/>
                    <a:pt x="15" y="132"/>
                  </a:cubicBezTo>
                  <a:cubicBezTo>
                    <a:pt x="4" y="146"/>
                    <a:pt x="0" y="166"/>
                    <a:pt x="0" y="184"/>
                  </a:cubicBezTo>
                  <a:cubicBezTo>
                    <a:pt x="0" y="202"/>
                    <a:pt x="4" y="222"/>
                    <a:pt x="15" y="236"/>
                  </a:cubicBezTo>
                  <a:cubicBezTo>
                    <a:pt x="27" y="251"/>
                    <a:pt x="47" y="250"/>
                    <a:pt x="57" y="234"/>
                  </a:cubicBezTo>
                  <a:cubicBezTo>
                    <a:pt x="60" y="229"/>
                    <a:pt x="63" y="223"/>
                    <a:pt x="66" y="218"/>
                  </a:cubicBezTo>
                  <a:cubicBezTo>
                    <a:pt x="72" y="209"/>
                    <a:pt x="81" y="209"/>
                    <a:pt x="91" y="209"/>
                  </a:cubicBezTo>
                  <a:cubicBezTo>
                    <a:pt x="96" y="210"/>
                    <a:pt x="100" y="214"/>
                    <a:pt x="101" y="218"/>
                  </a:cubicBezTo>
                  <a:cubicBezTo>
                    <a:pt x="101" y="400"/>
                    <a:pt x="101" y="400"/>
                    <a:pt x="101" y="400"/>
                  </a:cubicBezTo>
                  <a:cubicBezTo>
                    <a:pt x="101" y="406"/>
                    <a:pt x="106" y="411"/>
                    <a:pt x="113" y="411"/>
                  </a:cubicBezTo>
                  <a:cubicBezTo>
                    <a:pt x="503" y="411"/>
                    <a:pt x="503" y="411"/>
                    <a:pt x="503" y="411"/>
                  </a:cubicBezTo>
                  <a:cubicBezTo>
                    <a:pt x="510" y="411"/>
                    <a:pt x="515" y="406"/>
                    <a:pt x="515" y="400"/>
                  </a:cubicBezTo>
                  <a:cubicBezTo>
                    <a:pt x="515" y="11"/>
                    <a:pt x="515" y="11"/>
                    <a:pt x="515" y="11"/>
                  </a:cubicBezTo>
                  <a:cubicBezTo>
                    <a:pt x="515" y="5"/>
                    <a:pt x="510" y="0"/>
                    <a:pt x="503" y="0"/>
                  </a:cubicBezTo>
                  <a:lnTo>
                    <a:pt x="3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82" name="Google Shape;1182;p40"/>
          <p:cNvGrpSpPr/>
          <p:nvPr/>
        </p:nvGrpSpPr>
        <p:grpSpPr>
          <a:xfrm>
            <a:off x="1081977" y="3693756"/>
            <a:ext cx="445905" cy="400522"/>
            <a:chOff x="1147762" y="1131887"/>
            <a:chExt cx="5137150" cy="4619626"/>
          </a:xfrm>
        </p:grpSpPr>
        <p:sp>
          <p:nvSpPr>
            <p:cNvPr id="1183" name="Google Shape;1183;p40"/>
            <p:cNvSpPr/>
            <p:nvPr/>
          </p:nvSpPr>
          <p:spPr>
            <a:xfrm>
              <a:off x="1147762" y="2425700"/>
              <a:ext cx="2505075" cy="3325813"/>
            </a:xfrm>
            <a:custGeom>
              <a:avLst/>
              <a:gdLst/>
              <a:ahLst/>
              <a:cxnLst/>
              <a:rect l="l" t="t" r="r" b="b"/>
              <a:pathLst>
                <a:path w="566" h="751" extrusionOk="0">
                  <a:moveTo>
                    <a:pt x="62" y="403"/>
                  </a:moveTo>
                  <a:cubicBezTo>
                    <a:pt x="9" y="496"/>
                    <a:pt x="0" y="584"/>
                    <a:pt x="37" y="649"/>
                  </a:cubicBezTo>
                  <a:cubicBezTo>
                    <a:pt x="75" y="715"/>
                    <a:pt x="155" y="751"/>
                    <a:pt x="263" y="751"/>
                  </a:cubicBezTo>
                  <a:cubicBezTo>
                    <a:pt x="449" y="751"/>
                    <a:pt x="449" y="751"/>
                    <a:pt x="449" y="751"/>
                  </a:cubicBezTo>
                  <a:cubicBezTo>
                    <a:pt x="413" y="733"/>
                    <a:pt x="375" y="705"/>
                    <a:pt x="351" y="658"/>
                  </a:cubicBezTo>
                  <a:cubicBezTo>
                    <a:pt x="303" y="564"/>
                    <a:pt x="352" y="480"/>
                    <a:pt x="355" y="476"/>
                  </a:cubicBezTo>
                  <a:cubicBezTo>
                    <a:pt x="370" y="450"/>
                    <a:pt x="370" y="450"/>
                    <a:pt x="370" y="450"/>
                  </a:cubicBezTo>
                  <a:cubicBezTo>
                    <a:pt x="566" y="111"/>
                    <a:pt x="566" y="111"/>
                    <a:pt x="566" y="111"/>
                  </a:cubicBezTo>
                  <a:cubicBezTo>
                    <a:pt x="555" y="92"/>
                    <a:pt x="555" y="92"/>
                    <a:pt x="555" y="92"/>
                  </a:cubicBezTo>
                  <a:cubicBezTo>
                    <a:pt x="550" y="85"/>
                    <a:pt x="487" y="0"/>
                    <a:pt x="398" y="0"/>
                  </a:cubicBezTo>
                  <a:cubicBezTo>
                    <a:pt x="310" y="0"/>
                    <a:pt x="265" y="55"/>
                    <a:pt x="249" y="79"/>
                  </a:cubicBezTo>
                  <a:lnTo>
                    <a:pt x="62" y="40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4" name="Google Shape;1184;p40"/>
            <p:cNvSpPr/>
            <p:nvPr/>
          </p:nvSpPr>
          <p:spPr>
            <a:xfrm>
              <a:off x="2617787" y="3519487"/>
              <a:ext cx="3667125" cy="2232024"/>
            </a:xfrm>
            <a:custGeom>
              <a:avLst/>
              <a:gdLst/>
              <a:ahLst/>
              <a:cxnLst/>
              <a:rect l="l" t="t" r="r" b="b"/>
              <a:pathLst>
                <a:path w="829" h="504" extrusionOk="0">
                  <a:moveTo>
                    <a:pt x="766" y="156"/>
                  </a:moveTo>
                  <a:cubicBezTo>
                    <a:pt x="676" y="0"/>
                    <a:pt x="676" y="0"/>
                    <a:pt x="676" y="0"/>
                  </a:cubicBezTo>
                  <a:cubicBezTo>
                    <a:pt x="680" y="40"/>
                    <a:pt x="676" y="87"/>
                    <a:pt x="651" y="131"/>
                  </a:cubicBezTo>
                  <a:cubicBezTo>
                    <a:pt x="600" y="220"/>
                    <a:pt x="492" y="222"/>
                    <a:pt x="479" y="222"/>
                  </a:cubicBezTo>
                  <a:cubicBezTo>
                    <a:pt x="479" y="222"/>
                    <a:pt x="479" y="222"/>
                    <a:pt x="479" y="222"/>
                  </a:cubicBezTo>
                  <a:cubicBezTo>
                    <a:pt x="448" y="222"/>
                    <a:pt x="448" y="222"/>
                    <a:pt x="448" y="222"/>
                  </a:cubicBezTo>
                  <a:cubicBezTo>
                    <a:pt x="57" y="222"/>
                    <a:pt x="57" y="222"/>
                    <a:pt x="57" y="222"/>
                  </a:cubicBezTo>
                  <a:cubicBezTo>
                    <a:pt x="45" y="242"/>
                    <a:pt x="45" y="242"/>
                    <a:pt x="45" y="242"/>
                  </a:cubicBezTo>
                  <a:cubicBezTo>
                    <a:pt x="43" y="246"/>
                    <a:pt x="0" y="318"/>
                    <a:pt x="42" y="399"/>
                  </a:cubicBezTo>
                  <a:cubicBezTo>
                    <a:pt x="91" y="495"/>
                    <a:pt x="209" y="503"/>
                    <a:pt x="216" y="504"/>
                  </a:cubicBezTo>
                  <a:cubicBezTo>
                    <a:pt x="566" y="504"/>
                    <a:pt x="566" y="504"/>
                    <a:pt x="566" y="504"/>
                  </a:cubicBezTo>
                  <a:cubicBezTo>
                    <a:pt x="674" y="504"/>
                    <a:pt x="754" y="468"/>
                    <a:pt x="792" y="402"/>
                  </a:cubicBezTo>
                  <a:cubicBezTo>
                    <a:pt x="829" y="337"/>
                    <a:pt x="820" y="249"/>
                    <a:pt x="766" y="1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5" name="Google Shape;1185;p40"/>
            <p:cNvSpPr/>
            <p:nvPr/>
          </p:nvSpPr>
          <p:spPr>
            <a:xfrm>
              <a:off x="2449512" y="1131887"/>
              <a:ext cx="3167061" cy="3259137"/>
            </a:xfrm>
            <a:custGeom>
              <a:avLst/>
              <a:gdLst/>
              <a:ahLst/>
              <a:cxnLst/>
              <a:rect l="l" t="t" r="r" b="b"/>
              <a:pathLst>
                <a:path w="716" h="736" extrusionOk="0">
                  <a:moveTo>
                    <a:pt x="487" y="145"/>
                  </a:moveTo>
                  <a:cubicBezTo>
                    <a:pt x="433" y="52"/>
                    <a:pt x="362" y="0"/>
                    <a:pt x="286" y="0"/>
                  </a:cubicBezTo>
                  <a:cubicBezTo>
                    <a:pt x="211" y="0"/>
                    <a:pt x="140" y="52"/>
                    <a:pt x="86" y="145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27" y="278"/>
                    <a:pt x="61" y="266"/>
                    <a:pt x="104" y="266"/>
                  </a:cubicBezTo>
                  <a:cubicBezTo>
                    <a:pt x="210" y="266"/>
                    <a:pt x="279" y="365"/>
                    <a:pt x="282" y="370"/>
                  </a:cubicBezTo>
                  <a:cubicBezTo>
                    <a:pt x="283" y="371"/>
                    <a:pt x="283" y="371"/>
                    <a:pt x="283" y="371"/>
                  </a:cubicBezTo>
                  <a:cubicBezTo>
                    <a:pt x="293" y="390"/>
                    <a:pt x="293" y="390"/>
                    <a:pt x="293" y="390"/>
                  </a:cubicBezTo>
                  <a:cubicBezTo>
                    <a:pt x="298" y="397"/>
                    <a:pt x="298" y="397"/>
                    <a:pt x="298" y="397"/>
                  </a:cubicBezTo>
                  <a:cubicBezTo>
                    <a:pt x="493" y="736"/>
                    <a:pt x="493" y="736"/>
                    <a:pt x="493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22" y="736"/>
                    <a:pt x="622" y="735"/>
                    <a:pt x="667" y="657"/>
                  </a:cubicBezTo>
                  <a:cubicBezTo>
                    <a:pt x="716" y="573"/>
                    <a:pt x="672" y="467"/>
                    <a:pt x="668" y="459"/>
                  </a:cubicBezTo>
                  <a:lnTo>
                    <a:pt x="487" y="1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86" name="Google Shape;1186;p40"/>
          <p:cNvGrpSpPr/>
          <p:nvPr/>
        </p:nvGrpSpPr>
        <p:grpSpPr>
          <a:xfrm>
            <a:off x="1879306" y="3687410"/>
            <a:ext cx="445901" cy="413282"/>
            <a:chOff x="1570037" y="1341437"/>
            <a:chExt cx="4943475" cy="4576762"/>
          </a:xfrm>
        </p:grpSpPr>
        <p:sp>
          <p:nvSpPr>
            <p:cNvPr id="1187" name="Google Shape;1187;p40"/>
            <p:cNvSpPr/>
            <p:nvPr/>
          </p:nvSpPr>
          <p:spPr>
            <a:xfrm>
              <a:off x="4814887" y="3284537"/>
              <a:ext cx="1673225" cy="1187450"/>
            </a:xfrm>
            <a:custGeom>
              <a:avLst/>
              <a:gdLst/>
              <a:ahLst/>
              <a:cxnLst/>
              <a:rect l="l" t="t" r="r" b="b"/>
              <a:pathLst>
                <a:path w="381" h="270" extrusionOk="0">
                  <a:moveTo>
                    <a:pt x="295" y="270"/>
                  </a:moveTo>
                  <a:cubicBezTo>
                    <a:pt x="336" y="270"/>
                    <a:pt x="381" y="237"/>
                    <a:pt x="360" y="184"/>
                  </a:cubicBezTo>
                  <a:cubicBezTo>
                    <a:pt x="360" y="184"/>
                    <a:pt x="360" y="184"/>
                    <a:pt x="360" y="184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6" y="142"/>
                    <a:pt x="6" y="142"/>
                    <a:pt x="6" y="142"/>
                  </a:cubicBezTo>
                  <a:cubicBezTo>
                    <a:pt x="80" y="270"/>
                    <a:pt x="80" y="270"/>
                    <a:pt x="8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lnTo>
                    <a:pt x="295" y="27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8" name="Google Shape;1188;p40"/>
            <p:cNvSpPr/>
            <p:nvPr/>
          </p:nvSpPr>
          <p:spPr>
            <a:xfrm>
              <a:off x="2355850" y="4164012"/>
              <a:ext cx="1208087" cy="1560512"/>
            </a:xfrm>
            <a:custGeom>
              <a:avLst/>
              <a:gdLst/>
              <a:ahLst/>
              <a:cxnLst/>
              <a:rect l="l" t="t" r="r" b="b"/>
              <a:pathLst>
                <a:path w="275" h="355" extrusionOk="0">
                  <a:moveTo>
                    <a:pt x="275" y="70"/>
                  </a:moveTo>
                  <a:cubicBezTo>
                    <a:pt x="128" y="70"/>
                    <a:pt x="128" y="70"/>
                    <a:pt x="128" y="7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20" y="256"/>
                    <a:pt x="20" y="256"/>
                    <a:pt x="20" y="256"/>
                  </a:cubicBezTo>
                  <a:cubicBezTo>
                    <a:pt x="0" y="291"/>
                    <a:pt x="5" y="346"/>
                    <a:pt x="62" y="354"/>
                  </a:cubicBezTo>
                  <a:cubicBezTo>
                    <a:pt x="62" y="355"/>
                    <a:pt x="62" y="355"/>
                    <a:pt x="62" y="355"/>
                  </a:cubicBezTo>
                  <a:cubicBezTo>
                    <a:pt x="275" y="355"/>
                    <a:pt x="275" y="355"/>
                    <a:pt x="275" y="355"/>
                  </a:cubicBezTo>
                  <a:lnTo>
                    <a:pt x="275" y="70"/>
                  </a:ln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9" name="Google Shape;1189;p40"/>
            <p:cNvSpPr/>
            <p:nvPr/>
          </p:nvSpPr>
          <p:spPr>
            <a:xfrm>
              <a:off x="2636837" y="1443037"/>
              <a:ext cx="1581150" cy="1635125"/>
            </a:xfrm>
            <a:custGeom>
              <a:avLst/>
              <a:gdLst/>
              <a:ahLst/>
              <a:cxnLst/>
              <a:rect l="l" t="t" r="r" b="b"/>
              <a:pathLst>
                <a:path w="360" h="372" extrusionOk="0">
                  <a:moveTo>
                    <a:pt x="213" y="58"/>
                  </a:moveTo>
                  <a:cubicBezTo>
                    <a:pt x="192" y="23"/>
                    <a:pt x="142" y="0"/>
                    <a:pt x="106" y="45"/>
                  </a:cubicBezTo>
                  <a:cubicBezTo>
                    <a:pt x="106" y="45"/>
                    <a:pt x="106" y="45"/>
                    <a:pt x="106" y="45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247" y="372"/>
                    <a:pt x="247" y="372"/>
                    <a:pt x="247" y="372"/>
                  </a:cubicBezTo>
                  <a:cubicBezTo>
                    <a:pt x="320" y="246"/>
                    <a:pt x="320" y="246"/>
                    <a:pt x="320" y="246"/>
                  </a:cubicBezTo>
                  <a:cubicBezTo>
                    <a:pt x="360" y="314"/>
                    <a:pt x="360" y="314"/>
                    <a:pt x="360" y="314"/>
                  </a:cubicBezTo>
                  <a:cubicBezTo>
                    <a:pt x="360" y="314"/>
                    <a:pt x="360" y="314"/>
                    <a:pt x="360" y="314"/>
                  </a:cubicBezTo>
                  <a:lnTo>
                    <a:pt x="213" y="58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0" name="Google Shape;1190;p40"/>
            <p:cNvSpPr/>
            <p:nvPr/>
          </p:nvSpPr>
          <p:spPr>
            <a:xfrm>
              <a:off x="1570037" y="3162300"/>
              <a:ext cx="1800225" cy="2562225"/>
            </a:xfrm>
            <a:custGeom>
              <a:avLst/>
              <a:gdLst/>
              <a:ahLst/>
              <a:cxnLst/>
              <a:rect l="l" t="t" r="r" b="b"/>
              <a:pathLst>
                <a:path w="410" h="583" extrusionOk="0">
                  <a:moveTo>
                    <a:pt x="410" y="206"/>
                  </a:moveTo>
                  <a:cubicBezTo>
                    <a:pt x="314" y="0"/>
                    <a:pt x="314" y="0"/>
                    <a:pt x="314" y="0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125" y="42"/>
                    <a:pt x="125" y="42"/>
                    <a:pt x="125" y="42"/>
                  </a:cubicBezTo>
                  <a:cubicBezTo>
                    <a:pt x="20" y="223"/>
                    <a:pt x="20" y="223"/>
                    <a:pt x="20" y="223"/>
                  </a:cubicBezTo>
                  <a:cubicBezTo>
                    <a:pt x="0" y="258"/>
                    <a:pt x="0" y="302"/>
                    <a:pt x="20" y="337"/>
                  </a:cubicBezTo>
                  <a:cubicBezTo>
                    <a:pt x="129" y="526"/>
                    <a:pt x="129" y="526"/>
                    <a:pt x="129" y="526"/>
                  </a:cubicBezTo>
                  <a:cubicBezTo>
                    <a:pt x="150" y="561"/>
                    <a:pt x="188" y="583"/>
                    <a:pt x="228" y="583"/>
                  </a:cubicBezTo>
                  <a:cubicBezTo>
                    <a:pt x="241" y="583"/>
                    <a:pt x="241" y="583"/>
                    <a:pt x="241" y="583"/>
                  </a:cubicBezTo>
                  <a:cubicBezTo>
                    <a:pt x="241" y="582"/>
                    <a:pt x="241" y="582"/>
                    <a:pt x="241" y="582"/>
                  </a:cubicBezTo>
                  <a:cubicBezTo>
                    <a:pt x="184" y="574"/>
                    <a:pt x="179" y="519"/>
                    <a:pt x="199" y="484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72" y="185"/>
                    <a:pt x="372" y="185"/>
                    <a:pt x="372" y="185"/>
                  </a:cubicBezTo>
                  <a:lnTo>
                    <a:pt x="410" y="206"/>
                  </a:lnTo>
                  <a:close/>
                </a:path>
              </a:pathLst>
            </a:custGeom>
            <a:solidFill>
              <a:srgbClr val="76A5A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1" name="Google Shape;1191;p40"/>
            <p:cNvSpPr/>
            <p:nvPr/>
          </p:nvSpPr>
          <p:spPr>
            <a:xfrm>
              <a:off x="3101975" y="1341437"/>
              <a:ext cx="2481262" cy="1855787"/>
            </a:xfrm>
            <a:custGeom>
              <a:avLst/>
              <a:gdLst/>
              <a:ahLst/>
              <a:cxnLst/>
              <a:rect l="l" t="t" r="r" b="b"/>
              <a:pathLst>
                <a:path w="565" h="422" extrusionOk="0">
                  <a:moveTo>
                    <a:pt x="526" y="238"/>
                  </a:moveTo>
                  <a:cubicBezTo>
                    <a:pt x="421" y="57"/>
                    <a:pt x="421" y="57"/>
                    <a:pt x="421" y="57"/>
                  </a:cubicBezTo>
                  <a:cubicBezTo>
                    <a:pt x="401" y="21"/>
                    <a:pt x="363" y="0"/>
                    <a:pt x="32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65" y="0"/>
                    <a:pt x="27" y="21"/>
                    <a:pt x="7" y="57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36" y="23"/>
                    <a:pt x="86" y="46"/>
                    <a:pt x="107" y="81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79" y="381"/>
                    <a:pt x="279" y="381"/>
                    <a:pt x="279" y="381"/>
                  </a:cubicBezTo>
                  <a:cubicBezTo>
                    <a:pt x="241" y="402"/>
                    <a:pt x="241" y="402"/>
                    <a:pt x="241" y="402"/>
                  </a:cubicBezTo>
                  <a:cubicBezTo>
                    <a:pt x="468" y="422"/>
                    <a:pt x="468" y="422"/>
                    <a:pt x="468" y="422"/>
                  </a:cubicBezTo>
                  <a:cubicBezTo>
                    <a:pt x="565" y="216"/>
                    <a:pt x="565" y="216"/>
                    <a:pt x="565" y="216"/>
                  </a:cubicBezTo>
                  <a:lnTo>
                    <a:pt x="526" y="238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2" name="Google Shape;1192;p40"/>
            <p:cNvSpPr/>
            <p:nvPr/>
          </p:nvSpPr>
          <p:spPr>
            <a:xfrm>
              <a:off x="4019550" y="4094162"/>
              <a:ext cx="2493962" cy="1824037"/>
            </a:xfrm>
            <a:custGeom>
              <a:avLst/>
              <a:gdLst/>
              <a:ahLst/>
              <a:cxnLst/>
              <a:rect l="l" t="t" r="r" b="b"/>
              <a:pathLst>
                <a:path w="568" h="415" extrusionOk="0">
                  <a:moveTo>
                    <a:pt x="547" y="11"/>
                  </a:moveTo>
                  <a:cubicBezTo>
                    <a:pt x="541" y="0"/>
                    <a:pt x="541" y="0"/>
                    <a:pt x="541" y="0"/>
                  </a:cubicBezTo>
                  <a:cubicBezTo>
                    <a:pt x="541" y="0"/>
                    <a:pt x="541" y="0"/>
                    <a:pt x="541" y="0"/>
                  </a:cubicBezTo>
                  <a:cubicBezTo>
                    <a:pt x="562" y="53"/>
                    <a:pt x="517" y="86"/>
                    <a:pt x="476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31" y="86"/>
                    <a:pt x="131" y="86"/>
                    <a:pt x="131" y="86"/>
                  </a:cubicBezTo>
                  <a:cubicBezTo>
                    <a:pt x="131" y="41"/>
                    <a:pt x="131" y="41"/>
                    <a:pt x="131" y="41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131" y="415"/>
                    <a:pt x="131" y="415"/>
                    <a:pt x="131" y="415"/>
                  </a:cubicBezTo>
                  <a:cubicBezTo>
                    <a:pt x="131" y="371"/>
                    <a:pt x="131" y="371"/>
                    <a:pt x="131" y="371"/>
                  </a:cubicBezTo>
                  <a:cubicBezTo>
                    <a:pt x="340" y="371"/>
                    <a:pt x="340" y="371"/>
                    <a:pt x="340" y="371"/>
                  </a:cubicBezTo>
                  <a:cubicBezTo>
                    <a:pt x="380" y="371"/>
                    <a:pt x="418" y="349"/>
                    <a:pt x="438" y="314"/>
                  </a:cubicBezTo>
                  <a:cubicBezTo>
                    <a:pt x="547" y="125"/>
                    <a:pt x="547" y="125"/>
                    <a:pt x="547" y="125"/>
                  </a:cubicBezTo>
                  <a:cubicBezTo>
                    <a:pt x="568" y="90"/>
                    <a:pt x="568" y="46"/>
                    <a:pt x="547" y="11"/>
                  </a:cubicBezTo>
                  <a:close/>
                </a:path>
              </a:pathLst>
            </a:custGeom>
            <a:solidFill>
              <a:srgbClr val="93C47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93" name="Google Shape;1193;p40"/>
          <p:cNvGrpSpPr/>
          <p:nvPr/>
        </p:nvGrpSpPr>
        <p:grpSpPr>
          <a:xfrm>
            <a:off x="4364629" y="3671511"/>
            <a:ext cx="441332" cy="445721"/>
            <a:chOff x="5770007" y="5489899"/>
            <a:chExt cx="712976" cy="720067"/>
          </a:xfrm>
        </p:grpSpPr>
        <p:sp>
          <p:nvSpPr>
            <p:cNvPr id="1194" name="Google Shape;1194;p40"/>
            <p:cNvSpPr/>
            <p:nvPr/>
          </p:nvSpPr>
          <p:spPr>
            <a:xfrm>
              <a:off x="6229483" y="5489899"/>
              <a:ext cx="253500" cy="255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5" name="Google Shape;1195;p40"/>
            <p:cNvSpPr/>
            <p:nvPr/>
          </p:nvSpPr>
          <p:spPr>
            <a:xfrm>
              <a:off x="5770007" y="5489899"/>
              <a:ext cx="252900" cy="255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6" name="Google Shape;1196;p40"/>
            <p:cNvSpPr/>
            <p:nvPr/>
          </p:nvSpPr>
          <p:spPr>
            <a:xfrm>
              <a:off x="6229483" y="5954666"/>
              <a:ext cx="253500" cy="255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7" name="Google Shape;1197;p40"/>
            <p:cNvSpPr/>
            <p:nvPr/>
          </p:nvSpPr>
          <p:spPr>
            <a:xfrm>
              <a:off x="5770007" y="5954666"/>
              <a:ext cx="252900" cy="255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8" name="Google Shape;1198;p40"/>
            <p:cNvSpPr/>
            <p:nvPr/>
          </p:nvSpPr>
          <p:spPr>
            <a:xfrm>
              <a:off x="6011100" y="5535496"/>
              <a:ext cx="228017" cy="163872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62" y="0"/>
                  </a:moveTo>
                  <a:cubicBezTo>
                    <a:pt x="220" y="71"/>
                    <a:pt x="142" y="71"/>
                    <a:pt x="0" y="0"/>
                  </a:cubicBezTo>
                  <a:cubicBezTo>
                    <a:pt x="26" y="37"/>
                    <a:pt x="41" y="81"/>
                    <a:pt x="41" y="129"/>
                  </a:cubicBezTo>
                  <a:cubicBezTo>
                    <a:pt x="41" y="177"/>
                    <a:pt x="26" y="222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2"/>
                    <a:pt x="321" y="177"/>
                    <a:pt x="321" y="129"/>
                  </a:cubicBezTo>
                  <a:cubicBezTo>
                    <a:pt x="321" y="81"/>
                    <a:pt x="336" y="37"/>
                    <a:pt x="3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9" name="Google Shape;1199;p40"/>
            <p:cNvSpPr/>
            <p:nvPr/>
          </p:nvSpPr>
          <p:spPr>
            <a:xfrm>
              <a:off x="6011100" y="6000263"/>
              <a:ext cx="228017" cy="164103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21" y="129"/>
                  </a:moveTo>
                  <a:cubicBezTo>
                    <a:pt x="321" y="81"/>
                    <a:pt x="336" y="36"/>
                    <a:pt x="362" y="0"/>
                  </a:cubicBezTo>
                  <a:cubicBezTo>
                    <a:pt x="220" y="70"/>
                    <a:pt x="142" y="70"/>
                    <a:pt x="0" y="0"/>
                  </a:cubicBezTo>
                  <a:cubicBezTo>
                    <a:pt x="26" y="36"/>
                    <a:pt x="41" y="81"/>
                    <a:pt x="41" y="129"/>
                  </a:cubicBezTo>
                  <a:cubicBezTo>
                    <a:pt x="41" y="177"/>
                    <a:pt x="26" y="221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1"/>
                    <a:pt x="321" y="177"/>
                    <a:pt x="321" y="1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0" name="Google Shape;1200;p40"/>
            <p:cNvSpPr/>
            <p:nvPr/>
          </p:nvSpPr>
          <p:spPr>
            <a:xfrm>
              <a:off x="5814051" y="5734318"/>
              <a:ext cx="162411" cy="230995"/>
            </a:xfrm>
            <a:custGeom>
              <a:avLst/>
              <a:gdLst/>
              <a:ahLst/>
              <a:cxnLst/>
              <a:rect l="l" t="t" r="r" b="b"/>
              <a:pathLst>
                <a:path w="258" h="363" extrusionOk="0">
                  <a:moveTo>
                    <a:pt x="0" y="363"/>
                  </a:moveTo>
                  <a:cubicBezTo>
                    <a:pt x="36" y="337"/>
                    <a:pt x="81" y="322"/>
                    <a:pt x="129" y="322"/>
                  </a:cubicBezTo>
                  <a:cubicBezTo>
                    <a:pt x="177" y="322"/>
                    <a:pt x="221" y="337"/>
                    <a:pt x="258" y="363"/>
                  </a:cubicBezTo>
                  <a:cubicBezTo>
                    <a:pt x="188" y="221"/>
                    <a:pt x="188" y="142"/>
                    <a:pt x="258" y="0"/>
                  </a:cubicBezTo>
                  <a:cubicBezTo>
                    <a:pt x="221" y="26"/>
                    <a:pt x="177" y="41"/>
                    <a:pt x="129" y="41"/>
                  </a:cubicBezTo>
                  <a:cubicBezTo>
                    <a:pt x="81" y="41"/>
                    <a:pt x="36" y="26"/>
                    <a:pt x="0" y="0"/>
                  </a:cubicBezTo>
                  <a:cubicBezTo>
                    <a:pt x="70" y="142"/>
                    <a:pt x="70" y="221"/>
                    <a:pt x="0" y="3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1" name="Google Shape;1201;p40"/>
            <p:cNvSpPr/>
            <p:nvPr/>
          </p:nvSpPr>
          <p:spPr>
            <a:xfrm>
              <a:off x="6273756" y="5735013"/>
              <a:ext cx="162411" cy="230300"/>
            </a:xfrm>
            <a:custGeom>
              <a:avLst/>
              <a:gdLst/>
              <a:ahLst/>
              <a:cxnLst/>
              <a:rect l="l" t="t" r="r" b="b"/>
              <a:pathLst>
                <a:path w="258" h="362" extrusionOk="0">
                  <a:moveTo>
                    <a:pt x="258" y="0"/>
                  </a:moveTo>
                  <a:cubicBezTo>
                    <a:pt x="222" y="25"/>
                    <a:pt x="177" y="40"/>
                    <a:pt x="129" y="40"/>
                  </a:cubicBezTo>
                  <a:cubicBezTo>
                    <a:pt x="81" y="40"/>
                    <a:pt x="37" y="25"/>
                    <a:pt x="0" y="0"/>
                  </a:cubicBezTo>
                  <a:cubicBezTo>
                    <a:pt x="70" y="142"/>
                    <a:pt x="70" y="220"/>
                    <a:pt x="0" y="362"/>
                  </a:cubicBezTo>
                  <a:cubicBezTo>
                    <a:pt x="37" y="336"/>
                    <a:pt x="81" y="321"/>
                    <a:pt x="129" y="321"/>
                  </a:cubicBezTo>
                  <a:cubicBezTo>
                    <a:pt x="177" y="321"/>
                    <a:pt x="222" y="336"/>
                    <a:pt x="258" y="362"/>
                  </a:cubicBezTo>
                  <a:cubicBezTo>
                    <a:pt x="188" y="220"/>
                    <a:pt x="188" y="142"/>
                    <a:pt x="2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02" name="Google Shape;1202;p40"/>
          <p:cNvGrpSpPr/>
          <p:nvPr/>
        </p:nvGrpSpPr>
        <p:grpSpPr>
          <a:xfrm>
            <a:off x="5157420" y="3693981"/>
            <a:ext cx="445651" cy="400824"/>
            <a:chOff x="7050768" y="5526199"/>
            <a:chExt cx="719953" cy="647534"/>
          </a:xfrm>
        </p:grpSpPr>
        <p:sp>
          <p:nvSpPr>
            <p:cNvPr id="1203" name="Google Shape;1203;p40"/>
            <p:cNvSpPr/>
            <p:nvPr/>
          </p:nvSpPr>
          <p:spPr>
            <a:xfrm>
              <a:off x="7465241" y="5526199"/>
              <a:ext cx="168000" cy="168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4" name="Google Shape;1204;p40"/>
            <p:cNvSpPr/>
            <p:nvPr/>
          </p:nvSpPr>
          <p:spPr>
            <a:xfrm>
              <a:off x="7189726" y="5526199"/>
              <a:ext cx="168000" cy="168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5" name="Google Shape;1205;p40"/>
            <p:cNvSpPr/>
            <p:nvPr/>
          </p:nvSpPr>
          <p:spPr>
            <a:xfrm>
              <a:off x="7465241" y="6004833"/>
              <a:ext cx="168000" cy="168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6" name="Google Shape;1206;p40"/>
            <p:cNvSpPr/>
            <p:nvPr/>
          </p:nvSpPr>
          <p:spPr>
            <a:xfrm>
              <a:off x="7602721" y="5765701"/>
              <a:ext cx="168000" cy="168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7" name="Google Shape;1207;p40"/>
            <p:cNvSpPr/>
            <p:nvPr/>
          </p:nvSpPr>
          <p:spPr>
            <a:xfrm>
              <a:off x="7050768" y="5765701"/>
              <a:ext cx="168600" cy="1683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8" name="Google Shape;1208;p40"/>
            <p:cNvSpPr/>
            <p:nvPr/>
          </p:nvSpPr>
          <p:spPr>
            <a:xfrm>
              <a:off x="7189726" y="6004833"/>
              <a:ext cx="168000" cy="168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9" name="Google Shape;1209;p40"/>
            <p:cNvSpPr/>
            <p:nvPr/>
          </p:nvSpPr>
          <p:spPr>
            <a:xfrm>
              <a:off x="7134476" y="5655289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305" y="101"/>
                  </a:moveTo>
                  <a:cubicBezTo>
                    <a:pt x="231" y="101"/>
                    <a:pt x="166" y="61"/>
                    <a:pt x="132" y="0"/>
                  </a:cubicBezTo>
                  <a:cubicBezTo>
                    <a:pt x="140" y="114"/>
                    <a:pt x="103" y="178"/>
                    <a:pt x="0" y="227"/>
                  </a:cubicBezTo>
                  <a:cubicBezTo>
                    <a:pt x="1" y="227"/>
                    <a:pt x="1" y="227"/>
                    <a:pt x="1" y="227"/>
                  </a:cubicBezTo>
                  <a:cubicBezTo>
                    <a:pt x="75" y="227"/>
                    <a:pt x="140" y="268"/>
                    <a:pt x="174" y="328"/>
                  </a:cubicBezTo>
                  <a:cubicBezTo>
                    <a:pt x="166" y="214"/>
                    <a:pt x="203" y="151"/>
                    <a:pt x="306" y="101"/>
                  </a:cubicBezTo>
                  <a:cubicBezTo>
                    <a:pt x="306" y="101"/>
                    <a:pt x="305" y="101"/>
                    <a:pt x="305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0" name="Google Shape;1210;p40"/>
            <p:cNvSpPr/>
            <p:nvPr/>
          </p:nvSpPr>
          <p:spPr>
            <a:xfrm>
              <a:off x="7351783" y="5564482"/>
              <a:ext cx="119371" cy="92287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5"/>
                    <a:pt x="95" y="65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8"/>
                    <a:pt x="167" y="138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1" name="Google Shape;1211;p40"/>
            <p:cNvSpPr/>
            <p:nvPr/>
          </p:nvSpPr>
          <p:spPr>
            <a:xfrm>
              <a:off x="7548579" y="5894792"/>
              <a:ext cx="138958" cy="149249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304" y="101"/>
                  </a:moveTo>
                  <a:cubicBezTo>
                    <a:pt x="230" y="101"/>
                    <a:pt x="165" y="60"/>
                    <a:pt x="131" y="0"/>
                  </a:cubicBezTo>
                  <a:cubicBezTo>
                    <a:pt x="139" y="114"/>
                    <a:pt x="103" y="177"/>
                    <a:pt x="0" y="227"/>
                  </a:cubicBezTo>
                  <a:cubicBezTo>
                    <a:pt x="1" y="227"/>
                    <a:pt x="1" y="227"/>
                    <a:pt x="2" y="227"/>
                  </a:cubicBezTo>
                  <a:cubicBezTo>
                    <a:pt x="76" y="227"/>
                    <a:pt x="140" y="267"/>
                    <a:pt x="175" y="327"/>
                  </a:cubicBezTo>
                  <a:cubicBezTo>
                    <a:pt x="166" y="214"/>
                    <a:pt x="203" y="151"/>
                    <a:pt x="305" y="101"/>
                  </a:cubicBezTo>
                  <a:cubicBezTo>
                    <a:pt x="305" y="101"/>
                    <a:pt x="304" y="101"/>
                    <a:pt x="30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2" name="Google Shape;1212;p40"/>
            <p:cNvSpPr/>
            <p:nvPr/>
          </p:nvSpPr>
          <p:spPr>
            <a:xfrm>
              <a:off x="7548579" y="5655844"/>
              <a:ext cx="138958" cy="149065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131" y="327"/>
                  </a:moveTo>
                  <a:cubicBezTo>
                    <a:pt x="165" y="267"/>
                    <a:pt x="230" y="226"/>
                    <a:pt x="304" y="226"/>
                  </a:cubicBezTo>
                  <a:cubicBezTo>
                    <a:pt x="304" y="226"/>
                    <a:pt x="305" y="226"/>
                    <a:pt x="305" y="226"/>
                  </a:cubicBezTo>
                  <a:cubicBezTo>
                    <a:pt x="203" y="176"/>
                    <a:pt x="166" y="113"/>
                    <a:pt x="175" y="0"/>
                  </a:cubicBezTo>
                  <a:cubicBezTo>
                    <a:pt x="140" y="60"/>
                    <a:pt x="76" y="100"/>
                    <a:pt x="2" y="100"/>
                  </a:cubicBezTo>
                  <a:cubicBezTo>
                    <a:pt x="1" y="100"/>
                    <a:pt x="1" y="100"/>
                    <a:pt x="0" y="100"/>
                  </a:cubicBezTo>
                  <a:cubicBezTo>
                    <a:pt x="103" y="150"/>
                    <a:pt x="139" y="213"/>
                    <a:pt x="131" y="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3" name="Google Shape;1213;p40"/>
            <p:cNvSpPr/>
            <p:nvPr/>
          </p:nvSpPr>
          <p:spPr>
            <a:xfrm>
              <a:off x="7134476" y="5894792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132" y="328"/>
                  </a:moveTo>
                  <a:cubicBezTo>
                    <a:pt x="166" y="267"/>
                    <a:pt x="231" y="227"/>
                    <a:pt x="305" y="227"/>
                  </a:cubicBezTo>
                  <a:cubicBezTo>
                    <a:pt x="305" y="227"/>
                    <a:pt x="306" y="227"/>
                    <a:pt x="306" y="227"/>
                  </a:cubicBezTo>
                  <a:cubicBezTo>
                    <a:pt x="203" y="177"/>
                    <a:pt x="166" y="114"/>
                    <a:pt x="174" y="0"/>
                  </a:cubicBezTo>
                  <a:cubicBezTo>
                    <a:pt x="140" y="60"/>
                    <a:pt x="75" y="101"/>
                    <a:pt x="1" y="101"/>
                  </a:cubicBezTo>
                  <a:cubicBezTo>
                    <a:pt x="1" y="101"/>
                    <a:pt x="1" y="101"/>
                    <a:pt x="0" y="101"/>
                  </a:cubicBezTo>
                  <a:cubicBezTo>
                    <a:pt x="103" y="150"/>
                    <a:pt x="140" y="214"/>
                    <a:pt x="132" y="32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4" name="Google Shape;1214;p40"/>
            <p:cNvSpPr/>
            <p:nvPr/>
          </p:nvSpPr>
          <p:spPr>
            <a:xfrm>
              <a:off x="7351783" y="6043117"/>
              <a:ext cx="119371" cy="92102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4"/>
                    <a:pt x="95" y="64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7"/>
                    <a:pt x="167" y="137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15" name="Google Shape;1215;p40"/>
          <p:cNvGrpSpPr/>
          <p:nvPr/>
        </p:nvGrpSpPr>
        <p:grpSpPr>
          <a:xfrm>
            <a:off x="6751936" y="3694051"/>
            <a:ext cx="445681" cy="400651"/>
            <a:chOff x="9626723" y="5526313"/>
            <a:chExt cx="720002" cy="647256"/>
          </a:xfrm>
        </p:grpSpPr>
        <p:sp>
          <p:nvSpPr>
            <p:cNvPr id="1216" name="Google Shape;1216;p40"/>
            <p:cNvSpPr/>
            <p:nvPr/>
          </p:nvSpPr>
          <p:spPr>
            <a:xfrm>
              <a:off x="10040990" y="5526313"/>
              <a:ext cx="168000" cy="168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7" name="Google Shape;1217;p40"/>
            <p:cNvSpPr/>
            <p:nvPr/>
          </p:nvSpPr>
          <p:spPr>
            <a:xfrm>
              <a:off x="9765139" y="5526313"/>
              <a:ext cx="168300" cy="168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8" name="Google Shape;1218;p40"/>
            <p:cNvSpPr/>
            <p:nvPr/>
          </p:nvSpPr>
          <p:spPr>
            <a:xfrm>
              <a:off x="10040990" y="6005269"/>
              <a:ext cx="168000" cy="168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9" name="Google Shape;1219;p40"/>
            <p:cNvSpPr/>
            <p:nvPr/>
          </p:nvSpPr>
          <p:spPr>
            <a:xfrm>
              <a:off x="10178425" y="5765496"/>
              <a:ext cx="168300" cy="168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0" name="Google Shape;1220;p40"/>
            <p:cNvSpPr/>
            <p:nvPr/>
          </p:nvSpPr>
          <p:spPr>
            <a:xfrm>
              <a:off x="9626723" y="5765496"/>
              <a:ext cx="168000" cy="16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1" name="Google Shape;1221;p40"/>
            <p:cNvSpPr/>
            <p:nvPr/>
          </p:nvSpPr>
          <p:spPr>
            <a:xfrm>
              <a:off x="9765139" y="6005269"/>
              <a:ext cx="168300" cy="1683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2" name="Google Shape;1222;p40"/>
            <p:cNvSpPr/>
            <p:nvPr/>
          </p:nvSpPr>
          <p:spPr>
            <a:xfrm>
              <a:off x="10198227" y="5672808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0" y="0"/>
                  </a:moveTo>
                  <a:cubicBezTo>
                    <a:pt x="20" y="23"/>
                    <a:pt x="38" y="49"/>
                    <a:pt x="54" y="77"/>
                  </a:cubicBezTo>
                  <a:cubicBezTo>
                    <a:pt x="70" y="105"/>
                    <a:pt x="83" y="134"/>
                    <a:pt x="94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3" name="Google Shape;1223;p40"/>
            <p:cNvSpPr/>
            <p:nvPr/>
          </p:nvSpPr>
          <p:spPr>
            <a:xfrm>
              <a:off x="10197835" y="594458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95" y="0"/>
                  </a:moveTo>
                  <a:cubicBezTo>
                    <a:pt x="84" y="29"/>
                    <a:pt x="71" y="58"/>
                    <a:pt x="55" y="85"/>
                  </a:cubicBezTo>
                  <a:cubicBezTo>
                    <a:pt x="39" y="113"/>
                    <a:pt x="20" y="139"/>
                    <a:pt x="0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4" name="Google Shape;1224;p40"/>
            <p:cNvSpPr/>
            <p:nvPr/>
          </p:nvSpPr>
          <p:spPr>
            <a:xfrm>
              <a:off x="9938649" y="6122111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189" y="0"/>
                  </a:moveTo>
                  <a:cubicBezTo>
                    <a:pt x="158" y="5"/>
                    <a:pt x="127" y="8"/>
                    <a:pt x="95" y="8"/>
                  </a:cubicBezTo>
                  <a:cubicBezTo>
                    <a:pt x="63" y="8"/>
                    <a:pt x="31" y="5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5" name="Google Shape;1225;p40"/>
            <p:cNvSpPr/>
            <p:nvPr/>
          </p:nvSpPr>
          <p:spPr>
            <a:xfrm>
              <a:off x="9728084" y="5944196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94" y="163"/>
                  </a:moveTo>
                  <a:cubicBezTo>
                    <a:pt x="74" y="140"/>
                    <a:pt x="56" y="114"/>
                    <a:pt x="40" y="86"/>
                  </a:cubicBezTo>
                  <a:cubicBezTo>
                    <a:pt x="24" y="58"/>
                    <a:pt x="11" y="30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6" name="Google Shape;1226;p40"/>
            <p:cNvSpPr/>
            <p:nvPr/>
          </p:nvSpPr>
          <p:spPr>
            <a:xfrm>
              <a:off x="9728084" y="567221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0" y="163"/>
                  </a:moveTo>
                  <a:cubicBezTo>
                    <a:pt x="11" y="134"/>
                    <a:pt x="24" y="106"/>
                    <a:pt x="40" y="78"/>
                  </a:cubicBezTo>
                  <a:cubicBezTo>
                    <a:pt x="56" y="50"/>
                    <a:pt x="75" y="24"/>
                    <a:pt x="95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7" name="Google Shape;1227;p40"/>
            <p:cNvSpPr/>
            <p:nvPr/>
          </p:nvSpPr>
          <p:spPr>
            <a:xfrm>
              <a:off x="9939237" y="5573835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0" y="8"/>
                  </a:moveTo>
                  <a:cubicBezTo>
                    <a:pt x="31" y="3"/>
                    <a:pt x="62" y="0"/>
                    <a:pt x="94" y="0"/>
                  </a:cubicBezTo>
                  <a:cubicBezTo>
                    <a:pt x="126" y="0"/>
                    <a:pt x="158" y="3"/>
                    <a:pt x="189" y="8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28" name="Google Shape;1228;p40"/>
          <p:cNvGrpSpPr/>
          <p:nvPr/>
        </p:nvGrpSpPr>
        <p:grpSpPr>
          <a:xfrm>
            <a:off x="7549176" y="3671488"/>
            <a:ext cx="445582" cy="445743"/>
            <a:chOff x="10914672" y="5489861"/>
            <a:chExt cx="719842" cy="720102"/>
          </a:xfrm>
        </p:grpSpPr>
        <p:sp>
          <p:nvSpPr>
            <p:cNvPr id="1229" name="Google Shape;1229;p40"/>
            <p:cNvSpPr/>
            <p:nvPr/>
          </p:nvSpPr>
          <p:spPr>
            <a:xfrm>
              <a:off x="11420014" y="5489861"/>
              <a:ext cx="214500" cy="215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0" name="Google Shape;1230;p40"/>
            <p:cNvSpPr/>
            <p:nvPr/>
          </p:nvSpPr>
          <p:spPr>
            <a:xfrm>
              <a:off x="11420014" y="5994863"/>
              <a:ext cx="214500" cy="215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1" name="Google Shape;1231;p40"/>
            <p:cNvSpPr/>
            <p:nvPr/>
          </p:nvSpPr>
          <p:spPr>
            <a:xfrm>
              <a:off x="10914672" y="5489861"/>
              <a:ext cx="214500" cy="215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2" name="Google Shape;1232;p40"/>
            <p:cNvSpPr/>
            <p:nvPr/>
          </p:nvSpPr>
          <p:spPr>
            <a:xfrm>
              <a:off x="10914672" y="5994863"/>
              <a:ext cx="214500" cy="215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3" name="Google Shape;1233;p40"/>
            <p:cNvSpPr/>
            <p:nvPr/>
          </p:nvSpPr>
          <p:spPr>
            <a:xfrm>
              <a:off x="11595623" y="5710038"/>
              <a:ext cx="28649" cy="276082"/>
            </a:xfrm>
            <a:custGeom>
              <a:avLst/>
              <a:gdLst/>
              <a:ahLst/>
              <a:cxnLst/>
              <a:rect l="l" t="t" r="r" b="b"/>
              <a:pathLst>
                <a:path w="39" h="376" extrusionOk="0">
                  <a:moveTo>
                    <a:pt x="0" y="0"/>
                  </a:moveTo>
                  <a:cubicBezTo>
                    <a:pt x="25" y="59"/>
                    <a:pt x="39" y="123"/>
                    <a:pt x="39" y="190"/>
                  </a:cubicBezTo>
                  <a:cubicBezTo>
                    <a:pt x="39" y="256"/>
                    <a:pt x="26" y="319"/>
                    <a:pt x="2" y="376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4" name="Google Shape;1234;p40"/>
            <p:cNvSpPr/>
            <p:nvPr/>
          </p:nvSpPr>
          <p:spPr>
            <a:xfrm>
              <a:off x="11138826" y="6170527"/>
              <a:ext cx="275351" cy="29145"/>
            </a:xfrm>
            <a:custGeom>
              <a:avLst/>
              <a:gdLst/>
              <a:ahLst/>
              <a:cxnLst/>
              <a:rect l="l" t="t" r="r" b="b"/>
              <a:pathLst>
                <a:path w="375" h="40" extrusionOk="0">
                  <a:moveTo>
                    <a:pt x="375" y="0"/>
                  </a:moveTo>
                  <a:cubicBezTo>
                    <a:pt x="317" y="26"/>
                    <a:pt x="253" y="40"/>
                    <a:pt x="185" y="40"/>
                  </a:cubicBezTo>
                  <a:cubicBezTo>
                    <a:pt x="119" y="40"/>
                    <a:pt x="57" y="26"/>
                    <a:pt x="0" y="2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5" name="Google Shape;1235;p40"/>
            <p:cNvSpPr/>
            <p:nvPr/>
          </p:nvSpPr>
          <p:spPr>
            <a:xfrm>
              <a:off x="10925018" y="5713747"/>
              <a:ext cx="28649" cy="275287"/>
            </a:xfrm>
            <a:custGeom>
              <a:avLst/>
              <a:gdLst/>
              <a:ahLst/>
              <a:cxnLst/>
              <a:rect l="l" t="t" r="r" b="b"/>
              <a:pathLst>
                <a:path w="39" h="375" extrusionOk="0">
                  <a:moveTo>
                    <a:pt x="39" y="375"/>
                  </a:moveTo>
                  <a:cubicBezTo>
                    <a:pt x="14" y="317"/>
                    <a:pt x="0" y="253"/>
                    <a:pt x="0" y="185"/>
                  </a:cubicBezTo>
                  <a:cubicBezTo>
                    <a:pt x="0" y="120"/>
                    <a:pt x="13" y="57"/>
                    <a:pt x="37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6" name="Google Shape;1236;p40"/>
            <p:cNvSpPr/>
            <p:nvPr/>
          </p:nvSpPr>
          <p:spPr>
            <a:xfrm>
              <a:off x="11135112" y="5499930"/>
              <a:ext cx="275351" cy="28880"/>
            </a:xfrm>
            <a:custGeom>
              <a:avLst/>
              <a:gdLst/>
              <a:ahLst/>
              <a:cxnLst/>
              <a:rect l="l" t="t" r="r" b="b"/>
              <a:pathLst>
                <a:path w="375" h="39" extrusionOk="0">
                  <a:moveTo>
                    <a:pt x="375" y="37"/>
                  </a:moveTo>
                  <a:cubicBezTo>
                    <a:pt x="318" y="13"/>
                    <a:pt x="256" y="0"/>
                    <a:pt x="190" y="0"/>
                  </a:cubicBezTo>
                  <a:cubicBezTo>
                    <a:pt x="122" y="0"/>
                    <a:pt x="58" y="14"/>
                    <a:pt x="0" y="39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7" name="Google Shape;1237;p40"/>
            <p:cNvSpPr/>
            <p:nvPr/>
          </p:nvSpPr>
          <p:spPr>
            <a:xfrm>
              <a:off x="11578115" y="5950881"/>
              <a:ext cx="52789" cy="38948"/>
            </a:xfrm>
            <a:custGeom>
              <a:avLst/>
              <a:gdLst/>
              <a:ahLst/>
              <a:cxnLst/>
              <a:rect l="l" t="t" r="r" b="b"/>
              <a:pathLst>
                <a:path w="199" h="147" extrusionOk="0">
                  <a:moveTo>
                    <a:pt x="0" y="0"/>
                  </a:moveTo>
                  <a:lnTo>
                    <a:pt x="64" y="147"/>
                  </a:lnTo>
                  <a:lnTo>
                    <a:pt x="199" y="83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8" name="Google Shape;1238;p40"/>
            <p:cNvSpPr/>
            <p:nvPr/>
          </p:nvSpPr>
          <p:spPr>
            <a:xfrm>
              <a:off x="11135112" y="6152776"/>
              <a:ext cx="38199" cy="52991"/>
            </a:xfrm>
            <a:custGeom>
              <a:avLst/>
              <a:gdLst/>
              <a:ahLst/>
              <a:cxnLst/>
              <a:rect l="l" t="t" r="r" b="b"/>
              <a:pathLst>
                <a:path w="144" h="200" extrusionOk="0">
                  <a:moveTo>
                    <a:pt x="144" y="0"/>
                  </a:moveTo>
                  <a:lnTo>
                    <a:pt x="0" y="67"/>
                  </a:lnTo>
                  <a:lnTo>
                    <a:pt x="64" y="20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9" name="Google Shape;1239;p40"/>
            <p:cNvSpPr/>
            <p:nvPr/>
          </p:nvSpPr>
          <p:spPr>
            <a:xfrm>
              <a:off x="10918386" y="5710038"/>
              <a:ext cx="53054" cy="38154"/>
            </a:xfrm>
            <a:custGeom>
              <a:avLst/>
              <a:gdLst/>
              <a:ahLst/>
              <a:cxnLst/>
              <a:rect l="l" t="t" r="r" b="b"/>
              <a:pathLst>
                <a:path w="200" h="144" extrusionOk="0">
                  <a:moveTo>
                    <a:pt x="200" y="144"/>
                  </a:moveTo>
                  <a:lnTo>
                    <a:pt x="136" y="0"/>
                  </a:lnTo>
                  <a:lnTo>
                    <a:pt x="0" y="64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0" name="Google Shape;1240;p40"/>
            <p:cNvSpPr/>
            <p:nvPr/>
          </p:nvSpPr>
          <p:spPr>
            <a:xfrm>
              <a:off x="11375979" y="5493571"/>
              <a:ext cx="38199" cy="52726"/>
            </a:xfrm>
            <a:custGeom>
              <a:avLst/>
              <a:gdLst/>
              <a:ahLst/>
              <a:cxnLst/>
              <a:rect l="l" t="t" r="r" b="b"/>
              <a:pathLst>
                <a:path w="144" h="199" extrusionOk="0">
                  <a:moveTo>
                    <a:pt x="0" y="199"/>
                  </a:moveTo>
                  <a:lnTo>
                    <a:pt x="144" y="135"/>
                  </a:lnTo>
                  <a:lnTo>
                    <a:pt x="81" y="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41" name="Google Shape;1241;p40"/>
          <p:cNvGrpSpPr/>
          <p:nvPr/>
        </p:nvGrpSpPr>
        <p:grpSpPr>
          <a:xfrm>
            <a:off x="5954636" y="3681752"/>
            <a:ext cx="445821" cy="425246"/>
            <a:chOff x="8338678" y="5506443"/>
            <a:chExt cx="720227" cy="686988"/>
          </a:xfrm>
        </p:grpSpPr>
        <p:sp>
          <p:nvSpPr>
            <p:cNvPr id="1242" name="Google Shape;1242;p40"/>
            <p:cNvSpPr/>
            <p:nvPr/>
          </p:nvSpPr>
          <p:spPr>
            <a:xfrm>
              <a:off x="8706181" y="5506443"/>
              <a:ext cx="230803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5" y="432"/>
                    <a:pt x="193" y="432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3" name="Google Shape;1243;p40"/>
            <p:cNvSpPr/>
            <p:nvPr/>
          </p:nvSpPr>
          <p:spPr>
            <a:xfrm>
              <a:off x="8460817" y="5506443"/>
              <a:ext cx="230586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8" y="101"/>
                  </a:cubicBezTo>
                  <a:cubicBezTo>
                    <a:pt x="200" y="4"/>
                    <a:pt x="200" y="4"/>
                    <a:pt x="200" y="4"/>
                  </a:cubicBezTo>
                  <a:cubicBezTo>
                    <a:pt x="193" y="0"/>
                    <a:pt x="185" y="0"/>
                    <a:pt x="179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1" y="321"/>
                    <a:pt x="5" y="327"/>
                    <a:pt x="11" y="331"/>
                  </a:cubicBezTo>
                  <a:cubicBezTo>
                    <a:pt x="179" y="428"/>
                    <a:pt x="179" y="428"/>
                    <a:pt x="179" y="428"/>
                  </a:cubicBezTo>
                  <a:cubicBezTo>
                    <a:pt x="185" y="432"/>
                    <a:pt x="193" y="432"/>
                    <a:pt x="200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4" y="327"/>
                    <a:pt x="378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4" name="Google Shape;1244;p40"/>
            <p:cNvSpPr/>
            <p:nvPr/>
          </p:nvSpPr>
          <p:spPr>
            <a:xfrm>
              <a:off x="8338678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5" name="Google Shape;1245;p40"/>
            <p:cNvSpPr/>
            <p:nvPr/>
          </p:nvSpPr>
          <p:spPr>
            <a:xfrm>
              <a:off x="8828754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6" name="Google Shape;1246;p40"/>
            <p:cNvSpPr/>
            <p:nvPr/>
          </p:nvSpPr>
          <p:spPr>
            <a:xfrm>
              <a:off x="8706181" y="5930607"/>
              <a:ext cx="230803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7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0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0" y="320"/>
                    <a:pt x="4" y="327"/>
                    <a:pt x="11" y="330"/>
                  </a:cubicBezTo>
                  <a:cubicBezTo>
                    <a:pt x="178" y="427"/>
                    <a:pt x="178" y="427"/>
                    <a:pt x="178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7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7" name="Google Shape;1247;p40"/>
            <p:cNvSpPr/>
            <p:nvPr/>
          </p:nvSpPr>
          <p:spPr>
            <a:xfrm>
              <a:off x="8460817" y="5930607"/>
              <a:ext cx="230586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8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1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1" y="320"/>
                    <a:pt x="4" y="327"/>
                    <a:pt x="11" y="330"/>
                  </a:cubicBezTo>
                  <a:cubicBezTo>
                    <a:pt x="179" y="427"/>
                    <a:pt x="179" y="427"/>
                    <a:pt x="179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8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48" name="Google Shape;1248;p40"/>
          <p:cNvGrpSpPr/>
          <p:nvPr/>
        </p:nvGrpSpPr>
        <p:grpSpPr>
          <a:xfrm>
            <a:off x="2676293" y="3736342"/>
            <a:ext cx="1336824" cy="316035"/>
            <a:chOff x="3042485" y="5594633"/>
            <a:chExt cx="2159652" cy="510557"/>
          </a:xfrm>
        </p:grpSpPr>
        <p:sp>
          <p:nvSpPr>
            <p:cNvPr id="1249" name="Google Shape;1249;p40"/>
            <p:cNvSpPr/>
            <p:nvPr/>
          </p:nvSpPr>
          <p:spPr>
            <a:xfrm>
              <a:off x="3042485" y="5869690"/>
              <a:ext cx="235200" cy="2355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0" name="Google Shape;1250;p40"/>
            <p:cNvSpPr/>
            <p:nvPr/>
          </p:nvSpPr>
          <p:spPr>
            <a:xfrm>
              <a:off x="3317231" y="5594633"/>
              <a:ext cx="235200" cy="2355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1" name="Google Shape;1251;p40"/>
            <p:cNvSpPr/>
            <p:nvPr/>
          </p:nvSpPr>
          <p:spPr>
            <a:xfrm>
              <a:off x="3591976" y="5869690"/>
              <a:ext cx="236100" cy="235500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2" name="Google Shape;1252;p40"/>
            <p:cNvSpPr/>
            <p:nvPr/>
          </p:nvSpPr>
          <p:spPr>
            <a:xfrm>
              <a:off x="3866722" y="5594633"/>
              <a:ext cx="236100" cy="235500"/>
            </a:xfrm>
            <a:prstGeom prst="ellipse">
              <a:avLst/>
            </a:pr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3" name="Google Shape;1253;p40"/>
            <p:cNvSpPr/>
            <p:nvPr/>
          </p:nvSpPr>
          <p:spPr>
            <a:xfrm>
              <a:off x="4141467" y="5869690"/>
              <a:ext cx="236100" cy="235500"/>
            </a:xfrm>
            <a:prstGeom prst="ellipse">
              <a:avLst/>
            </a:pr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4" name="Google Shape;1254;p40"/>
            <p:cNvSpPr/>
            <p:nvPr/>
          </p:nvSpPr>
          <p:spPr>
            <a:xfrm>
              <a:off x="4417146" y="5594633"/>
              <a:ext cx="235200" cy="2355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5" name="Google Shape;1255;p40"/>
            <p:cNvSpPr/>
            <p:nvPr/>
          </p:nvSpPr>
          <p:spPr>
            <a:xfrm>
              <a:off x="4691892" y="5869690"/>
              <a:ext cx="235500" cy="235500"/>
            </a:xfrm>
            <a:prstGeom prst="ellipse">
              <a:avLst/>
            </a:pr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6" name="Google Shape;1256;p40"/>
            <p:cNvSpPr/>
            <p:nvPr/>
          </p:nvSpPr>
          <p:spPr>
            <a:xfrm>
              <a:off x="4966637" y="5594633"/>
              <a:ext cx="235500" cy="235500"/>
            </a:xfrm>
            <a:prstGeom prst="ellipse">
              <a:avLst/>
            </a:pr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7" name="Google Shape;1257;p40"/>
            <p:cNvSpPr/>
            <p:nvPr/>
          </p:nvSpPr>
          <p:spPr>
            <a:xfrm>
              <a:off x="3210195" y="5762654"/>
              <a:ext cx="174555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5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8" name="Google Shape;1258;p40"/>
            <p:cNvSpPr/>
            <p:nvPr/>
          </p:nvSpPr>
          <p:spPr>
            <a:xfrm>
              <a:off x="3485252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5" y="143"/>
                    <a:pt x="128" y="217"/>
                  </a:cubicBezTo>
                  <a:cubicBezTo>
                    <a:pt x="145" y="176"/>
                    <a:pt x="177" y="144"/>
                    <a:pt x="217" y="128"/>
                  </a:cubicBezTo>
                  <a:cubicBezTo>
                    <a:pt x="143" y="114"/>
                    <a:pt x="103" y="74"/>
                    <a:pt x="90" y="0"/>
                  </a:cubicBezTo>
                  <a:cubicBezTo>
                    <a:pt x="73" y="40"/>
                    <a:pt x="41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9" name="Google Shape;1259;p40"/>
            <p:cNvSpPr/>
            <p:nvPr/>
          </p:nvSpPr>
          <p:spPr>
            <a:xfrm>
              <a:off x="3760620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0" name="Google Shape;1260;p40"/>
            <p:cNvSpPr/>
            <p:nvPr/>
          </p:nvSpPr>
          <p:spPr>
            <a:xfrm>
              <a:off x="4035365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0" y="89"/>
                  </a:moveTo>
                  <a:cubicBezTo>
                    <a:pt x="74" y="102"/>
                    <a:pt x="114" y="143"/>
                    <a:pt x="127" y="217"/>
                  </a:cubicBezTo>
                  <a:cubicBezTo>
                    <a:pt x="144" y="176"/>
                    <a:pt x="176" y="144"/>
                    <a:pt x="216" y="128"/>
                  </a:cubicBezTo>
                  <a:cubicBezTo>
                    <a:pt x="142" y="114"/>
                    <a:pt x="102" y="74"/>
                    <a:pt x="89" y="0"/>
                  </a:cubicBezTo>
                  <a:cubicBezTo>
                    <a:pt x="72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1" name="Google Shape;1261;p40"/>
            <p:cNvSpPr/>
            <p:nvPr/>
          </p:nvSpPr>
          <p:spPr>
            <a:xfrm>
              <a:off x="4310111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2" name="Google Shape;1262;p40"/>
            <p:cNvSpPr/>
            <p:nvPr/>
          </p:nvSpPr>
          <p:spPr>
            <a:xfrm>
              <a:off x="4585167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4" y="143"/>
                    <a:pt x="128" y="217"/>
                  </a:cubicBezTo>
                  <a:cubicBezTo>
                    <a:pt x="144" y="176"/>
                    <a:pt x="176" y="144"/>
                    <a:pt x="217" y="128"/>
                  </a:cubicBezTo>
                  <a:cubicBezTo>
                    <a:pt x="143" y="114"/>
                    <a:pt x="102" y="74"/>
                    <a:pt x="89" y="0"/>
                  </a:cubicBezTo>
                  <a:cubicBezTo>
                    <a:pt x="73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3" name="Google Shape;1263;p40"/>
            <p:cNvSpPr/>
            <p:nvPr/>
          </p:nvSpPr>
          <p:spPr>
            <a:xfrm>
              <a:off x="4859913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64" name="Google Shape;1264;p40"/>
          <p:cNvGrpSpPr/>
          <p:nvPr/>
        </p:nvGrpSpPr>
        <p:grpSpPr>
          <a:xfrm>
            <a:off x="1879183" y="4379878"/>
            <a:ext cx="445738" cy="442950"/>
            <a:chOff x="1442627" y="5710929"/>
            <a:chExt cx="594318" cy="590600"/>
          </a:xfrm>
        </p:grpSpPr>
        <p:sp>
          <p:nvSpPr>
            <p:cNvPr id="1265" name="Google Shape;1265;p40"/>
            <p:cNvSpPr/>
            <p:nvPr/>
          </p:nvSpPr>
          <p:spPr>
            <a:xfrm>
              <a:off x="1442627" y="5710929"/>
              <a:ext cx="594318" cy="405222"/>
            </a:xfrm>
            <a:custGeom>
              <a:avLst/>
              <a:gdLst/>
              <a:ahLst/>
              <a:cxnLst/>
              <a:rect l="l" t="t" r="r" b="b"/>
              <a:pathLst>
                <a:path w="734" h="500" extrusionOk="0">
                  <a:moveTo>
                    <a:pt x="699" y="500"/>
                  </a:moveTo>
                  <a:cubicBezTo>
                    <a:pt x="0" y="500"/>
                    <a:pt x="0" y="500"/>
                    <a:pt x="0" y="50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5"/>
                    <a:pt x="15" y="0"/>
                    <a:pt x="35" y="0"/>
                  </a:cubicBezTo>
                  <a:cubicBezTo>
                    <a:pt x="699" y="0"/>
                    <a:pt x="699" y="0"/>
                    <a:pt x="699" y="0"/>
                  </a:cubicBezTo>
                  <a:cubicBezTo>
                    <a:pt x="718" y="0"/>
                    <a:pt x="734" y="15"/>
                    <a:pt x="734" y="35"/>
                  </a:cubicBezTo>
                  <a:cubicBezTo>
                    <a:pt x="734" y="465"/>
                    <a:pt x="734" y="465"/>
                    <a:pt x="734" y="465"/>
                  </a:cubicBezTo>
                  <a:cubicBezTo>
                    <a:pt x="734" y="484"/>
                    <a:pt x="718" y="500"/>
                    <a:pt x="699" y="50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6" name="Google Shape;1266;p40"/>
            <p:cNvSpPr/>
            <p:nvPr/>
          </p:nvSpPr>
          <p:spPr>
            <a:xfrm>
              <a:off x="1442627" y="6116151"/>
              <a:ext cx="349820" cy="97191"/>
            </a:xfrm>
            <a:custGeom>
              <a:avLst/>
              <a:gdLst/>
              <a:ahLst/>
              <a:cxnLst/>
              <a:rect l="l" t="t" r="r" b="b"/>
              <a:pathLst>
                <a:path w="1126" h="313" extrusionOk="0">
                  <a:moveTo>
                    <a:pt x="1126" y="313"/>
                  </a:moveTo>
                  <a:lnTo>
                    <a:pt x="0" y="0"/>
                  </a:lnTo>
                  <a:lnTo>
                    <a:pt x="1126" y="0"/>
                  </a:lnTo>
                  <a:lnTo>
                    <a:pt x="1126" y="313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7" name="Google Shape;1267;p40"/>
            <p:cNvSpPr/>
            <p:nvPr/>
          </p:nvSpPr>
          <p:spPr>
            <a:xfrm>
              <a:off x="1573731" y="6152482"/>
              <a:ext cx="218715" cy="60861"/>
            </a:xfrm>
            <a:custGeom>
              <a:avLst/>
              <a:gdLst/>
              <a:ahLst/>
              <a:cxnLst/>
              <a:rect l="l" t="t" r="r" b="b"/>
              <a:pathLst>
                <a:path w="704" h="196" extrusionOk="0">
                  <a:moveTo>
                    <a:pt x="0" y="196"/>
                  </a:moveTo>
                  <a:lnTo>
                    <a:pt x="704" y="196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8" name="Google Shape;1268;p40"/>
            <p:cNvSpPr/>
            <p:nvPr/>
          </p:nvSpPr>
          <p:spPr>
            <a:xfrm>
              <a:off x="1573731" y="6213343"/>
              <a:ext cx="109358" cy="88186"/>
            </a:xfrm>
            <a:custGeom>
              <a:avLst/>
              <a:gdLst/>
              <a:ahLst/>
              <a:cxnLst/>
              <a:rect l="l" t="t" r="r" b="b"/>
              <a:pathLst>
                <a:path w="352" h="284" extrusionOk="0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  <a:close/>
                </a:path>
              </a:pathLst>
            </a:custGeom>
            <a:solidFill>
              <a:srgbClr val="BD2A3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9" name="Google Shape;1269;p40"/>
            <p:cNvSpPr/>
            <p:nvPr/>
          </p:nvSpPr>
          <p:spPr>
            <a:xfrm>
              <a:off x="1573731" y="6213343"/>
              <a:ext cx="109358" cy="88186"/>
            </a:xfrm>
            <a:custGeom>
              <a:avLst/>
              <a:gdLst/>
              <a:ahLst/>
              <a:cxnLst/>
              <a:rect l="l" t="t" r="r" b="b"/>
              <a:pathLst>
                <a:path w="352" h="284" extrusionOk="0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70" name="Google Shape;1270;p40"/>
          <p:cNvGrpSpPr/>
          <p:nvPr/>
        </p:nvGrpSpPr>
        <p:grpSpPr>
          <a:xfrm>
            <a:off x="6788033" y="4378458"/>
            <a:ext cx="373053" cy="445791"/>
            <a:chOff x="8095060" y="5664590"/>
            <a:chExt cx="497404" cy="594389"/>
          </a:xfrm>
        </p:grpSpPr>
        <p:grpSp>
          <p:nvGrpSpPr>
            <p:cNvPr id="1271" name="Google Shape;1271;p40"/>
            <p:cNvGrpSpPr/>
            <p:nvPr/>
          </p:nvGrpSpPr>
          <p:grpSpPr>
            <a:xfrm>
              <a:off x="8095060" y="5969027"/>
              <a:ext cx="497404" cy="289951"/>
              <a:chOff x="8095060" y="5969027"/>
              <a:chExt cx="497404" cy="289951"/>
            </a:xfrm>
          </p:grpSpPr>
          <p:sp>
            <p:nvSpPr>
              <p:cNvPr id="1272" name="Google Shape;1272;p40"/>
              <p:cNvSpPr/>
              <p:nvPr/>
            </p:nvSpPr>
            <p:spPr>
              <a:xfrm>
                <a:off x="8095060" y="5969027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6"/>
                    </a:lnTo>
                    <a:lnTo>
                      <a:pt x="1170" y="1166"/>
                    </a:lnTo>
                    <a:lnTo>
                      <a:pt x="1754" y="876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4A7D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3" name="Google Shape;1273;p40"/>
              <p:cNvSpPr/>
              <p:nvPr/>
            </p:nvSpPr>
            <p:spPr>
              <a:xfrm>
                <a:off x="8095060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7"/>
                    </a:lnTo>
                    <a:lnTo>
                      <a:pt x="1170" y="781"/>
                    </a:lnTo>
                    <a:lnTo>
                      <a:pt x="1170" y="5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E7CC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4" name="Google Shape;1274;p40"/>
              <p:cNvSpPr/>
              <p:nvPr/>
            </p:nvSpPr>
            <p:spPr>
              <a:xfrm>
                <a:off x="8343763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2"/>
                    </a:lnTo>
                    <a:lnTo>
                      <a:pt x="0" y="781"/>
                    </a:lnTo>
                    <a:lnTo>
                      <a:pt x="1170" y="197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74EA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75" name="Google Shape;1275;p40"/>
            <p:cNvGrpSpPr/>
            <p:nvPr/>
          </p:nvGrpSpPr>
          <p:grpSpPr>
            <a:xfrm>
              <a:off x="8095060" y="5867832"/>
              <a:ext cx="497404" cy="289312"/>
              <a:chOff x="8095060" y="5867832"/>
              <a:chExt cx="497404" cy="289312"/>
            </a:xfrm>
          </p:grpSpPr>
          <p:sp>
            <p:nvSpPr>
              <p:cNvPr id="1276" name="Google Shape;1276;p40"/>
              <p:cNvSpPr/>
              <p:nvPr/>
            </p:nvSpPr>
            <p:spPr>
              <a:xfrm>
                <a:off x="8095060" y="5867832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1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1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A4C2F4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7" name="Google Shape;1277;p40"/>
              <p:cNvSpPr/>
              <p:nvPr/>
            </p:nvSpPr>
            <p:spPr>
              <a:xfrm>
                <a:off x="8095060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9"/>
                    </a:lnTo>
                    <a:lnTo>
                      <a:pt x="1170" y="781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9EE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8" name="Google Shape;1278;p40"/>
              <p:cNvSpPr/>
              <p:nvPr/>
            </p:nvSpPr>
            <p:spPr>
              <a:xfrm>
                <a:off x="8343763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1"/>
                    </a:lnTo>
                    <a:lnTo>
                      <a:pt x="1170" y="199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79" name="Google Shape;1279;p40"/>
            <p:cNvGrpSpPr/>
            <p:nvPr/>
          </p:nvGrpSpPr>
          <p:grpSpPr>
            <a:xfrm>
              <a:off x="8095060" y="5765998"/>
              <a:ext cx="497404" cy="289312"/>
              <a:chOff x="8095060" y="5765998"/>
              <a:chExt cx="497404" cy="289312"/>
            </a:xfrm>
          </p:grpSpPr>
          <p:sp>
            <p:nvSpPr>
              <p:cNvPr id="1280" name="Google Shape;1280;p40"/>
              <p:cNvSpPr/>
              <p:nvPr/>
            </p:nvSpPr>
            <p:spPr>
              <a:xfrm>
                <a:off x="8095060" y="5765998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6D7A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1" name="Google Shape;1281;p40"/>
              <p:cNvSpPr/>
              <p:nvPr/>
            </p:nvSpPr>
            <p:spPr>
              <a:xfrm>
                <a:off x="8095060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78"/>
                    </a:lnTo>
                    <a:lnTo>
                      <a:pt x="1170" y="5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2" name="Google Shape;1282;p40"/>
              <p:cNvSpPr/>
              <p:nvPr/>
            </p:nvSpPr>
            <p:spPr>
              <a:xfrm>
                <a:off x="8343763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1170" y="0"/>
                    </a:moveTo>
                    <a:lnTo>
                      <a:pt x="0" y="581"/>
                    </a:lnTo>
                    <a:lnTo>
                      <a:pt x="0" y="778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83" name="Google Shape;1283;p40"/>
            <p:cNvGrpSpPr/>
            <p:nvPr/>
          </p:nvGrpSpPr>
          <p:grpSpPr>
            <a:xfrm>
              <a:off x="8095060" y="5664590"/>
              <a:ext cx="497404" cy="290164"/>
              <a:chOff x="8095060" y="5664590"/>
              <a:chExt cx="497404" cy="290164"/>
            </a:xfrm>
          </p:grpSpPr>
          <p:sp>
            <p:nvSpPr>
              <p:cNvPr id="1284" name="Google Shape;1284;p40"/>
              <p:cNvSpPr/>
              <p:nvPr/>
            </p:nvSpPr>
            <p:spPr>
              <a:xfrm>
                <a:off x="8095060" y="5664590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0"/>
                    </a:moveTo>
                    <a:lnTo>
                      <a:pt x="1170" y="0"/>
                    </a:lnTo>
                    <a:lnTo>
                      <a:pt x="587" y="290"/>
                    </a:lnTo>
                    <a:lnTo>
                      <a:pt x="0" y="582"/>
                    </a:lnTo>
                    <a:lnTo>
                      <a:pt x="587" y="874"/>
                    </a:lnTo>
                    <a:lnTo>
                      <a:pt x="1170" y="1166"/>
                    </a:lnTo>
                    <a:lnTo>
                      <a:pt x="1754" y="874"/>
                    </a:lnTo>
                    <a:lnTo>
                      <a:pt x="2340" y="582"/>
                    </a:lnTo>
                    <a:lnTo>
                      <a:pt x="1754" y="29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5" name="Google Shape;1285;p40"/>
              <p:cNvSpPr/>
              <p:nvPr/>
            </p:nvSpPr>
            <p:spPr>
              <a:xfrm>
                <a:off x="8095060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80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6" name="Google Shape;1286;p40"/>
              <p:cNvSpPr/>
              <p:nvPr/>
            </p:nvSpPr>
            <p:spPr>
              <a:xfrm>
                <a:off x="8343763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0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287" name="Google Shape;1287;p40"/>
          <p:cNvGrpSpPr/>
          <p:nvPr/>
        </p:nvGrpSpPr>
        <p:grpSpPr>
          <a:xfrm>
            <a:off x="2870825" y="4378486"/>
            <a:ext cx="557162" cy="445734"/>
            <a:chOff x="4607809" y="5664627"/>
            <a:chExt cx="742883" cy="594312"/>
          </a:xfrm>
        </p:grpSpPr>
        <p:sp>
          <p:nvSpPr>
            <p:cNvPr id="1288" name="Google Shape;1288;p40"/>
            <p:cNvSpPr/>
            <p:nvPr/>
          </p:nvSpPr>
          <p:spPr>
            <a:xfrm>
              <a:off x="4607809" y="5824234"/>
              <a:ext cx="185166" cy="401151"/>
            </a:xfrm>
            <a:custGeom>
              <a:avLst/>
              <a:gdLst/>
              <a:ahLst/>
              <a:cxnLst/>
              <a:rect l="l" t="t" r="r" b="b"/>
              <a:pathLst>
                <a:path w="1083" h="2355" extrusionOk="0">
                  <a:moveTo>
                    <a:pt x="542" y="0"/>
                  </a:moveTo>
                  <a:lnTo>
                    <a:pt x="269" y="133"/>
                  </a:lnTo>
                  <a:lnTo>
                    <a:pt x="0" y="270"/>
                  </a:lnTo>
                  <a:lnTo>
                    <a:pt x="0" y="2355"/>
                  </a:lnTo>
                  <a:lnTo>
                    <a:pt x="1083" y="2355"/>
                  </a:lnTo>
                  <a:lnTo>
                    <a:pt x="1083" y="270"/>
                  </a:lnTo>
                  <a:lnTo>
                    <a:pt x="814" y="133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9" name="Google Shape;1289;p40"/>
            <p:cNvSpPr/>
            <p:nvPr/>
          </p:nvSpPr>
          <p:spPr>
            <a:xfrm>
              <a:off x="4792974" y="5771259"/>
              <a:ext cx="185850" cy="454126"/>
            </a:xfrm>
            <a:custGeom>
              <a:avLst/>
              <a:gdLst/>
              <a:ahLst/>
              <a:cxnLst/>
              <a:rect l="l" t="t" r="r" b="b"/>
              <a:pathLst>
                <a:path w="1087" h="2666" extrusionOk="0">
                  <a:moveTo>
                    <a:pt x="545" y="0"/>
                  </a:moveTo>
                  <a:lnTo>
                    <a:pt x="273" y="133"/>
                  </a:lnTo>
                  <a:lnTo>
                    <a:pt x="0" y="266"/>
                  </a:lnTo>
                  <a:lnTo>
                    <a:pt x="0" y="2666"/>
                  </a:lnTo>
                  <a:lnTo>
                    <a:pt x="1087" y="2666"/>
                  </a:lnTo>
                  <a:lnTo>
                    <a:pt x="1087" y="266"/>
                  </a:lnTo>
                  <a:lnTo>
                    <a:pt x="814" y="133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0" name="Google Shape;1290;p40"/>
            <p:cNvSpPr/>
            <p:nvPr/>
          </p:nvSpPr>
          <p:spPr>
            <a:xfrm>
              <a:off x="4978822" y="5717602"/>
              <a:ext cx="185679" cy="507784"/>
            </a:xfrm>
            <a:custGeom>
              <a:avLst/>
              <a:gdLst/>
              <a:ahLst/>
              <a:cxnLst/>
              <a:rect l="l" t="t" r="r" b="b"/>
              <a:pathLst>
                <a:path w="1086" h="2981" extrusionOk="0">
                  <a:moveTo>
                    <a:pt x="541" y="0"/>
                  </a:moveTo>
                  <a:lnTo>
                    <a:pt x="272" y="137"/>
                  </a:lnTo>
                  <a:lnTo>
                    <a:pt x="0" y="270"/>
                  </a:lnTo>
                  <a:lnTo>
                    <a:pt x="0" y="2981"/>
                  </a:lnTo>
                  <a:lnTo>
                    <a:pt x="1086" y="2981"/>
                  </a:lnTo>
                  <a:lnTo>
                    <a:pt x="1086" y="270"/>
                  </a:lnTo>
                  <a:lnTo>
                    <a:pt x="814" y="137"/>
                  </a:lnTo>
                  <a:lnTo>
                    <a:pt x="541" y="0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1" name="Google Shape;1291;p40"/>
            <p:cNvSpPr/>
            <p:nvPr/>
          </p:nvSpPr>
          <p:spPr>
            <a:xfrm>
              <a:off x="5164499" y="5664627"/>
              <a:ext cx="185166" cy="560759"/>
            </a:xfrm>
            <a:custGeom>
              <a:avLst/>
              <a:gdLst/>
              <a:ahLst/>
              <a:cxnLst/>
              <a:rect l="l" t="t" r="r" b="b"/>
              <a:pathLst>
                <a:path w="1083" h="3292" extrusionOk="0">
                  <a:moveTo>
                    <a:pt x="269" y="133"/>
                  </a:moveTo>
                  <a:lnTo>
                    <a:pt x="0" y="267"/>
                  </a:lnTo>
                  <a:lnTo>
                    <a:pt x="0" y="3292"/>
                  </a:lnTo>
                  <a:lnTo>
                    <a:pt x="1083" y="3292"/>
                  </a:lnTo>
                  <a:lnTo>
                    <a:pt x="1083" y="267"/>
                  </a:lnTo>
                  <a:lnTo>
                    <a:pt x="814" y="133"/>
                  </a:lnTo>
                  <a:lnTo>
                    <a:pt x="542" y="0"/>
                  </a:lnTo>
                  <a:lnTo>
                    <a:pt x="269" y="133"/>
                  </a:ln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2" name="Google Shape;1292;p40"/>
            <p:cNvSpPr/>
            <p:nvPr/>
          </p:nvSpPr>
          <p:spPr>
            <a:xfrm>
              <a:off x="4607809" y="6225382"/>
              <a:ext cx="237484" cy="33556"/>
            </a:xfrm>
            <a:custGeom>
              <a:avLst/>
              <a:gdLst/>
              <a:ahLst/>
              <a:cxnLst/>
              <a:rect l="l" t="t" r="r" b="b"/>
              <a:pathLst>
                <a:path w="1389" h="197" extrusionOk="0">
                  <a:moveTo>
                    <a:pt x="0" y="0"/>
                  </a:moveTo>
                  <a:lnTo>
                    <a:pt x="608" y="197"/>
                  </a:lnTo>
                  <a:lnTo>
                    <a:pt x="1389" y="197"/>
                  </a:lnTo>
                  <a:lnTo>
                    <a:pt x="10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3" name="Google Shape;1293;p40"/>
            <p:cNvSpPr/>
            <p:nvPr/>
          </p:nvSpPr>
          <p:spPr>
            <a:xfrm>
              <a:off x="4792974" y="6225382"/>
              <a:ext cx="185850" cy="33556"/>
            </a:xfrm>
            <a:custGeom>
              <a:avLst/>
              <a:gdLst/>
              <a:ahLst/>
              <a:cxnLst/>
              <a:rect l="l" t="t" r="r" b="b"/>
              <a:pathLst>
                <a:path w="1087" h="197" extrusionOk="0">
                  <a:moveTo>
                    <a:pt x="1087" y="0"/>
                  </a:moveTo>
                  <a:lnTo>
                    <a:pt x="1087" y="197"/>
                  </a:lnTo>
                  <a:lnTo>
                    <a:pt x="306" y="197"/>
                  </a:lnTo>
                  <a:lnTo>
                    <a:pt x="0" y="0"/>
                  </a:lnTo>
                  <a:lnTo>
                    <a:pt x="1087" y="0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4" name="Google Shape;1294;p40"/>
            <p:cNvSpPr/>
            <p:nvPr/>
          </p:nvSpPr>
          <p:spPr>
            <a:xfrm>
              <a:off x="5112694" y="6225382"/>
              <a:ext cx="237997" cy="33556"/>
            </a:xfrm>
            <a:custGeom>
              <a:avLst/>
              <a:gdLst/>
              <a:ahLst/>
              <a:cxnLst/>
              <a:rect l="l" t="t" r="r" b="b"/>
              <a:pathLst>
                <a:path w="1392" h="197" extrusionOk="0">
                  <a:moveTo>
                    <a:pt x="1392" y="0"/>
                  </a:moveTo>
                  <a:lnTo>
                    <a:pt x="781" y="197"/>
                  </a:lnTo>
                  <a:lnTo>
                    <a:pt x="0" y="197"/>
                  </a:lnTo>
                  <a:lnTo>
                    <a:pt x="306" y="0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5" name="Google Shape;1295;p40"/>
            <p:cNvSpPr/>
            <p:nvPr/>
          </p:nvSpPr>
          <p:spPr>
            <a:xfrm>
              <a:off x="4978822" y="6225382"/>
              <a:ext cx="186192" cy="33556"/>
            </a:xfrm>
            <a:custGeom>
              <a:avLst/>
              <a:gdLst/>
              <a:ahLst/>
              <a:cxnLst/>
              <a:rect l="l" t="t" r="r" b="b"/>
              <a:pathLst>
                <a:path w="1089" h="197" extrusionOk="0">
                  <a:moveTo>
                    <a:pt x="0" y="0"/>
                  </a:moveTo>
                  <a:lnTo>
                    <a:pt x="0" y="197"/>
                  </a:lnTo>
                  <a:lnTo>
                    <a:pt x="783" y="197"/>
                  </a:lnTo>
                  <a:lnTo>
                    <a:pt x="10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96" name="Google Shape;1296;p40"/>
          <p:cNvGrpSpPr/>
          <p:nvPr/>
        </p:nvGrpSpPr>
        <p:grpSpPr>
          <a:xfrm>
            <a:off x="3973890" y="4378543"/>
            <a:ext cx="1079865" cy="445620"/>
            <a:chOff x="2571250" y="5664711"/>
            <a:chExt cx="1439820" cy="594160"/>
          </a:xfrm>
        </p:grpSpPr>
        <p:sp>
          <p:nvSpPr>
            <p:cNvPr id="1297" name="Google Shape;1297;p40"/>
            <p:cNvSpPr/>
            <p:nvPr/>
          </p:nvSpPr>
          <p:spPr>
            <a:xfrm>
              <a:off x="275148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8" name="Google Shape;1298;p40"/>
            <p:cNvSpPr/>
            <p:nvPr/>
          </p:nvSpPr>
          <p:spPr>
            <a:xfrm>
              <a:off x="2765747" y="5713810"/>
              <a:ext cx="150600" cy="151500"/>
            </a:xfrm>
            <a:prstGeom prst="ellipse">
              <a:avLst/>
            </a:pr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9" name="Google Shape;1299;p40"/>
            <p:cNvSpPr/>
            <p:nvPr/>
          </p:nvSpPr>
          <p:spPr>
            <a:xfrm>
              <a:off x="2930895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0" name="Google Shape;1300;p40"/>
            <p:cNvSpPr/>
            <p:nvPr/>
          </p:nvSpPr>
          <p:spPr>
            <a:xfrm>
              <a:off x="2945363" y="5746957"/>
              <a:ext cx="151200" cy="151800"/>
            </a:xfrm>
            <a:prstGeom prst="ellipse">
              <a:avLst/>
            </a:pr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1" name="Google Shape;1301;p40"/>
            <p:cNvSpPr/>
            <p:nvPr/>
          </p:nvSpPr>
          <p:spPr>
            <a:xfrm>
              <a:off x="3111130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2" name="Google Shape;1302;p40"/>
            <p:cNvSpPr/>
            <p:nvPr/>
          </p:nvSpPr>
          <p:spPr>
            <a:xfrm>
              <a:off x="3125392" y="5770782"/>
              <a:ext cx="151200" cy="151800"/>
            </a:xfrm>
            <a:prstGeom prst="ellipse">
              <a:avLst/>
            </a:pr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3" name="Google Shape;1303;p40"/>
            <p:cNvSpPr/>
            <p:nvPr/>
          </p:nvSpPr>
          <p:spPr>
            <a:xfrm>
              <a:off x="3291159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4" name="Google Shape;1304;p40"/>
            <p:cNvSpPr/>
            <p:nvPr/>
          </p:nvSpPr>
          <p:spPr>
            <a:xfrm>
              <a:off x="3305628" y="5770782"/>
              <a:ext cx="151200" cy="151800"/>
            </a:xfrm>
            <a:prstGeom prst="ellipse">
              <a:avLst/>
            </a:pr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5" name="Google Shape;1305;p40"/>
            <p:cNvSpPr/>
            <p:nvPr/>
          </p:nvSpPr>
          <p:spPr>
            <a:xfrm>
              <a:off x="3471189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6" name="Google Shape;1306;p40"/>
            <p:cNvSpPr/>
            <p:nvPr/>
          </p:nvSpPr>
          <p:spPr>
            <a:xfrm>
              <a:off x="3485657" y="5746957"/>
              <a:ext cx="151200" cy="151800"/>
            </a:xfrm>
            <a:prstGeom prst="ellipse">
              <a:avLst/>
            </a:pr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7" name="Google Shape;1307;p40"/>
            <p:cNvSpPr/>
            <p:nvPr/>
          </p:nvSpPr>
          <p:spPr>
            <a:xfrm>
              <a:off x="365142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3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3" y="0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8" name="Google Shape;1308;p40"/>
            <p:cNvSpPr/>
            <p:nvPr/>
          </p:nvSpPr>
          <p:spPr>
            <a:xfrm>
              <a:off x="3665893" y="5713810"/>
              <a:ext cx="150600" cy="151500"/>
            </a:xfrm>
            <a:prstGeom prst="ellipse">
              <a:avLst/>
            </a:pr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9" name="Google Shape;1309;p40"/>
            <p:cNvSpPr/>
            <p:nvPr/>
          </p:nvSpPr>
          <p:spPr>
            <a:xfrm>
              <a:off x="3830834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5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0" name="Google Shape;1310;p40"/>
            <p:cNvSpPr/>
            <p:nvPr/>
          </p:nvSpPr>
          <p:spPr>
            <a:xfrm>
              <a:off x="3845302" y="5679213"/>
              <a:ext cx="151200" cy="151800"/>
            </a:xfrm>
            <a:prstGeom prst="ellipse">
              <a:avLst/>
            </a:pr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1" name="Google Shape;1311;p40"/>
            <p:cNvSpPr/>
            <p:nvPr/>
          </p:nvSpPr>
          <p:spPr>
            <a:xfrm>
              <a:off x="2571250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4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2" name="Google Shape;1312;p40"/>
            <p:cNvSpPr/>
            <p:nvPr/>
          </p:nvSpPr>
          <p:spPr>
            <a:xfrm>
              <a:off x="2585718" y="5679213"/>
              <a:ext cx="151200" cy="151800"/>
            </a:xfrm>
            <a:prstGeom prst="ellipse">
              <a:avLst/>
            </a:prstGeom>
            <a:solidFill>
              <a:srgbClr val="99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3" name="Google Shape;1313;p40"/>
            <p:cNvSpPr/>
            <p:nvPr/>
          </p:nvSpPr>
          <p:spPr>
            <a:xfrm>
              <a:off x="2571250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1767" y="239"/>
                  </a:moveTo>
                  <a:lnTo>
                    <a:pt x="1198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767" y="239"/>
                  </a:lnTo>
                  <a:close/>
                </a:path>
              </a:pathLst>
            </a:custGeom>
            <a:solidFill>
              <a:srgbClr val="99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4" name="Google Shape;1314;p40"/>
            <p:cNvSpPr/>
            <p:nvPr/>
          </p:nvSpPr>
          <p:spPr>
            <a:xfrm>
              <a:off x="2751485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1467" y="239"/>
                  </a:moveTo>
                  <a:lnTo>
                    <a:pt x="895" y="239"/>
                  </a:lnTo>
                  <a:lnTo>
                    <a:pt x="0" y="0"/>
                  </a:lnTo>
                  <a:lnTo>
                    <a:pt x="868" y="0"/>
                  </a:lnTo>
                  <a:lnTo>
                    <a:pt x="1467" y="239"/>
                  </a:ln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5" name="Google Shape;1315;p40"/>
            <p:cNvSpPr/>
            <p:nvPr/>
          </p:nvSpPr>
          <p:spPr>
            <a:xfrm>
              <a:off x="2930895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1171" y="239"/>
                  </a:moveTo>
                  <a:lnTo>
                    <a:pt x="599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171" y="239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6" name="Google Shape;1316;p40"/>
            <p:cNvSpPr/>
            <p:nvPr/>
          </p:nvSpPr>
          <p:spPr>
            <a:xfrm>
              <a:off x="3111130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871" y="239"/>
                  </a:moveTo>
                  <a:lnTo>
                    <a:pt x="299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871" y="239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7" name="Google Shape;1317;p40"/>
            <p:cNvSpPr/>
            <p:nvPr/>
          </p:nvSpPr>
          <p:spPr>
            <a:xfrm>
              <a:off x="3291159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8" name="Google Shape;1318;p40"/>
            <p:cNvSpPr/>
            <p:nvPr/>
          </p:nvSpPr>
          <p:spPr>
            <a:xfrm>
              <a:off x="3409388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299" y="0"/>
                  </a:lnTo>
                  <a:lnTo>
                    <a:pt x="11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9" name="Google Shape;1319;p40"/>
            <p:cNvSpPr/>
            <p:nvPr/>
          </p:nvSpPr>
          <p:spPr>
            <a:xfrm>
              <a:off x="3527616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599" y="0"/>
                  </a:lnTo>
                  <a:lnTo>
                    <a:pt x="14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0" name="Google Shape;1320;p40"/>
            <p:cNvSpPr/>
            <p:nvPr/>
          </p:nvSpPr>
          <p:spPr>
            <a:xfrm>
              <a:off x="3645844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895" y="0"/>
                  </a:lnTo>
                  <a:lnTo>
                    <a:pt x="17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21" name="Google Shape;1321;p40"/>
          <p:cNvGrpSpPr/>
          <p:nvPr/>
        </p:nvGrpSpPr>
        <p:grpSpPr>
          <a:xfrm>
            <a:off x="5599659" y="4378335"/>
            <a:ext cx="642470" cy="446036"/>
            <a:chOff x="6332670" y="5663946"/>
            <a:chExt cx="856627" cy="594715"/>
          </a:xfrm>
        </p:grpSpPr>
        <p:grpSp>
          <p:nvGrpSpPr>
            <p:cNvPr id="1322" name="Google Shape;1322;p40"/>
            <p:cNvGrpSpPr/>
            <p:nvPr/>
          </p:nvGrpSpPr>
          <p:grpSpPr>
            <a:xfrm>
              <a:off x="6392364" y="5663946"/>
              <a:ext cx="796933" cy="185801"/>
              <a:chOff x="3321050" y="1066800"/>
              <a:chExt cx="6505573" cy="1508125"/>
            </a:xfrm>
          </p:grpSpPr>
          <p:sp>
            <p:nvSpPr>
              <p:cNvPr id="1323" name="Google Shape;1323;p40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4" name="Google Shape;1324;p40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38761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25" name="Google Shape;1325;p40"/>
            <p:cNvGrpSpPr/>
            <p:nvPr/>
          </p:nvGrpSpPr>
          <p:grpSpPr>
            <a:xfrm flipH="1">
              <a:off x="6332670" y="5868403"/>
              <a:ext cx="796933" cy="185801"/>
              <a:chOff x="3321050" y="1066800"/>
              <a:chExt cx="6505573" cy="1508125"/>
            </a:xfrm>
          </p:grpSpPr>
          <p:sp>
            <p:nvSpPr>
              <p:cNvPr id="1326" name="Google Shape;1326;p40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45818E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7" name="Google Shape;1327;p40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34F5C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28" name="Google Shape;1328;p40"/>
            <p:cNvGrpSpPr/>
            <p:nvPr/>
          </p:nvGrpSpPr>
          <p:grpSpPr>
            <a:xfrm>
              <a:off x="6392364" y="6072860"/>
              <a:ext cx="796933" cy="185801"/>
              <a:chOff x="3321050" y="1066800"/>
              <a:chExt cx="6505573" cy="1508125"/>
            </a:xfrm>
          </p:grpSpPr>
          <p:sp>
            <p:nvSpPr>
              <p:cNvPr id="1329" name="Google Shape;1329;p40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0" name="Google Shape;1330;p40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C458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332" name="Google Shape;1332;p4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  <p:sp>
        <p:nvSpPr>
          <p:cNvPr id="1331" name="Google Shape;1331;p40"/>
          <p:cNvSpPr txBox="1">
            <a:spLocks noGrp="1"/>
          </p:cNvSpPr>
          <p:nvPr>
            <p:ph type="title" idx="4294967295"/>
          </p:nvPr>
        </p:nvSpPr>
        <p:spPr>
          <a:xfrm>
            <a:off x="0" y="249238"/>
            <a:ext cx="7432675" cy="39687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Diagrams and infographics</a:t>
            </a:r>
            <a:endParaRPr sz="20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7" name="Google Shape;1337;p41"/>
          <p:cNvSpPr txBox="1"/>
          <p:nvPr/>
        </p:nvSpPr>
        <p:spPr>
          <a:xfrm>
            <a:off x="2087650" y="914275"/>
            <a:ext cx="6676800" cy="13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Now you can use any emoji as an icon!</a:t>
            </a:r>
            <a:endParaRPr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And of course it resizes without losing quality and you can change the color.</a:t>
            </a:r>
            <a:endParaRPr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How? Follow Google instructions </a:t>
            </a:r>
            <a:r>
              <a:rPr lang="en" u="sng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  <a:hlinkClick r:id="rId3"/>
              </a:rPr>
              <a:t>https://twitter.com/googledocs/status/730087240156643328</a:t>
            </a:r>
            <a:endParaRPr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338" name="Google Shape;1338;p41"/>
          <p:cNvSpPr txBox="1"/>
          <p:nvPr/>
        </p:nvSpPr>
        <p:spPr>
          <a:xfrm>
            <a:off x="731900" y="23742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chemeClr val="dk1"/>
                </a:solidFill>
                <a:highlight>
                  <a:srgbClr val="FFCD00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 and many more...</a:t>
            </a:r>
            <a:endParaRPr sz="2400">
              <a:solidFill>
                <a:schemeClr val="dk1"/>
              </a:solidFill>
              <a:highlight>
                <a:srgbClr val="FFCD00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339" name="Google Shape;1339;p41"/>
          <p:cNvSpPr txBox="1"/>
          <p:nvPr/>
        </p:nvSpPr>
        <p:spPr>
          <a:xfrm>
            <a:off x="572775" y="8564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600">
                <a:solidFill>
                  <a:srgbClr val="F6921D"/>
                </a:solidFill>
              </a:rPr>
              <a:t>😉</a:t>
            </a:r>
            <a:endParaRPr sz="9600">
              <a:solidFill>
                <a:srgbClr val="F6921D"/>
              </a:solidFill>
            </a:endParaRPr>
          </a:p>
        </p:txBody>
      </p:sp>
      <p:sp>
        <p:nvSpPr>
          <p:cNvPr id="1340" name="Google Shape;1340;p41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5" name="Google Shape;1345;p42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26425" y="1451225"/>
            <a:ext cx="2291150" cy="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1346" name="Google Shape;1346;p42"/>
          <p:cNvSpPr txBox="1"/>
          <p:nvPr/>
        </p:nvSpPr>
        <p:spPr>
          <a:xfrm>
            <a:off x="1106100" y="2209500"/>
            <a:ext cx="6931800" cy="2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Free templates for all your presentation needs</a:t>
            </a:r>
            <a:endParaRPr sz="1800" b="1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347" name="Google Shape;1347;p42"/>
          <p:cNvGrpSpPr/>
          <p:nvPr/>
        </p:nvGrpSpPr>
        <p:grpSpPr>
          <a:xfrm>
            <a:off x="690575" y="3290132"/>
            <a:ext cx="7762851" cy="892418"/>
            <a:chOff x="801125" y="3213932"/>
            <a:chExt cx="7762851" cy="892418"/>
          </a:xfrm>
        </p:grpSpPr>
        <p:grpSp>
          <p:nvGrpSpPr>
            <p:cNvPr id="1348" name="Google Shape;1348;p42"/>
            <p:cNvGrpSpPr/>
            <p:nvPr/>
          </p:nvGrpSpPr>
          <p:grpSpPr>
            <a:xfrm>
              <a:off x="4845759" y="3213932"/>
              <a:ext cx="1695900" cy="892418"/>
              <a:chOff x="4845759" y="3213932"/>
              <a:chExt cx="1695900" cy="892418"/>
            </a:xfrm>
          </p:grpSpPr>
          <p:sp>
            <p:nvSpPr>
              <p:cNvPr id="1349" name="Google Shape;1349;p42"/>
              <p:cNvSpPr txBox="1"/>
              <p:nvPr/>
            </p:nvSpPr>
            <p:spPr>
              <a:xfrm>
                <a:off x="4845759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Ready to use, professional and customizable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350" name="Google Shape;1350;p42"/>
              <p:cNvSpPr/>
              <p:nvPr/>
            </p:nvSpPr>
            <p:spPr>
              <a:xfrm>
                <a:off x="5603395" y="3213932"/>
                <a:ext cx="180627" cy="181175"/>
              </a:xfrm>
              <a:custGeom>
                <a:avLst/>
                <a:gdLst/>
                <a:ahLst/>
                <a:cxnLst/>
                <a:rect l="l" t="t" r="r" b="b"/>
                <a:pathLst>
                  <a:path w="5929" h="5947" extrusionOk="0">
                    <a:moveTo>
                      <a:pt x="4679" y="0"/>
                    </a:moveTo>
                    <a:lnTo>
                      <a:pt x="4567" y="19"/>
                    </a:lnTo>
                    <a:lnTo>
                      <a:pt x="4474" y="37"/>
                    </a:lnTo>
                    <a:lnTo>
                      <a:pt x="4381" y="93"/>
                    </a:lnTo>
                    <a:lnTo>
                      <a:pt x="4288" y="168"/>
                    </a:lnTo>
                    <a:lnTo>
                      <a:pt x="3747" y="690"/>
                    </a:lnTo>
                    <a:lnTo>
                      <a:pt x="3729" y="746"/>
                    </a:lnTo>
                    <a:lnTo>
                      <a:pt x="3710" y="802"/>
                    </a:lnTo>
                    <a:lnTo>
                      <a:pt x="3729" y="857"/>
                    </a:lnTo>
                    <a:lnTo>
                      <a:pt x="3747" y="895"/>
                    </a:lnTo>
                    <a:lnTo>
                      <a:pt x="5033" y="2181"/>
                    </a:lnTo>
                    <a:lnTo>
                      <a:pt x="5089" y="2218"/>
                    </a:lnTo>
                    <a:lnTo>
                      <a:pt x="5182" y="2218"/>
                    </a:lnTo>
                    <a:lnTo>
                      <a:pt x="5238" y="2181"/>
                    </a:lnTo>
                    <a:lnTo>
                      <a:pt x="5779" y="1640"/>
                    </a:lnTo>
                    <a:lnTo>
                      <a:pt x="5835" y="1566"/>
                    </a:lnTo>
                    <a:lnTo>
                      <a:pt x="5891" y="1473"/>
                    </a:lnTo>
                    <a:lnTo>
                      <a:pt x="5928" y="1361"/>
                    </a:lnTo>
                    <a:lnTo>
                      <a:pt x="5928" y="1249"/>
                    </a:lnTo>
                    <a:lnTo>
                      <a:pt x="5928" y="1156"/>
                    </a:lnTo>
                    <a:lnTo>
                      <a:pt x="5891" y="1044"/>
                    </a:lnTo>
                    <a:lnTo>
                      <a:pt x="5835" y="951"/>
                    </a:lnTo>
                    <a:lnTo>
                      <a:pt x="5779" y="857"/>
                    </a:lnTo>
                    <a:lnTo>
                      <a:pt x="5071" y="168"/>
                    </a:lnTo>
                    <a:lnTo>
                      <a:pt x="4977" y="93"/>
                    </a:lnTo>
                    <a:lnTo>
                      <a:pt x="4884" y="37"/>
                    </a:lnTo>
                    <a:lnTo>
                      <a:pt x="4791" y="19"/>
                    </a:lnTo>
                    <a:lnTo>
                      <a:pt x="4679" y="0"/>
                    </a:lnTo>
                    <a:close/>
                    <a:moveTo>
                      <a:pt x="3393" y="1883"/>
                    </a:moveTo>
                    <a:lnTo>
                      <a:pt x="3449" y="1920"/>
                    </a:lnTo>
                    <a:lnTo>
                      <a:pt x="3486" y="1976"/>
                    </a:lnTo>
                    <a:lnTo>
                      <a:pt x="3505" y="2050"/>
                    </a:lnTo>
                    <a:lnTo>
                      <a:pt x="3486" y="2106"/>
                    </a:lnTo>
                    <a:lnTo>
                      <a:pt x="3449" y="2162"/>
                    </a:lnTo>
                    <a:lnTo>
                      <a:pt x="1660" y="3952"/>
                    </a:lnTo>
                    <a:lnTo>
                      <a:pt x="1604" y="3970"/>
                    </a:lnTo>
                    <a:lnTo>
                      <a:pt x="1548" y="3989"/>
                    </a:lnTo>
                    <a:lnTo>
                      <a:pt x="1492" y="3970"/>
                    </a:lnTo>
                    <a:lnTo>
                      <a:pt x="1436" y="3952"/>
                    </a:lnTo>
                    <a:lnTo>
                      <a:pt x="1399" y="3896"/>
                    </a:lnTo>
                    <a:lnTo>
                      <a:pt x="1380" y="3821"/>
                    </a:lnTo>
                    <a:lnTo>
                      <a:pt x="1399" y="3765"/>
                    </a:lnTo>
                    <a:lnTo>
                      <a:pt x="1436" y="3709"/>
                    </a:lnTo>
                    <a:lnTo>
                      <a:pt x="3225" y="1920"/>
                    </a:lnTo>
                    <a:lnTo>
                      <a:pt x="3281" y="1883"/>
                    </a:lnTo>
                    <a:close/>
                    <a:moveTo>
                      <a:pt x="1007" y="4362"/>
                    </a:moveTo>
                    <a:lnTo>
                      <a:pt x="1007" y="4921"/>
                    </a:lnTo>
                    <a:lnTo>
                      <a:pt x="1566" y="4921"/>
                    </a:lnTo>
                    <a:lnTo>
                      <a:pt x="1566" y="5331"/>
                    </a:lnTo>
                    <a:lnTo>
                      <a:pt x="821" y="5462"/>
                    </a:lnTo>
                    <a:lnTo>
                      <a:pt x="467" y="5107"/>
                    </a:lnTo>
                    <a:lnTo>
                      <a:pt x="597" y="4362"/>
                    </a:lnTo>
                    <a:close/>
                    <a:moveTo>
                      <a:pt x="3337" y="1118"/>
                    </a:moveTo>
                    <a:lnTo>
                      <a:pt x="3300" y="1156"/>
                    </a:lnTo>
                    <a:lnTo>
                      <a:pt x="243" y="4213"/>
                    </a:lnTo>
                    <a:lnTo>
                      <a:pt x="1" y="5611"/>
                    </a:lnTo>
                    <a:lnTo>
                      <a:pt x="1" y="5685"/>
                    </a:lnTo>
                    <a:lnTo>
                      <a:pt x="1" y="5741"/>
                    </a:lnTo>
                    <a:lnTo>
                      <a:pt x="38" y="5816"/>
                    </a:lnTo>
                    <a:lnTo>
                      <a:pt x="75" y="5853"/>
                    </a:lnTo>
                    <a:lnTo>
                      <a:pt x="131" y="5890"/>
                    </a:lnTo>
                    <a:lnTo>
                      <a:pt x="187" y="5928"/>
                    </a:lnTo>
                    <a:lnTo>
                      <a:pt x="243" y="5946"/>
                    </a:lnTo>
                    <a:lnTo>
                      <a:pt x="317" y="5928"/>
                    </a:lnTo>
                    <a:lnTo>
                      <a:pt x="1734" y="5685"/>
                    </a:lnTo>
                    <a:lnTo>
                      <a:pt x="4772" y="2647"/>
                    </a:lnTo>
                    <a:lnTo>
                      <a:pt x="4810" y="2591"/>
                    </a:lnTo>
                    <a:lnTo>
                      <a:pt x="4810" y="2535"/>
                    </a:lnTo>
                    <a:lnTo>
                      <a:pt x="4810" y="2498"/>
                    </a:lnTo>
                    <a:lnTo>
                      <a:pt x="4772" y="2442"/>
                    </a:lnTo>
                    <a:lnTo>
                      <a:pt x="3486" y="1156"/>
                    </a:lnTo>
                    <a:lnTo>
                      <a:pt x="3449" y="11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351" name="Google Shape;1351;p42"/>
            <p:cNvGrpSpPr/>
            <p:nvPr/>
          </p:nvGrpSpPr>
          <p:grpSpPr>
            <a:xfrm>
              <a:off x="2823442" y="3214222"/>
              <a:ext cx="1695900" cy="892128"/>
              <a:chOff x="2823442" y="3214222"/>
              <a:chExt cx="1695900" cy="892128"/>
            </a:xfrm>
          </p:grpSpPr>
          <p:sp>
            <p:nvSpPr>
              <p:cNvPr id="1352" name="Google Shape;1352;p42"/>
              <p:cNvSpPr txBox="1"/>
              <p:nvPr/>
            </p:nvSpPr>
            <p:spPr>
              <a:xfrm>
                <a:off x="2823442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100% free for personal or commercial use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353" name="Google Shape;1353;p42"/>
              <p:cNvSpPr/>
              <p:nvPr/>
            </p:nvSpPr>
            <p:spPr>
              <a:xfrm>
                <a:off x="3569730" y="3214222"/>
                <a:ext cx="203323" cy="180597"/>
              </a:xfrm>
              <a:custGeom>
                <a:avLst/>
                <a:gdLst/>
                <a:ahLst/>
                <a:cxnLst/>
                <a:rect l="l" t="t" r="r" b="b"/>
                <a:pathLst>
                  <a:path w="6674" h="5928" extrusionOk="0">
                    <a:moveTo>
                      <a:pt x="2443" y="0"/>
                    </a:moveTo>
                    <a:lnTo>
                      <a:pt x="2275" y="37"/>
                    </a:lnTo>
                    <a:lnTo>
                      <a:pt x="2126" y="93"/>
                    </a:lnTo>
                    <a:lnTo>
                      <a:pt x="1995" y="187"/>
                    </a:lnTo>
                    <a:lnTo>
                      <a:pt x="1846" y="336"/>
                    </a:lnTo>
                    <a:lnTo>
                      <a:pt x="1753" y="503"/>
                    </a:lnTo>
                    <a:lnTo>
                      <a:pt x="1697" y="690"/>
                    </a:lnTo>
                    <a:lnTo>
                      <a:pt x="1660" y="876"/>
                    </a:lnTo>
                    <a:lnTo>
                      <a:pt x="1678" y="1063"/>
                    </a:lnTo>
                    <a:lnTo>
                      <a:pt x="1716" y="1249"/>
                    </a:lnTo>
                    <a:lnTo>
                      <a:pt x="1809" y="1417"/>
                    </a:lnTo>
                    <a:lnTo>
                      <a:pt x="1921" y="1566"/>
                    </a:lnTo>
                    <a:lnTo>
                      <a:pt x="3188" y="2889"/>
                    </a:lnTo>
                    <a:lnTo>
                      <a:pt x="3263" y="2945"/>
                    </a:lnTo>
                    <a:lnTo>
                      <a:pt x="3337" y="2964"/>
                    </a:lnTo>
                    <a:lnTo>
                      <a:pt x="3412" y="2945"/>
                    </a:lnTo>
                    <a:lnTo>
                      <a:pt x="3487" y="2889"/>
                    </a:lnTo>
                    <a:lnTo>
                      <a:pt x="4754" y="1566"/>
                    </a:lnTo>
                    <a:lnTo>
                      <a:pt x="4866" y="1417"/>
                    </a:lnTo>
                    <a:lnTo>
                      <a:pt x="4940" y="1249"/>
                    </a:lnTo>
                    <a:lnTo>
                      <a:pt x="4996" y="1063"/>
                    </a:lnTo>
                    <a:lnTo>
                      <a:pt x="5015" y="876"/>
                    </a:lnTo>
                    <a:lnTo>
                      <a:pt x="4978" y="690"/>
                    </a:lnTo>
                    <a:lnTo>
                      <a:pt x="4922" y="503"/>
                    </a:lnTo>
                    <a:lnTo>
                      <a:pt x="4810" y="336"/>
                    </a:lnTo>
                    <a:lnTo>
                      <a:pt x="4679" y="187"/>
                    </a:lnTo>
                    <a:lnTo>
                      <a:pt x="4549" y="93"/>
                    </a:lnTo>
                    <a:lnTo>
                      <a:pt x="4381" y="37"/>
                    </a:lnTo>
                    <a:lnTo>
                      <a:pt x="4232" y="0"/>
                    </a:lnTo>
                    <a:lnTo>
                      <a:pt x="4064" y="0"/>
                    </a:lnTo>
                    <a:lnTo>
                      <a:pt x="3897" y="19"/>
                    </a:lnTo>
                    <a:lnTo>
                      <a:pt x="3747" y="75"/>
                    </a:lnTo>
                    <a:lnTo>
                      <a:pt x="3598" y="168"/>
                    </a:lnTo>
                    <a:lnTo>
                      <a:pt x="3468" y="280"/>
                    </a:lnTo>
                    <a:lnTo>
                      <a:pt x="3337" y="429"/>
                    </a:lnTo>
                    <a:lnTo>
                      <a:pt x="3207" y="280"/>
                    </a:lnTo>
                    <a:lnTo>
                      <a:pt x="3076" y="168"/>
                    </a:lnTo>
                    <a:lnTo>
                      <a:pt x="2927" y="75"/>
                    </a:lnTo>
                    <a:lnTo>
                      <a:pt x="2778" y="19"/>
                    </a:lnTo>
                    <a:lnTo>
                      <a:pt x="2610" y="0"/>
                    </a:lnTo>
                    <a:close/>
                    <a:moveTo>
                      <a:pt x="2219" y="3691"/>
                    </a:moveTo>
                    <a:lnTo>
                      <a:pt x="1995" y="3728"/>
                    </a:lnTo>
                    <a:lnTo>
                      <a:pt x="1772" y="3784"/>
                    </a:lnTo>
                    <a:lnTo>
                      <a:pt x="1548" y="3877"/>
                    </a:lnTo>
                    <a:lnTo>
                      <a:pt x="1362" y="4008"/>
                    </a:lnTo>
                    <a:lnTo>
                      <a:pt x="821" y="4436"/>
                    </a:lnTo>
                    <a:lnTo>
                      <a:pt x="187" y="4436"/>
                    </a:lnTo>
                    <a:lnTo>
                      <a:pt x="113" y="4455"/>
                    </a:lnTo>
                    <a:lnTo>
                      <a:pt x="57" y="4492"/>
                    </a:lnTo>
                    <a:lnTo>
                      <a:pt x="1" y="4548"/>
                    </a:lnTo>
                    <a:lnTo>
                      <a:pt x="1" y="4623"/>
                    </a:lnTo>
                    <a:lnTo>
                      <a:pt x="1" y="5741"/>
                    </a:lnTo>
                    <a:lnTo>
                      <a:pt x="1" y="5816"/>
                    </a:lnTo>
                    <a:lnTo>
                      <a:pt x="57" y="5872"/>
                    </a:lnTo>
                    <a:lnTo>
                      <a:pt x="113" y="5909"/>
                    </a:lnTo>
                    <a:lnTo>
                      <a:pt x="187" y="5928"/>
                    </a:lnTo>
                    <a:lnTo>
                      <a:pt x="4325" y="5928"/>
                    </a:lnTo>
                    <a:lnTo>
                      <a:pt x="4437" y="5909"/>
                    </a:lnTo>
                    <a:lnTo>
                      <a:pt x="4568" y="5890"/>
                    </a:lnTo>
                    <a:lnTo>
                      <a:pt x="4679" y="5834"/>
                    </a:lnTo>
                    <a:lnTo>
                      <a:pt x="4791" y="5760"/>
                    </a:lnTo>
                    <a:lnTo>
                      <a:pt x="6543" y="4362"/>
                    </a:lnTo>
                    <a:lnTo>
                      <a:pt x="6599" y="4306"/>
                    </a:lnTo>
                    <a:lnTo>
                      <a:pt x="6637" y="4231"/>
                    </a:lnTo>
                    <a:lnTo>
                      <a:pt x="6674" y="4157"/>
                    </a:lnTo>
                    <a:lnTo>
                      <a:pt x="6674" y="4082"/>
                    </a:lnTo>
                    <a:lnTo>
                      <a:pt x="6674" y="4008"/>
                    </a:lnTo>
                    <a:lnTo>
                      <a:pt x="6655" y="3933"/>
                    </a:lnTo>
                    <a:lnTo>
                      <a:pt x="6618" y="3859"/>
                    </a:lnTo>
                    <a:lnTo>
                      <a:pt x="6543" y="3784"/>
                    </a:lnTo>
                    <a:lnTo>
                      <a:pt x="6506" y="3747"/>
                    </a:lnTo>
                    <a:lnTo>
                      <a:pt x="6432" y="3728"/>
                    </a:lnTo>
                    <a:lnTo>
                      <a:pt x="6376" y="3709"/>
                    </a:lnTo>
                    <a:lnTo>
                      <a:pt x="6301" y="3709"/>
                    </a:lnTo>
                    <a:lnTo>
                      <a:pt x="6171" y="3728"/>
                    </a:lnTo>
                    <a:lnTo>
                      <a:pt x="6115" y="3747"/>
                    </a:lnTo>
                    <a:lnTo>
                      <a:pt x="6059" y="3784"/>
                    </a:lnTo>
                    <a:lnTo>
                      <a:pt x="4978" y="4641"/>
                    </a:lnTo>
                    <a:lnTo>
                      <a:pt x="4885" y="4716"/>
                    </a:lnTo>
                    <a:lnTo>
                      <a:pt x="4773" y="4772"/>
                    </a:lnTo>
                    <a:lnTo>
                      <a:pt x="4642" y="4809"/>
                    </a:lnTo>
                    <a:lnTo>
                      <a:pt x="3095" y="4809"/>
                    </a:lnTo>
                    <a:lnTo>
                      <a:pt x="3039" y="4772"/>
                    </a:lnTo>
                    <a:lnTo>
                      <a:pt x="2983" y="4716"/>
                    </a:lnTo>
                    <a:lnTo>
                      <a:pt x="2965" y="4660"/>
                    </a:lnTo>
                    <a:lnTo>
                      <a:pt x="2965" y="4586"/>
                    </a:lnTo>
                    <a:lnTo>
                      <a:pt x="3002" y="4511"/>
                    </a:lnTo>
                    <a:lnTo>
                      <a:pt x="3076" y="4455"/>
                    </a:lnTo>
                    <a:lnTo>
                      <a:pt x="3151" y="4436"/>
                    </a:lnTo>
                    <a:lnTo>
                      <a:pt x="4120" y="4436"/>
                    </a:lnTo>
                    <a:lnTo>
                      <a:pt x="4195" y="4418"/>
                    </a:lnTo>
                    <a:lnTo>
                      <a:pt x="4307" y="4362"/>
                    </a:lnTo>
                    <a:lnTo>
                      <a:pt x="4363" y="4306"/>
                    </a:lnTo>
                    <a:lnTo>
                      <a:pt x="4400" y="4250"/>
                    </a:lnTo>
                    <a:lnTo>
                      <a:pt x="4419" y="4194"/>
                    </a:lnTo>
                    <a:lnTo>
                      <a:pt x="4437" y="4138"/>
                    </a:lnTo>
                    <a:lnTo>
                      <a:pt x="4456" y="4045"/>
                    </a:lnTo>
                    <a:lnTo>
                      <a:pt x="4437" y="3970"/>
                    </a:lnTo>
                    <a:lnTo>
                      <a:pt x="4400" y="3896"/>
                    </a:lnTo>
                    <a:lnTo>
                      <a:pt x="4363" y="3821"/>
                    </a:lnTo>
                    <a:lnTo>
                      <a:pt x="4307" y="3784"/>
                    </a:lnTo>
                    <a:lnTo>
                      <a:pt x="4232" y="3728"/>
                    </a:lnTo>
                    <a:lnTo>
                      <a:pt x="4158" y="3709"/>
                    </a:lnTo>
                    <a:lnTo>
                      <a:pt x="4083" y="369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354" name="Google Shape;1354;p42"/>
            <p:cNvGrpSpPr/>
            <p:nvPr/>
          </p:nvGrpSpPr>
          <p:grpSpPr>
            <a:xfrm>
              <a:off x="6868076" y="3213932"/>
              <a:ext cx="1695900" cy="892418"/>
              <a:chOff x="6868076" y="3213932"/>
              <a:chExt cx="1695900" cy="892418"/>
            </a:xfrm>
          </p:grpSpPr>
          <p:sp>
            <p:nvSpPr>
              <p:cNvPr id="1355" name="Google Shape;1355;p42"/>
              <p:cNvSpPr txBox="1"/>
              <p:nvPr/>
            </p:nvSpPr>
            <p:spPr>
              <a:xfrm>
                <a:off x="6868076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Blow your audience away with attractive visuals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356" name="Google Shape;1356;p42"/>
              <p:cNvSpPr/>
              <p:nvPr/>
            </p:nvSpPr>
            <p:spPr>
              <a:xfrm>
                <a:off x="7625712" y="3213932"/>
                <a:ext cx="180627" cy="181175"/>
              </a:xfrm>
              <a:custGeom>
                <a:avLst/>
                <a:gdLst/>
                <a:ahLst/>
                <a:cxnLst/>
                <a:rect l="l" t="t" r="r" b="b"/>
                <a:pathLst>
                  <a:path w="5929" h="5947" extrusionOk="0">
                    <a:moveTo>
                      <a:pt x="784" y="4940"/>
                    </a:moveTo>
                    <a:lnTo>
                      <a:pt x="839" y="4958"/>
                    </a:lnTo>
                    <a:lnTo>
                      <a:pt x="933" y="5014"/>
                    </a:lnTo>
                    <a:lnTo>
                      <a:pt x="989" y="5107"/>
                    </a:lnTo>
                    <a:lnTo>
                      <a:pt x="1007" y="5145"/>
                    </a:lnTo>
                    <a:lnTo>
                      <a:pt x="1007" y="5201"/>
                    </a:lnTo>
                    <a:lnTo>
                      <a:pt x="1007" y="5257"/>
                    </a:lnTo>
                    <a:lnTo>
                      <a:pt x="989" y="5313"/>
                    </a:lnTo>
                    <a:lnTo>
                      <a:pt x="933" y="5406"/>
                    </a:lnTo>
                    <a:lnTo>
                      <a:pt x="839" y="5462"/>
                    </a:lnTo>
                    <a:lnTo>
                      <a:pt x="784" y="5480"/>
                    </a:lnTo>
                    <a:lnTo>
                      <a:pt x="672" y="5480"/>
                    </a:lnTo>
                    <a:lnTo>
                      <a:pt x="634" y="5462"/>
                    </a:lnTo>
                    <a:lnTo>
                      <a:pt x="541" y="5406"/>
                    </a:lnTo>
                    <a:lnTo>
                      <a:pt x="485" y="5313"/>
                    </a:lnTo>
                    <a:lnTo>
                      <a:pt x="467" y="5257"/>
                    </a:lnTo>
                    <a:lnTo>
                      <a:pt x="448" y="5201"/>
                    </a:lnTo>
                    <a:lnTo>
                      <a:pt x="467" y="5145"/>
                    </a:lnTo>
                    <a:lnTo>
                      <a:pt x="485" y="5107"/>
                    </a:lnTo>
                    <a:lnTo>
                      <a:pt x="541" y="5014"/>
                    </a:lnTo>
                    <a:lnTo>
                      <a:pt x="634" y="4958"/>
                    </a:lnTo>
                    <a:lnTo>
                      <a:pt x="672" y="4940"/>
                    </a:lnTo>
                    <a:close/>
                    <a:moveTo>
                      <a:pt x="206" y="2610"/>
                    </a:moveTo>
                    <a:lnTo>
                      <a:pt x="168" y="2628"/>
                    </a:lnTo>
                    <a:lnTo>
                      <a:pt x="75" y="2684"/>
                    </a:lnTo>
                    <a:lnTo>
                      <a:pt x="19" y="2777"/>
                    </a:lnTo>
                    <a:lnTo>
                      <a:pt x="1" y="2833"/>
                    </a:lnTo>
                    <a:lnTo>
                      <a:pt x="1" y="2889"/>
                    </a:lnTo>
                    <a:lnTo>
                      <a:pt x="1" y="5667"/>
                    </a:lnTo>
                    <a:lnTo>
                      <a:pt x="1" y="5723"/>
                    </a:lnTo>
                    <a:lnTo>
                      <a:pt x="19" y="5779"/>
                    </a:lnTo>
                    <a:lnTo>
                      <a:pt x="75" y="5872"/>
                    </a:lnTo>
                    <a:lnTo>
                      <a:pt x="168" y="5928"/>
                    </a:lnTo>
                    <a:lnTo>
                      <a:pt x="206" y="5946"/>
                    </a:lnTo>
                    <a:lnTo>
                      <a:pt x="1250" y="5946"/>
                    </a:lnTo>
                    <a:lnTo>
                      <a:pt x="1305" y="5928"/>
                    </a:lnTo>
                    <a:lnTo>
                      <a:pt x="1399" y="5872"/>
                    </a:lnTo>
                    <a:lnTo>
                      <a:pt x="1455" y="5779"/>
                    </a:lnTo>
                    <a:lnTo>
                      <a:pt x="1473" y="5723"/>
                    </a:lnTo>
                    <a:lnTo>
                      <a:pt x="1473" y="5667"/>
                    </a:lnTo>
                    <a:lnTo>
                      <a:pt x="1473" y="2889"/>
                    </a:lnTo>
                    <a:lnTo>
                      <a:pt x="1473" y="2833"/>
                    </a:lnTo>
                    <a:lnTo>
                      <a:pt x="1455" y="2777"/>
                    </a:lnTo>
                    <a:lnTo>
                      <a:pt x="1399" y="2684"/>
                    </a:lnTo>
                    <a:lnTo>
                      <a:pt x="1305" y="2628"/>
                    </a:lnTo>
                    <a:lnTo>
                      <a:pt x="1250" y="2610"/>
                    </a:lnTo>
                    <a:close/>
                    <a:moveTo>
                      <a:pt x="3617" y="0"/>
                    </a:moveTo>
                    <a:lnTo>
                      <a:pt x="3524" y="19"/>
                    </a:lnTo>
                    <a:lnTo>
                      <a:pt x="3468" y="75"/>
                    </a:lnTo>
                    <a:lnTo>
                      <a:pt x="3393" y="168"/>
                    </a:lnTo>
                    <a:lnTo>
                      <a:pt x="3337" y="261"/>
                    </a:lnTo>
                    <a:lnTo>
                      <a:pt x="3263" y="485"/>
                    </a:lnTo>
                    <a:lnTo>
                      <a:pt x="3225" y="671"/>
                    </a:lnTo>
                    <a:lnTo>
                      <a:pt x="3169" y="858"/>
                    </a:lnTo>
                    <a:lnTo>
                      <a:pt x="3114" y="1044"/>
                    </a:lnTo>
                    <a:lnTo>
                      <a:pt x="3039" y="1212"/>
                    </a:lnTo>
                    <a:lnTo>
                      <a:pt x="2983" y="1286"/>
                    </a:lnTo>
                    <a:lnTo>
                      <a:pt x="2927" y="1361"/>
                    </a:lnTo>
                    <a:lnTo>
                      <a:pt x="2797" y="1510"/>
                    </a:lnTo>
                    <a:lnTo>
                      <a:pt x="2666" y="1659"/>
                    </a:lnTo>
                    <a:lnTo>
                      <a:pt x="2442" y="1995"/>
                    </a:lnTo>
                    <a:lnTo>
                      <a:pt x="2200" y="2330"/>
                    </a:lnTo>
                    <a:lnTo>
                      <a:pt x="2051" y="2498"/>
                    </a:lnTo>
                    <a:lnTo>
                      <a:pt x="1883" y="2666"/>
                    </a:lnTo>
                    <a:lnTo>
                      <a:pt x="1865" y="2722"/>
                    </a:lnTo>
                    <a:lnTo>
                      <a:pt x="1846" y="2777"/>
                    </a:lnTo>
                    <a:lnTo>
                      <a:pt x="1846" y="5257"/>
                    </a:lnTo>
                    <a:lnTo>
                      <a:pt x="1865" y="5313"/>
                    </a:lnTo>
                    <a:lnTo>
                      <a:pt x="1883" y="5350"/>
                    </a:lnTo>
                    <a:lnTo>
                      <a:pt x="1939" y="5387"/>
                    </a:lnTo>
                    <a:lnTo>
                      <a:pt x="1995" y="5387"/>
                    </a:lnTo>
                    <a:lnTo>
                      <a:pt x="2126" y="5406"/>
                    </a:lnTo>
                    <a:lnTo>
                      <a:pt x="2293" y="5462"/>
                    </a:lnTo>
                    <a:lnTo>
                      <a:pt x="2592" y="5573"/>
                    </a:lnTo>
                    <a:lnTo>
                      <a:pt x="2890" y="5704"/>
                    </a:lnTo>
                    <a:lnTo>
                      <a:pt x="3225" y="5816"/>
                    </a:lnTo>
                    <a:lnTo>
                      <a:pt x="3393" y="5872"/>
                    </a:lnTo>
                    <a:lnTo>
                      <a:pt x="3580" y="5909"/>
                    </a:lnTo>
                    <a:lnTo>
                      <a:pt x="3785" y="5946"/>
                    </a:lnTo>
                    <a:lnTo>
                      <a:pt x="4400" y="5946"/>
                    </a:lnTo>
                    <a:lnTo>
                      <a:pt x="4586" y="5928"/>
                    </a:lnTo>
                    <a:lnTo>
                      <a:pt x="4772" y="5909"/>
                    </a:lnTo>
                    <a:lnTo>
                      <a:pt x="4940" y="5853"/>
                    </a:lnTo>
                    <a:lnTo>
                      <a:pt x="5108" y="5797"/>
                    </a:lnTo>
                    <a:lnTo>
                      <a:pt x="5238" y="5723"/>
                    </a:lnTo>
                    <a:lnTo>
                      <a:pt x="5332" y="5611"/>
                    </a:lnTo>
                    <a:lnTo>
                      <a:pt x="5388" y="5499"/>
                    </a:lnTo>
                    <a:lnTo>
                      <a:pt x="5425" y="5368"/>
                    </a:lnTo>
                    <a:lnTo>
                      <a:pt x="5425" y="5238"/>
                    </a:lnTo>
                    <a:lnTo>
                      <a:pt x="5406" y="5089"/>
                    </a:lnTo>
                    <a:lnTo>
                      <a:pt x="5481" y="4996"/>
                    </a:lnTo>
                    <a:lnTo>
                      <a:pt x="5537" y="4902"/>
                    </a:lnTo>
                    <a:lnTo>
                      <a:pt x="5574" y="4809"/>
                    </a:lnTo>
                    <a:lnTo>
                      <a:pt x="5611" y="4697"/>
                    </a:lnTo>
                    <a:lnTo>
                      <a:pt x="5630" y="4567"/>
                    </a:lnTo>
                    <a:lnTo>
                      <a:pt x="5630" y="4455"/>
                    </a:lnTo>
                    <a:lnTo>
                      <a:pt x="5630" y="4325"/>
                    </a:lnTo>
                    <a:lnTo>
                      <a:pt x="5593" y="4213"/>
                    </a:lnTo>
                    <a:lnTo>
                      <a:pt x="5667" y="4101"/>
                    </a:lnTo>
                    <a:lnTo>
                      <a:pt x="5723" y="3989"/>
                    </a:lnTo>
                    <a:lnTo>
                      <a:pt x="5742" y="3877"/>
                    </a:lnTo>
                    <a:lnTo>
                      <a:pt x="5779" y="3747"/>
                    </a:lnTo>
                    <a:lnTo>
                      <a:pt x="5779" y="3635"/>
                    </a:lnTo>
                    <a:lnTo>
                      <a:pt x="5760" y="3523"/>
                    </a:lnTo>
                    <a:lnTo>
                      <a:pt x="5742" y="3393"/>
                    </a:lnTo>
                    <a:lnTo>
                      <a:pt x="5704" y="3299"/>
                    </a:lnTo>
                    <a:lnTo>
                      <a:pt x="5798" y="3169"/>
                    </a:lnTo>
                    <a:lnTo>
                      <a:pt x="5872" y="3038"/>
                    </a:lnTo>
                    <a:lnTo>
                      <a:pt x="5909" y="2889"/>
                    </a:lnTo>
                    <a:lnTo>
                      <a:pt x="5928" y="2722"/>
                    </a:lnTo>
                    <a:lnTo>
                      <a:pt x="5909" y="2591"/>
                    </a:lnTo>
                    <a:lnTo>
                      <a:pt x="5872" y="2461"/>
                    </a:lnTo>
                    <a:lnTo>
                      <a:pt x="5816" y="2349"/>
                    </a:lnTo>
                    <a:lnTo>
                      <a:pt x="5723" y="2256"/>
                    </a:lnTo>
                    <a:lnTo>
                      <a:pt x="5630" y="2162"/>
                    </a:lnTo>
                    <a:lnTo>
                      <a:pt x="5518" y="2106"/>
                    </a:lnTo>
                    <a:lnTo>
                      <a:pt x="5388" y="2069"/>
                    </a:lnTo>
                    <a:lnTo>
                      <a:pt x="5238" y="2051"/>
                    </a:lnTo>
                    <a:lnTo>
                      <a:pt x="4064" y="2051"/>
                    </a:lnTo>
                    <a:lnTo>
                      <a:pt x="4101" y="1920"/>
                    </a:lnTo>
                    <a:lnTo>
                      <a:pt x="4157" y="1808"/>
                    </a:lnTo>
                    <a:lnTo>
                      <a:pt x="4288" y="1566"/>
                    </a:lnTo>
                    <a:lnTo>
                      <a:pt x="4344" y="1435"/>
                    </a:lnTo>
                    <a:lnTo>
                      <a:pt x="4400" y="1286"/>
                    </a:lnTo>
                    <a:lnTo>
                      <a:pt x="4437" y="1119"/>
                    </a:lnTo>
                    <a:lnTo>
                      <a:pt x="4456" y="951"/>
                    </a:lnTo>
                    <a:lnTo>
                      <a:pt x="4437" y="802"/>
                    </a:lnTo>
                    <a:lnTo>
                      <a:pt x="4418" y="671"/>
                    </a:lnTo>
                    <a:lnTo>
                      <a:pt x="4400" y="541"/>
                    </a:lnTo>
                    <a:lnTo>
                      <a:pt x="4362" y="447"/>
                    </a:lnTo>
                    <a:lnTo>
                      <a:pt x="4306" y="354"/>
                    </a:lnTo>
                    <a:lnTo>
                      <a:pt x="4251" y="280"/>
                    </a:lnTo>
                    <a:lnTo>
                      <a:pt x="4195" y="205"/>
                    </a:lnTo>
                    <a:lnTo>
                      <a:pt x="4139" y="168"/>
                    </a:lnTo>
                    <a:lnTo>
                      <a:pt x="3990" y="75"/>
                    </a:lnTo>
                    <a:lnTo>
                      <a:pt x="3859" y="37"/>
                    </a:lnTo>
                    <a:lnTo>
                      <a:pt x="3729" y="19"/>
                    </a:lnTo>
                    <a:lnTo>
                      <a:pt x="3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357" name="Google Shape;1357;p42"/>
            <p:cNvGrpSpPr/>
            <p:nvPr/>
          </p:nvGrpSpPr>
          <p:grpSpPr>
            <a:xfrm>
              <a:off x="801125" y="3214206"/>
              <a:ext cx="1695900" cy="892144"/>
              <a:chOff x="801125" y="3214206"/>
              <a:chExt cx="1695900" cy="892144"/>
            </a:xfrm>
          </p:grpSpPr>
          <p:sp>
            <p:nvSpPr>
              <p:cNvPr id="1358" name="Google Shape;1358;p42"/>
              <p:cNvSpPr txBox="1"/>
              <p:nvPr/>
            </p:nvSpPr>
            <p:spPr>
              <a:xfrm>
                <a:off x="801125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For PowerPoint and Google Slides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359" name="Google Shape;1359;p42"/>
              <p:cNvSpPr/>
              <p:nvPr/>
            </p:nvSpPr>
            <p:spPr>
              <a:xfrm>
                <a:off x="1535764" y="3214206"/>
                <a:ext cx="226629" cy="180627"/>
              </a:xfrm>
              <a:custGeom>
                <a:avLst/>
                <a:gdLst/>
                <a:ahLst/>
                <a:cxnLst/>
                <a:rect l="l" t="t" r="r" b="b"/>
                <a:pathLst>
                  <a:path w="7439" h="5929" extrusionOk="0">
                    <a:moveTo>
                      <a:pt x="5947" y="728"/>
                    </a:moveTo>
                    <a:lnTo>
                      <a:pt x="5947" y="3710"/>
                    </a:lnTo>
                    <a:lnTo>
                      <a:pt x="1492" y="3710"/>
                    </a:lnTo>
                    <a:lnTo>
                      <a:pt x="1492" y="728"/>
                    </a:lnTo>
                    <a:close/>
                    <a:moveTo>
                      <a:pt x="1194" y="1"/>
                    </a:moveTo>
                    <a:lnTo>
                      <a:pt x="1101" y="38"/>
                    </a:lnTo>
                    <a:lnTo>
                      <a:pt x="989" y="94"/>
                    </a:lnTo>
                    <a:lnTo>
                      <a:pt x="914" y="150"/>
                    </a:lnTo>
                    <a:lnTo>
                      <a:pt x="840" y="243"/>
                    </a:lnTo>
                    <a:lnTo>
                      <a:pt x="802" y="336"/>
                    </a:lnTo>
                    <a:lnTo>
                      <a:pt x="765" y="430"/>
                    </a:lnTo>
                    <a:lnTo>
                      <a:pt x="746" y="542"/>
                    </a:lnTo>
                    <a:lnTo>
                      <a:pt x="746" y="4437"/>
                    </a:lnTo>
                    <a:lnTo>
                      <a:pt x="6693" y="4437"/>
                    </a:lnTo>
                    <a:lnTo>
                      <a:pt x="6693" y="542"/>
                    </a:lnTo>
                    <a:lnTo>
                      <a:pt x="6674" y="430"/>
                    </a:lnTo>
                    <a:lnTo>
                      <a:pt x="6655" y="336"/>
                    </a:lnTo>
                    <a:lnTo>
                      <a:pt x="6599" y="243"/>
                    </a:lnTo>
                    <a:lnTo>
                      <a:pt x="6525" y="150"/>
                    </a:lnTo>
                    <a:lnTo>
                      <a:pt x="6450" y="94"/>
                    </a:lnTo>
                    <a:lnTo>
                      <a:pt x="6357" y="38"/>
                    </a:lnTo>
                    <a:lnTo>
                      <a:pt x="6245" y="1"/>
                    </a:lnTo>
                    <a:close/>
                    <a:moveTo>
                      <a:pt x="187" y="4810"/>
                    </a:moveTo>
                    <a:lnTo>
                      <a:pt x="131" y="4829"/>
                    </a:lnTo>
                    <a:lnTo>
                      <a:pt x="57" y="4866"/>
                    </a:lnTo>
                    <a:lnTo>
                      <a:pt x="20" y="4941"/>
                    </a:lnTo>
                    <a:lnTo>
                      <a:pt x="1" y="4996"/>
                    </a:lnTo>
                    <a:lnTo>
                      <a:pt x="1" y="5183"/>
                    </a:lnTo>
                    <a:lnTo>
                      <a:pt x="20" y="5332"/>
                    </a:lnTo>
                    <a:lnTo>
                      <a:pt x="75" y="5481"/>
                    </a:lnTo>
                    <a:lnTo>
                      <a:pt x="131" y="5612"/>
                    </a:lnTo>
                    <a:lnTo>
                      <a:pt x="225" y="5705"/>
                    </a:lnTo>
                    <a:lnTo>
                      <a:pt x="336" y="5798"/>
                    </a:lnTo>
                    <a:lnTo>
                      <a:pt x="467" y="5873"/>
                    </a:lnTo>
                    <a:lnTo>
                      <a:pt x="597" y="5910"/>
                    </a:lnTo>
                    <a:lnTo>
                      <a:pt x="746" y="5928"/>
                    </a:lnTo>
                    <a:lnTo>
                      <a:pt x="6693" y="5928"/>
                    </a:lnTo>
                    <a:lnTo>
                      <a:pt x="6842" y="5910"/>
                    </a:lnTo>
                    <a:lnTo>
                      <a:pt x="6972" y="5873"/>
                    </a:lnTo>
                    <a:lnTo>
                      <a:pt x="7103" y="5798"/>
                    </a:lnTo>
                    <a:lnTo>
                      <a:pt x="7214" y="5705"/>
                    </a:lnTo>
                    <a:lnTo>
                      <a:pt x="7308" y="5612"/>
                    </a:lnTo>
                    <a:lnTo>
                      <a:pt x="7382" y="5481"/>
                    </a:lnTo>
                    <a:lnTo>
                      <a:pt x="7420" y="5332"/>
                    </a:lnTo>
                    <a:lnTo>
                      <a:pt x="7438" y="5183"/>
                    </a:lnTo>
                    <a:lnTo>
                      <a:pt x="7438" y="4996"/>
                    </a:lnTo>
                    <a:lnTo>
                      <a:pt x="7420" y="4941"/>
                    </a:lnTo>
                    <a:lnTo>
                      <a:pt x="7382" y="4866"/>
                    </a:lnTo>
                    <a:lnTo>
                      <a:pt x="7326" y="4829"/>
                    </a:lnTo>
                    <a:lnTo>
                      <a:pt x="7252" y="4810"/>
                    </a:lnTo>
                    <a:lnTo>
                      <a:pt x="4437" y="4810"/>
                    </a:lnTo>
                    <a:lnTo>
                      <a:pt x="4419" y="4903"/>
                    </a:lnTo>
                    <a:lnTo>
                      <a:pt x="4400" y="4978"/>
                    </a:lnTo>
                    <a:lnTo>
                      <a:pt x="4363" y="5034"/>
                    </a:lnTo>
                    <a:lnTo>
                      <a:pt x="4325" y="5090"/>
                    </a:lnTo>
                    <a:lnTo>
                      <a:pt x="4269" y="5127"/>
                    </a:lnTo>
                    <a:lnTo>
                      <a:pt x="4195" y="5164"/>
                    </a:lnTo>
                    <a:lnTo>
                      <a:pt x="4139" y="5183"/>
                    </a:lnTo>
                    <a:lnTo>
                      <a:pt x="3263" y="5183"/>
                    </a:lnTo>
                    <a:lnTo>
                      <a:pt x="3207" y="5146"/>
                    </a:lnTo>
                    <a:lnTo>
                      <a:pt x="3132" y="5108"/>
                    </a:lnTo>
                    <a:lnTo>
                      <a:pt x="3076" y="5071"/>
                    </a:lnTo>
                    <a:lnTo>
                      <a:pt x="3039" y="5015"/>
                    </a:lnTo>
                    <a:lnTo>
                      <a:pt x="3002" y="4941"/>
                    </a:lnTo>
                    <a:lnTo>
                      <a:pt x="2983" y="4885"/>
                    </a:lnTo>
                    <a:lnTo>
                      <a:pt x="2965" y="48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</p:grpSp>
      <p:sp>
        <p:nvSpPr>
          <p:cNvPr id="1360" name="Google Shape;1360;p4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/>
          <p:nvPr/>
        </p:nvSpPr>
        <p:spPr>
          <a:xfrm>
            <a:off x="5650" y="4163500"/>
            <a:ext cx="9144000" cy="979800"/>
          </a:xfrm>
          <a:prstGeom prst="rect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 for use</a:t>
            </a:r>
            <a:endParaRPr/>
          </a:p>
        </p:txBody>
      </p:sp>
      <p:sp>
        <p:nvSpPr>
          <p:cNvPr id="95" name="Google Shape;95;p1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  <p:grpSp>
        <p:nvGrpSpPr>
          <p:cNvPr id="87" name="Google Shape;87;p13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88" name="Google Shape;88;p13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3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3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3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2" name="Google Shape;92;p13"/>
          <p:cNvSpPr txBox="1"/>
          <p:nvPr/>
        </p:nvSpPr>
        <p:spPr>
          <a:xfrm>
            <a:off x="1381250" y="1578150"/>
            <a:ext cx="3226800" cy="22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>
                <a:highlight>
                  <a:srgbClr val="FFCD00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EDIT IN GOOGLE SLIDES</a:t>
            </a:r>
            <a:endParaRPr sz="1200">
              <a:highlight>
                <a:srgbClr val="FFCD00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Quattrocento Sans"/>
                <a:ea typeface="Quattrocento Sans"/>
                <a:cs typeface="Quattrocento Sans"/>
                <a:sym typeface="Quattrocento Sans"/>
              </a:rPr>
              <a:t>Click on the button under the presentation preview that says "Use as Google Slides Theme".</a:t>
            </a:r>
            <a:endParaRPr sz="12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Quattrocento Sans"/>
                <a:ea typeface="Quattrocento Sans"/>
                <a:cs typeface="Quattrocento Sans"/>
                <a:sym typeface="Quattrocento Sans"/>
              </a:rPr>
              <a:t>You will get a copy of this document on your Google Drive and will be able to edit, add or delete slides.</a:t>
            </a:r>
            <a:endParaRPr sz="12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Quattrocento Sans"/>
                <a:ea typeface="Quattrocento Sans"/>
                <a:cs typeface="Quattrocento Sans"/>
                <a:sym typeface="Quattrocento Sans"/>
              </a:rPr>
              <a:t>You have to be signed in to your Google account.</a:t>
            </a:r>
            <a:endParaRPr sz="12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93" name="Google Shape;93;p13"/>
          <p:cNvSpPr txBox="1"/>
          <p:nvPr/>
        </p:nvSpPr>
        <p:spPr>
          <a:xfrm>
            <a:off x="5044602" y="1578150"/>
            <a:ext cx="3367500" cy="22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>
                <a:highlight>
                  <a:srgbClr val="FFCD00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EDIT IN POWERPOINT®</a:t>
            </a:r>
            <a:endParaRPr sz="1200">
              <a:highlight>
                <a:srgbClr val="FFCD00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latin typeface="Quattrocento Sans"/>
                <a:ea typeface="Quattrocento Sans"/>
                <a:cs typeface="Quattrocento Sans"/>
                <a:sym typeface="Quattrocento Sans"/>
              </a:rPr>
              <a:t>Click on the button under the presentation preview that says "Download as PowerPoint template". You will get a .pptx file that you can edit in PowerPoint.</a:t>
            </a:r>
            <a:endParaRPr sz="12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latin typeface="Quattrocento Sans"/>
                <a:ea typeface="Quattrocento Sans"/>
                <a:cs typeface="Quattrocento Sans"/>
                <a:sym typeface="Quattrocento Sans"/>
              </a:rPr>
              <a:t>Remember to download and install the fonts used in this presentation (you’ll find the links to the font files needed in the </a:t>
            </a:r>
            <a:r>
              <a:rPr lang="en" sz="1200" u="sng">
                <a:latin typeface="Quattrocento Sans"/>
                <a:ea typeface="Quattrocento Sans"/>
                <a:cs typeface="Quattrocento Sans"/>
                <a:sym typeface="Quattrocento Sans"/>
                <a:hlinkClick r:id="" action="ppaction://noaction"/>
              </a:rPr>
              <a:t>Presentation design slide</a:t>
            </a:r>
            <a:r>
              <a:rPr lang="en" sz="1200">
                <a:latin typeface="Quattrocento Sans"/>
                <a:ea typeface="Quattrocento Sans"/>
                <a:cs typeface="Quattrocento Sans"/>
                <a:sym typeface="Quattrocento Sans"/>
              </a:rPr>
              <a:t>)</a:t>
            </a:r>
            <a:endParaRPr sz="12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94" name="Google Shape;94;p13"/>
          <p:cNvSpPr txBox="1"/>
          <p:nvPr/>
        </p:nvSpPr>
        <p:spPr>
          <a:xfrm>
            <a:off x="675650" y="4134525"/>
            <a:ext cx="7846200" cy="8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100" b="1" i="1">
                <a:latin typeface="Lora"/>
                <a:ea typeface="Lora"/>
                <a:cs typeface="Lora"/>
                <a:sym typeface="Lora"/>
              </a:rPr>
              <a:t>More info on how to use this template at </a:t>
            </a:r>
            <a:r>
              <a:rPr lang="en" sz="1100" b="1" i="1" u="sng">
                <a:latin typeface="Lora"/>
                <a:ea typeface="Lora"/>
                <a:cs typeface="Lora"/>
                <a:sym typeface="Lora"/>
                <a:hlinkClick r:id="rId3"/>
              </a:rPr>
              <a:t>www.slidescarnival.com/help-use-presentation-template</a:t>
            </a:r>
            <a:endParaRPr sz="1100" b="1" i="1">
              <a:latin typeface="Lora"/>
              <a:ea typeface="Lora"/>
              <a:cs typeface="Lora"/>
              <a:sym typeface="Lora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100" i="1">
                <a:latin typeface="Lora"/>
                <a:ea typeface="Lora"/>
                <a:cs typeface="Lora"/>
                <a:sym typeface="Lora"/>
              </a:rPr>
              <a:t>This template is free to use under </a:t>
            </a:r>
            <a:r>
              <a:rPr lang="en" sz="1100" i="1" u="sng">
                <a:latin typeface="Lora"/>
                <a:ea typeface="Lora"/>
                <a:cs typeface="Lora"/>
                <a:sym typeface="Lora"/>
                <a:hlinkClick r:id="rId4"/>
              </a:rPr>
              <a:t>Creative Commons Attribution license</a:t>
            </a:r>
            <a:r>
              <a:rPr lang="en" sz="1100" i="1">
                <a:latin typeface="Lora"/>
                <a:ea typeface="Lora"/>
                <a:cs typeface="Lora"/>
                <a:sym typeface="Lora"/>
              </a:rPr>
              <a:t>. You can keep the Credits slide or mention SlidesCarnival and other resources used in a slide footer.</a:t>
            </a:r>
            <a:endParaRPr sz="1100" i="1">
              <a:latin typeface="Lora"/>
              <a:ea typeface="Lora"/>
              <a:cs typeface="Lora"/>
              <a:sym typeface="Lora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100" i="1">
              <a:latin typeface="Lora"/>
              <a:ea typeface="Lora"/>
              <a:cs typeface="Lora"/>
              <a:sym typeface="Lora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100" i="1"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"/>
          <p:cNvSpPr txBox="1">
            <a:spLocks noGrp="1"/>
          </p:cNvSpPr>
          <p:nvPr>
            <p:ph type="subTitle" idx="1"/>
          </p:nvPr>
        </p:nvSpPr>
        <p:spPr>
          <a:xfrm>
            <a:off x="2022299" y="2815923"/>
            <a:ext cx="5987725" cy="56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s-ES" dirty="0"/>
              <a:t>Se encarga de generar la información completa de la </a:t>
            </a:r>
            <a:r>
              <a:rPr lang="es-ES" dirty="0">
                <a:solidFill>
                  <a:schemeClr val="tx1"/>
                </a:solidFill>
                <a:highlight>
                  <a:srgbClr val="C094F6"/>
                </a:highlight>
              </a:rPr>
              <a:t>guía</a:t>
            </a:r>
            <a:r>
              <a:rPr lang="es-ES" dirty="0"/>
              <a:t> desde el origen al destino.</a:t>
            </a:r>
          </a:p>
        </p:txBody>
      </p:sp>
      <p:sp>
        <p:nvSpPr>
          <p:cNvPr id="110" name="Google Shape;110;p15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Servidor</a:t>
            </a:r>
            <a:endParaRPr dirty="0"/>
          </a:p>
        </p:txBody>
      </p:sp>
      <p:sp>
        <p:nvSpPr>
          <p:cNvPr id="113" name="Google Shape;113;p1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34</a:t>
            </a:fld>
            <a:endParaRPr/>
          </a:p>
        </p:txBody>
      </p:sp>
      <p:sp>
        <p:nvSpPr>
          <p:cNvPr id="112" name="Google Shape;112;p15"/>
          <p:cNvSpPr txBox="1"/>
          <p:nvPr/>
        </p:nvSpPr>
        <p:spPr>
          <a:xfrm>
            <a:off x="1133975" y="2291150"/>
            <a:ext cx="543900" cy="5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N</a:t>
            </a:r>
            <a:r>
              <a:rPr lang="en" sz="24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º</a:t>
            </a:r>
            <a:endParaRPr sz="2400" dirty="0">
              <a:latin typeface="Lora"/>
              <a:ea typeface="Lora"/>
              <a:cs typeface="Lora"/>
              <a:sym typeface="Lora"/>
            </a:endParaRPr>
          </a:p>
        </p:txBody>
      </p:sp>
      <p:graphicFrame>
        <p:nvGraphicFramePr>
          <p:cNvPr id="2" name="Diagrama 1">
            <a:extLst>
              <a:ext uri="{FF2B5EF4-FFF2-40B4-BE49-F238E27FC236}">
                <a16:creationId xmlns:a16="http://schemas.microsoft.com/office/drawing/2014/main" id="{33E693B4-1F63-40D9-BBBC-98ACFCF27D3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09058686"/>
              </p:ext>
            </p:extLst>
          </p:nvPr>
        </p:nvGraphicFramePr>
        <p:xfrm>
          <a:off x="2022225" y="3378123"/>
          <a:ext cx="4342716" cy="14628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45222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F5B9BA87-6890-4129-AC2A-B114E0D9058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graphicEl>
                                              <a:dgm id="{F5B9BA87-6890-4129-AC2A-B114E0D9058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graphicEl>
                                              <a:dgm id="{F5B9BA87-6890-4129-AC2A-B114E0D9058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B901BDCF-71E9-4A27-9F5C-9F94742742F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>
                                            <p:graphicEl>
                                              <a:dgm id="{B901BDCF-71E9-4A27-9F5C-9F94742742F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>
                                            <p:graphicEl>
                                              <a:dgm id="{B901BDCF-71E9-4A27-9F5C-9F94742742F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625EA2F2-BBBA-4E53-A6B7-D4BAB6607CD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graphicEl>
                                              <a:dgm id="{625EA2F2-BBBA-4E53-A6B7-D4BAB6607CD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>
                                            <p:graphicEl>
                                              <a:dgm id="{625EA2F2-BBBA-4E53-A6B7-D4BAB6607CD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9C95A8B4-ABE2-4CCB-A76E-BFCA5E2366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graphicEl>
                                              <a:dgm id="{9C95A8B4-ABE2-4CCB-A76E-BFCA5E2366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>
                                            <p:graphicEl>
                                              <a:dgm id="{9C95A8B4-ABE2-4CCB-A76E-BFCA5E2366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370D4C93-FCF6-4157-920F-B63CCFD50B5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>
                                            <p:graphicEl>
                                              <a:dgm id="{370D4C93-FCF6-4157-920F-B63CCFD50B5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graphicEl>
                                              <a:dgm id="{370D4C93-FCF6-4157-920F-B63CCFD50B5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C3098EE5-C26E-4248-9B05-63D5B7F3E7F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">
                                            <p:graphicEl>
                                              <a:dgm id="{C3098EE5-C26E-4248-9B05-63D5B7F3E7F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graphicEl>
                                              <a:dgm id="{C3098EE5-C26E-4248-9B05-63D5B7F3E7F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A96A35DF-BF55-4785-A265-1A0A65CA133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">
                                            <p:graphicEl>
                                              <a:dgm id="{A96A35DF-BF55-4785-A265-1A0A65CA133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">
                                            <p:graphicEl>
                                              <a:dgm id="{A96A35DF-BF55-4785-A265-1A0A65CA133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69DE75D1-D045-4531-9D10-E50919D2689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">
                                            <p:graphicEl>
                                              <a:dgm id="{69DE75D1-D045-4531-9D10-E50919D2689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">
                                            <p:graphicEl>
                                              <a:dgm id="{69DE75D1-D045-4531-9D10-E50919D2689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9C36ED49-29E6-4B5B-A220-9C6E4EF5D35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">
                                            <p:graphicEl>
                                              <a:dgm id="{9C36ED49-29E6-4B5B-A220-9C6E4EF5D35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">
                                            <p:graphicEl>
                                              <a:dgm id="{9C36ED49-29E6-4B5B-A220-9C6E4EF5D35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" grpId="0" build="p"/>
      <p:bldGraphic spid="2" grpId="0">
        <p:bldSub>
          <a:bldDgm bld="one"/>
        </p:bldSub>
      </p:bldGraphic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681E77-92C5-4AD9-AD48-31DC62B85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 de ejecución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41208BD-DF9B-4E66-9368-74C9E20E2CF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35</a:t>
            </a:fld>
            <a:endParaRPr lang="es-ES"/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95E60C3B-FF23-426C-90DC-60791A37057A}"/>
              </a:ext>
            </a:extLst>
          </p:cNvPr>
          <p:cNvGrpSpPr/>
          <p:nvPr/>
        </p:nvGrpSpPr>
        <p:grpSpPr>
          <a:xfrm>
            <a:off x="1381250" y="1485362"/>
            <a:ext cx="2825859" cy="2735470"/>
            <a:chOff x="0" y="0"/>
            <a:chExt cx="2263140" cy="2190750"/>
          </a:xfrm>
        </p:grpSpPr>
        <p:pic>
          <p:nvPicPr>
            <p:cNvPr id="11" name="Imagen 10">
              <a:extLst>
                <a:ext uri="{FF2B5EF4-FFF2-40B4-BE49-F238E27FC236}">
                  <a16:creationId xmlns:a16="http://schemas.microsoft.com/office/drawing/2014/main" id="{55BD3E3A-863D-4C12-B906-2A711BBC812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263140" cy="219075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2" name="Conector recto de flecha 11">
              <a:extLst>
                <a:ext uri="{FF2B5EF4-FFF2-40B4-BE49-F238E27FC236}">
                  <a16:creationId xmlns:a16="http://schemas.microsoft.com/office/drawing/2014/main" id="{A3487EDA-1A56-494E-B6DF-07D963B5143A}"/>
                </a:ext>
              </a:extLst>
            </p:cNvPr>
            <p:cNvCxnSpPr/>
            <p:nvPr/>
          </p:nvCxnSpPr>
          <p:spPr>
            <a:xfrm flipV="1">
              <a:off x="1876425" y="933450"/>
              <a:ext cx="0" cy="72390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cto de flecha 12">
              <a:extLst>
                <a:ext uri="{FF2B5EF4-FFF2-40B4-BE49-F238E27FC236}">
                  <a16:creationId xmlns:a16="http://schemas.microsoft.com/office/drawing/2014/main" id="{51B2F211-CE33-405A-B46F-F7664BC2C50C}"/>
                </a:ext>
              </a:extLst>
            </p:cNvPr>
            <p:cNvCxnSpPr/>
            <p:nvPr/>
          </p:nvCxnSpPr>
          <p:spPr>
            <a:xfrm flipH="1">
              <a:off x="495300" y="933450"/>
              <a:ext cx="1314450" cy="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cto de flecha 13">
              <a:extLst>
                <a:ext uri="{FF2B5EF4-FFF2-40B4-BE49-F238E27FC236}">
                  <a16:creationId xmlns:a16="http://schemas.microsoft.com/office/drawing/2014/main" id="{8FC73BD1-BE9D-4CA7-94BB-6B1C0C2F4147}"/>
                </a:ext>
              </a:extLst>
            </p:cNvPr>
            <p:cNvCxnSpPr/>
            <p:nvPr/>
          </p:nvCxnSpPr>
          <p:spPr>
            <a:xfrm flipV="1">
              <a:off x="495300" y="495300"/>
              <a:ext cx="0" cy="38100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upo 14">
            <a:extLst>
              <a:ext uri="{FF2B5EF4-FFF2-40B4-BE49-F238E27FC236}">
                <a16:creationId xmlns:a16="http://schemas.microsoft.com/office/drawing/2014/main" id="{D818BFED-2153-4FA8-8059-75A5A38D8D76}"/>
              </a:ext>
            </a:extLst>
          </p:cNvPr>
          <p:cNvGrpSpPr/>
          <p:nvPr/>
        </p:nvGrpSpPr>
        <p:grpSpPr>
          <a:xfrm>
            <a:off x="4924743" y="1358268"/>
            <a:ext cx="2565521" cy="2862564"/>
            <a:chOff x="0" y="0"/>
            <a:chExt cx="1963420" cy="2190750"/>
          </a:xfrm>
        </p:grpSpPr>
        <p:pic>
          <p:nvPicPr>
            <p:cNvPr id="16" name="Imagen 15">
              <a:extLst>
                <a:ext uri="{FF2B5EF4-FFF2-40B4-BE49-F238E27FC236}">
                  <a16:creationId xmlns:a16="http://schemas.microsoft.com/office/drawing/2014/main" id="{90DAA2F8-8C45-4C18-959B-BFB152D1423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963420" cy="219075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7" name="Conector recto de flecha 16">
              <a:extLst>
                <a:ext uri="{FF2B5EF4-FFF2-40B4-BE49-F238E27FC236}">
                  <a16:creationId xmlns:a16="http://schemas.microsoft.com/office/drawing/2014/main" id="{5C43D222-31D6-40C2-90C8-78598DB9DFF6}"/>
                </a:ext>
              </a:extLst>
            </p:cNvPr>
            <p:cNvCxnSpPr/>
            <p:nvPr/>
          </p:nvCxnSpPr>
          <p:spPr>
            <a:xfrm flipV="1">
              <a:off x="628650" y="438150"/>
              <a:ext cx="0" cy="581025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de flecha 17">
              <a:extLst>
                <a:ext uri="{FF2B5EF4-FFF2-40B4-BE49-F238E27FC236}">
                  <a16:creationId xmlns:a16="http://schemas.microsoft.com/office/drawing/2014/main" id="{2C585DD7-7002-40E5-B98F-8DBF32118D86}"/>
                </a:ext>
              </a:extLst>
            </p:cNvPr>
            <p:cNvCxnSpPr/>
            <p:nvPr/>
          </p:nvCxnSpPr>
          <p:spPr>
            <a:xfrm>
              <a:off x="704850" y="495300"/>
              <a:ext cx="342900" cy="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Google Shape;93;p13">
            <a:extLst>
              <a:ext uri="{FF2B5EF4-FFF2-40B4-BE49-F238E27FC236}">
                <a16:creationId xmlns:a16="http://schemas.microsoft.com/office/drawing/2014/main" id="{DCAAB932-0E5B-4579-A70F-D346E6CB873F}"/>
              </a:ext>
            </a:extLst>
          </p:cNvPr>
          <p:cNvSpPr txBox="1"/>
          <p:nvPr/>
        </p:nvSpPr>
        <p:spPr>
          <a:xfrm>
            <a:off x="1381250" y="4347926"/>
            <a:ext cx="4297062" cy="68127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sz="1200" b="1" dirty="0">
                <a:latin typeface="Quattrocento Sans"/>
                <a:sym typeface="Quattrocento Sans"/>
              </a:rPr>
              <a:t>Origen: </a:t>
            </a:r>
            <a:r>
              <a:rPr lang="es-ES" sz="1200" dirty="0">
                <a:latin typeface="Quattrocento Sans"/>
                <a:sym typeface="Quattrocento Sans"/>
              </a:rPr>
              <a:t>Puerta principal de la Facultad (Cuadrante 14, planta 0)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sz="1200" b="1" dirty="0">
                <a:latin typeface="Quattrocento Sans"/>
                <a:sym typeface="Quattrocento Sans"/>
              </a:rPr>
              <a:t>Destino: </a:t>
            </a:r>
            <a:r>
              <a:rPr lang="es-ES" sz="1200" dirty="0">
                <a:latin typeface="Quattrocento Sans"/>
                <a:sym typeface="Quattrocento Sans"/>
              </a:rPr>
              <a:t>Aula 7 (cuadrante 20, planta 1)</a:t>
            </a:r>
            <a:endParaRPr sz="1200" dirty="0">
              <a:latin typeface="Quattrocento Sans"/>
              <a:sym typeface="Quattrocento San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dirty="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  <p:extLst>
      <p:ext uri="{BB962C8B-B14F-4D97-AF65-F5344CB8AC3E}">
        <p14:creationId xmlns:p14="http://schemas.microsoft.com/office/powerpoint/2010/main" val="320423250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AFA24FD6-8406-46AA-B1F0-6DB7D8E55D6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36</a:t>
            </a:fld>
            <a:endParaRPr lang="es-ES"/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C13362ED-474E-482F-9671-2363BAC1B14B}"/>
              </a:ext>
            </a:extLst>
          </p:cNvPr>
          <p:cNvGrpSpPr/>
          <p:nvPr/>
        </p:nvGrpSpPr>
        <p:grpSpPr>
          <a:xfrm>
            <a:off x="1932386" y="701071"/>
            <a:ext cx="2577409" cy="2494967"/>
            <a:chOff x="0" y="0"/>
            <a:chExt cx="2263140" cy="2190750"/>
          </a:xfrm>
        </p:grpSpPr>
        <p:pic>
          <p:nvPicPr>
            <p:cNvPr id="4" name="Imagen 3">
              <a:extLst>
                <a:ext uri="{FF2B5EF4-FFF2-40B4-BE49-F238E27FC236}">
                  <a16:creationId xmlns:a16="http://schemas.microsoft.com/office/drawing/2014/main" id="{45E0CC41-C0AE-4FB6-A3EB-CD7E95D3C56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263140" cy="219075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5" name="Conector recto de flecha 4">
              <a:extLst>
                <a:ext uri="{FF2B5EF4-FFF2-40B4-BE49-F238E27FC236}">
                  <a16:creationId xmlns:a16="http://schemas.microsoft.com/office/drawing/2014/main" id="{75962D13-2089-4D7F-8970-D05E7FDC30B0}"/>
                </a:ext>
              </a:extLst>
            </p:cNvPr>
            <p:cNvCxnSpPr/>
            <p:nvPr/>
          </p:nvCxnSpPr>
          <p:spPr>
            <a:xfrm flipV="1">
              <a:off x="1876425" y="933450"/>
              <a:ext cx="0" cy="72390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ector recto de flecha 5">
              <a:extLst>
                <a:ext uri="{FF2B5EF4-FFF2-40B4-BE49-F238E27FC236}">
                  <a16:creationId xmlns:a16="http://schemas.microsoft.com/office/drawing/2014/main" id="{030AA487-850C-4B84-A7BB-F12BF1221955}"/>
                </a:ext>
              </a:extLst>
            </p:cNvPr>
            <p:cNvCxnSpPr/>
            <p:nvPr/>
          </p:nvCxnSpPr>
          <p:spPr>
            <a:xfrm flipH="1">
              <a:off x="495300" y="933450"/>
              <a:ext cx="1314450" cy="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recto de flecha 6">
              <a:extLst>
                <a:ext uri="{FF2B5EF4-FFF2-40B4-BE49-F238E27FC236}">
                  <a16:creationId xmlns:a16="http://schemas.microsoft.com/office/drawing/2014/main" id="{77E8562A-9490-4E3B-87C8-1D130C4D61DC}"/>
                </a:ext>
              </a:extLst>
            </p:cNvPr>
            <p:cNvCxnSpPr/>
            <p:nvPr/>
          </p:nvCxnSpPr>
          <p:spPr>
            <a:xfrm flipV="1">
              <a:off x="495300" y="495300"/>
              <a:ext cx="0" cy="38100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upo 7">
            <a:extLst>
              <a:ext uri="{FF2B5EF4-FFF2-40B4-BE49-F238E27FC236}">
                <a16:creationId xmlns:a16="http://schemas.microsoft.com/office/drawing/2014/main" id="{052608CE-2D8C-4C69-A065-A705DC843045}"/>
              </a:ext>
            </a:extLst>
          </p:cNvPr>
          <p:cNvGrpSpPr/>
          <p:nvPr/>
        </p:nvGrpSpPr>
        <p:grpSpPr>
          <a:xfrm>
            <a:off x="5094694" y="701071"/>
            <a:ext cx="2339960" cy="2610887"/>
            <a:chOff x="0" y="0"/>
            <a:chExt cx="1963420" cy="2190750"/>
          </a:xfrm>
        </p:grpSpPr>
        <p:pic>
          <p:nvPicPr>
            <p:cNvPr id="9" name="Imagen 8">
              <a:extLst>
                <a:ext uri="{FF2B5EF4-FFF2-40B4-BE49-F238E27FC236}">
                  <a16:creationId xmlns:a16="http://schemas.microsoft.com/office/drawing/2014/main" id="{5116E174-145D-46CD-834E-DD2B3F58B52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963420" cy="219075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0" name="Conector recto de flecha 9">
              <a:extLst>
                <a:ext uri="{FF2B5EF4-FFF2-40B4-BE49-F238E27FC236}">
                  <a16:creationId xmlns:a16="http://schemas.microsoft.com/office/drawing/2014/main" id="{00B95CA0-A87C-4753-9999-8CA3178B1E9B}"/>
                </a:ext>
              </a:extLst>
            </p:cNvPr>
            <p:cNvCxnSpPr/>
            <p:nvPr/>
          </p:nvCxnSpPr>
          <p:spPr>
            <a:xfrm flipV="1">
              <a:off x="628650" y="438150"/>
              <a:ext cx="0" cy="581025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cto de flecha 10">
              <a:extLst>
                <a:ext uri="{FF2B5EF4-FFF2-40B4-BE49-F238E27FC236}">
                  <a16:creationId xmlns:a16="http://schemas.microsoft.com/office/drawing/2014/main" id="{5FDFB1C7-7A2F-4EC9-BAAB-D908627A3D7E}"/>
                </a:ext>
              </a:extLst>
            </p:cNvPr>
            <p:cNvCxnSpPr/>
            <p:nvPr/>
          </p:nvCxnSpPr>
          <p:spPr>
            <a:xfrm>
              <a:off x="704850" y="495300"/>
              <a:ext cx="342900" cy="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Google Shape;323;p30">
            <a:extLst>
              <a:ext uri="{FF2B5EF4-FFF2-40B4-BE49-F238E27FC236}">
                <a16:creationId xmlns:a16="http://schemas.microsoft.com/office/drawing/2014/main" id="{73C91F9B-5FDB-4CCC-860A-A6D180BD7F54}"/>
              </a:ext>
            </a:extLst>
          </p:cNvPr>
          <p:cNvSpPr txBox="1">
            <a:spLocks/>
          </p:cNvSpPr>
          <p:nvPr/>
        </p:nvSpPr>
        <p:spPr>
          <a:xfrm>
            <a:off x="1932386" y="3786325"/>
            <a:ext cx="5999265" cy="8037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b="1" dirty="0"/>
              <a:t>Lista de </a:t>
            </a:r>
            <a:r>
              <a:rPr lang="es-ES" b="1" dirty="0" err="1"/>
              <a:t>beacons</a:t>
            </a:r>
            <a:r>
              <a:rPr lang="es-ES" b="1" dirty="0"/>
              <a:t>:</a:t>
            </a:r>
            <a:r>
              <a:rPr lang="es-ES" dirty="0"/>
              <a:t> </a:t>
            </a:r>
          </a:p>
          <a:p>
            <a:r>
              <a:rPr lang="es-ES" dirty="0"/>
              <a:t>beacon14 beacon15 beacon16 beacon12 beacon11 beacon37 beacon21 beacon20 FINAL|</a:t>
            </a:r>
          </a:p>
        </p:txBody>
      </p:sp>
    </p:spTree>
    <p:extLst>
      <p:ext uri="{BB962C8B-B14F-4D97-AF65-F5344CB8AC3E}">
        <p14:creationId xmlns:p14="http://schemas.microsoft.com/office/powerpoint/2010/main" val="123598413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AFA24FD6-8406-46AA-B1F0-6DB7D8E55D6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37</a:t>
            </a:fld>
            <a:endParaRPr lang="es-ES"/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C13362ED-474E-482F-9671-2363BAC1B14B}"/>
              </a:ext>
            </a:extLst>
          </p:cNvPr>
          <p:cNvGrpSpPr/>
          <p:nvPr/>
        </p:nvGrpSpPr>
        <p:grpSpPr>
          <a:xfrm>
            <a:off x="1932386" y="701071"/>
            <a:ext cx="2577409" cy="2494967"/>
            <a:chOff x="0" y="0"/>
            <a:chExt cx="2263140" cy="2190750"/>
          </a:xfrm>
        </p:grpSpPr>
        <p:pic>
          <p:nvPicPr>
            <p:cNvPr id="4" name="Imagen 3">
              <a:extLst>
                <a:ext uri="{FF2B5EF4-FFF2-40B4-BE49-F238E27FC236}">
                  <a16:creationId xmlns:a16="http://schemas.microsoft.com/office/drawing/2014/main" id="{45E0CC41-C0AE-4FB6-A3EB-CD7E95D3C56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263140" cy="219075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5" name="Conector recto de flecha 4">
              <a:extLst>
                <a:ext uri="{FF2B5EF4-FFF2-40B4-BE49-F238E27FC236}">
                  <a16:creationId xmlns:a16="http://schemas.microsoft.com/office/drawing/2014/main" id="{75962D13-2089-4D7F-8970-D05E7FDC30B0}"/>
                </a:ext>
              </a:extLst>
            </p:cNvPr>
            <p:cNvCxnSpPr/>
            <p:nvPr/>
          </p:nvCxnSpPr>
          <p:spPr>
            <a:xfrm flipV="1">
              <a:off x="1876425" y="933450"/>
              <a:ext cx="0" cy="72390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ector recto de flecha 5">
              <a:extLst>
                <a:ext uri="{FF2B5EF4-FFF2-40B4-BE49-F238E27FC236}">
                  <a16:creationId xmlns:a16="http://schemas.microsoft.com/office/drawing/2014/main" id="{030AA487-850C-4B84-A7BB-F12BF1221955}"/>
                </a:ext>
              </a:extLst>
            </p:cNvPr>
            <p:cNvCxnSpPr/>
            <p:nvPr/>
          </p:nvCxnSpPr>
          <p:spPr>
            <a:xfrm flipH="1">
              <a:off x="495300" y="933450"/>
              <a:ext cx="1314450" cy="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recto de flecha 6">
              <a:extLst>
                <a:ext uri="{FF2B5EF4-FFF2-40B4-BE49-F238E27FC236}">
                  <a16:creationId xmlns:a16="http://schemas.microsoft.com/office/drawing/2014/main" id="{77E8562A-9490-4E3B-87C8-1D130C4D61DC}"/>
                </a:ext>
              </a:extLst>
            </p:cNvPr>
            <p:cNvCxnSpPr/>
            <p:nvPr/>
          </p:nvCxnSpPr>
          <p:spPr>
            <a:xfrm flipV="1">
              <a:off x="495300" y="495300"/>
              <a:ext cx="0" cy="38100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upo 7">
            <a:extLst>
              <a:ext uri="{FF2B5EF4-FFF2-40B4-BE49-F238E27FC236}">
                <a16:creationId xmlns:a16="http://schemas.microsoft.com/office/drawing/2014/main" id="{052608CE-2D8C-4C69-A065-A705DC843045}"/>
              </a:ext>
            </a:extLst>
          </p:cNvPr>
          <p:cNvGrpSpPr/>
          <p:nvPr/>
        </p:nvGrpSpPr>
        <p:grpSpPr>
          <a:xfrm>
            <a:off x="5094694" y="701071"/>
            <a:ext cx="2339960" cy="2610887"/>
            <a:chOff x="0" y="0"/>
            <a:chExt cx="1963420" cy="2190750"/>
          </a:xfrm>
        </p:grpSpPr>
        <p:pic>
          <p:nvPicPr>
            <p:cNvPr id="9" name="Imagen 8">
              <a:extLst>
                <a:ext uri="{FF2B5EF4-FFF2-40B4-BE49-F238E27FC236}">
                  <a16:creationId xmlns:a16="http://schemas.microsoft.com/office/drawing/2014/main" id="{5116E174-145D-46CD-834E-DD2B3F58B52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963420" cy="219075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0" name="Conector recto de flecha 9">
              <a:extLst>
                <a:ext uri="{FF2B5EF4-FFF2-40B4-BE49-F238E27FC236}">
                  <a16:creationId xmlns:a16="http://schemas.microsoft.com/office/drawing/2014/main" id="{00B95CA0-A87C-4753-9999-8CA3178B1E9B}"/>
                </a:ext>
              </a:extLst>
            </p:cNvPr>
            <p:cNvCxnSpPr/>
            <p:nvPr/>
          </p:nvCxnSpPr>
          <p:spPr>
            <a:xfrm flipV="1">
              <a:off x="628650" y="438150"/>
              <a:ext cx="0" cy="581025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cto de flecha 10">
              <a:extLst>
                <a:ext uri="{FF2B5EF4-FFF2-40B4-BE49-F238E27FC236}">
                  <a16:creationId xmlns:a16="http://schemas.microsoft.com/office/drawing/2014/main" id="{5FDFB1C7-7A2F-4EC9-BAAB-D908627A3D7E}"/>
                </a:ext>
              </a:extLst>
            </p:cNvPr>
            <p:cNvCxnSpPr/>
            <p:nvPr/>
          </p:nvCxnSpPr>
          <p:spPr>
            <a:xfrm>
              <a:off x="704850" y="495300"/>
              <a:ext cx="342900" cy="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Google Shape;323;p30">
            <a:extLst>
              <a:ext uri="{FF2B5EF4-FFF2-40B4-BE49-F238E27FC236}">
                <a16:creationId xmlns:a16="http://schemas.microsoft.com/office/drawing/2014/main" id="{73C91F9B-5FDB-4CCC-860A-A6D180BD7F54}"/>
              </a:ext>
            </a:extLst>
          </p:cNvPr>
          <p:cNvSpPr txBox="1">
            <a:spLocks/>
          </p:cNvSpPr>
          <p:nvPr/>
        </p:nvSpPr>
        <p:spPr>
          <a:xfrm>
            <a:off x="1932386" y="3377045"/>
            <a:ext cx="6745449" cy="14702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b="1" dirty="0"/>
              <a:t>Lista de instrucciones:</a:t>
            </a:r>
            <a:r>
              <a:rPr lang="es-ES" dirty="0"/>
              <a:t> </a:t>
            </a:r>
          </a:p>
          <a:p>
            <a:r>
              <a:rPr lang="es-ES" dirty="0"/>
              <a:t>Continúa recto </a:t>
            </a:r>
            <a:r>
              <a:rPr lang="es-ES" u="sng" dirty="0">
                <a:highlight>
                  <a:srgbClr val="CC95ED"/>
                </a:highlight>
              </a:rPr>
              <a:t>10.0</a:t>
            </a:r>
            <a:r>
              <a:rPr lang="es-ES" dirty="0"/>
              <a:t> metros. Luego gira a la </a:t>
            </a:r>
            <a:r>
              <a:rPr lang="es-ES" dirty="0" err="1"/>
              <a:t>izquierda.@Continúa</a:t>
            </a:r>
            <a:r>
              <a:rPr lang="es-ES" dirty="0"/>
              <a:t> recto </a:t>
            </a:r>
            <a:r>
              <a:rPr lang="es-ES" u="sng" dirty="0">
                <a:highlight>
                  <a:srgbClr val="CC95ED"/>
                </a:highlight>
              </a:rPr>
              <a:t>5.0</a:t>
            </a:r>
            <a:r>
              <a:rPr lang="es-ES" dirty="0"/>
              <a:t> metros. Luego gira a la </a:t>
            </a:r>
            <a:r>
              <a:rPr lang="es-ES" dirty="0" err="1"/>
              <a:t>izquierda.@Gira</a:t>
            </a:r>
            <a:r>
              <a:rPr lang="es-ES" dirty="0"/>
              <a:t> a la </a:t>
            </a:r>
            <a:r>
              <a:rPr lang="es-ES" dirty="0" err="1"/>
              <a:t>izquierda.Luego</a:t>
            </a:r>
            <a:r>
              <a:rPr lang="es-ES" dirty="0"/>
              <a:t> continúa recto 5.0 </a:t>
            </a:r>
            <a:r>
              <a:rPr lang="es-ES" dirty="0" err="1"/>
              <a:t>metros.@Gira</a:t>
            </a:r>
            <a:r>
              <a:rPr lang="es-ES" dirty="0"/>
              <a:t> a la </a:t>
            </a:r>
            <a:r>
              <a:rPr lang="es-ES" dirty="0" err="1"/>
              <a:t>derecha.Luego</a:t>
            </a:r>
            <a:r>
              <a:rPr lang="es-ES" dirty="0"/>
              <a:t> continúa recto 5.0 </a:t>
            </a:r>
            <a:r>
              <a:rPr lang="es-ES" dirty="0" err="1"/>
              <a:t>metros.@</a:t>
            </a:r>
            <a:r>
              <a:rPr lang="es-ES" u="sng" dirty="0" err="1">
                <a:highlight>
                  <a:srgbClr val="CC95ED"/>
                </a:highlight>
              </a:rPr>
              <a:t>El</a:t>
            </a:r>
            <a:r>
              <a:rPr lang="es-ES" u="sng" dirty="0">
                <a:highlight>
                  <a:srgbClr val="CC95ED"/>
                </a:highlight>
              </a:rPr>
              <a:t> ascensor está a la derecha</a:t>
            </a:r>
            <a:r>
              <a:rPr lang="es-ES" dirty="0"/>
              <a:t>. Sube a la planta 1.@</a:t>
            </a:r>
            <a:r>
              <a:rPr lang="es-ES" u="sng" dirty="0">
                <a:highlight>
                  <a:srgbClr val="CC95ED"/>
                </a:highlight>
              </a:rPr>
              <a:t>Gira a la derecha</a:t>
            </a:r>
            <a:r>
              <a:rPr lang="es-ES" dirty="0"/>
              <a:t> y avanza 5.0 metros. Espera la siguiente </a:t>
            </a:r>
            <a:r>
              <a:rPr lang="es-ES" dirty="0" err="1"/>
              <a:t>indicación.@Gira</a:t>
            </a:r>
            <a:r>
              <a:rPr lang="es-ES" dirty="0"/>
              <a:t> a la </a:t>
            </a:r>
            <a:r>
              <a:rPr lang="es-ES" dirty="0" err="1"/>
              <a:t>derecha.Luego</a:t>
            </a:r>
            <a:r>
              <a:rPr lang="es-ES" dirty="0"/>
              <a:t> continúa recto 5.0 </a:t>
            </a:r>
            <a:r>
              <a:rPr lang="es-ES" dirty="0" err="1"/>
              <a:t>metros.@Tu</a:t>
            </a:r>
            <a:r>
              <a:rPr lang="es-ES" dirty="0"/>
              <a:t> </a:t>
            </a:r>
            <a:r>
              <a:rPr lang="es-ES" u="sng" dirty="0">
                <a:highlight>
                  <a:srgbClr val="CC95ED"/>
                </a:highlight>
              </a:rPr>
              <a:t>destino está a la izquierda</a:t>
            </a:r>
            <a:r>
              <a:rPr lang="es-ES" dirty="0"/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418875862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AFA24FD6-8406-46AA-B1F0-6DB7D8E55D6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38</a:t>
            </a:fld>
            <a:endParaRPr lang="es-ES"/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C13362ED-474E-482F-9671-2363BAC1B14B}"/>
              </a:ext>
            </a:extLst>
          </p:cNvPr>
          <p:cNvGrpSpPr/>
          <p:nvPr/>
        </p:nvGrpSpPr>
        <p:grpSpPr>
          <a:xfrm>
            <a:off x="1932386" y="701071"/>
            <a:ext cx="2577409" cy="2494967"/>
            <a:chOff x="0" y="0"/>
            <a:chExt cx="2263140" cy="2190750"/>
          </a:xfrm>
        </p:grpSpPr>
        <p:pic>
          <p:nvPicPr>
            <p:cNvPr id="4" name="Imagen 3">
              <a:extLst>
                <a:ext uri="{FF2B5EF4-FFF2-40B4-BE49-F238E27FC236}">
                  <a16:creationId xmlns:a16="http://schemas.microsoft.com/office/drawing/2014/main" id="{45E0CC41-C0AE-4FB6-A3EB-CD7E95D3C56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263140" cy="219075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5" name="Conector recto de flecha 4">
              <a:extLst>
                <a:ext uri="{FF2B5EF4-FFF2-40B4-BE49-F238E27FC236}">
                  <a16:creationId xmlns:a16="http://schemas.microsoft.com/office/drawing/2014/main" id="{75962D13-2089-4D7F-8970-D05E7FDC30B0}"/>
                </a:ext>
              </a:extLst>
            </p:cNvPr>
            <p:cNvCxnSpPr/>
            <p:nvPr/>
          </p:nvCxnSpPr>
          <p:spPr>
            <a:xfrm flipV="1">
              <a:off x="1876425" y="933450"/>
              <a:ext cx="0" cy="72390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ector recto de flecha 5">
              <a:extLst>
                <a:ext uri="{FF2B5EF4-FFF2-40B4-BE49-F238E27FC236}">
                  <a16:creationId xmlns:a16="http://schemas.microsoft.com/office/drawing/2014/main" id="{030AA487-850C-4B84-A7BB-F12BF1221955}"/>
                </a:ext>
              </a:extLst>
            </p:cNvPr>
            <p:cNvCxnSpPr/>
            <p:nvPr/>
          </p:nvCxnSpPr>
          <p:spPr>
            <a:xfrm flipH="1">
              <a:off x="495300" y="933450"/>
              <a:ext cx="1314450" cy="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recto de flecha 6">
              <a:extLst>
                <a:ext uri="{FF2B5EF4-FFF2-40B4-BE49-F238E27FC236}">
                  <a16:creationId xmlns:a16="http://schemas.microsoft.com/office/drawing/2014/main" id="{77E8562A-9490-4E3B-87C8-1D130C4D61DC}"/>
                </a:ext>
              </a:extLst>
            </p:cNvPr>
            <p:cNvCxnSpPr/>
            <p:nvPr/>
          </p:nvCxnSpPr>
          <p:spPr>
            <a:xfrm flipV="1">
              <a:off x="495300" y="495300"/>
              <a:ext cx="0" cy="38100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upo 7">
            <a:extLst>
              <a:ext uri="{FF2B5EF4-FFF2-40B4-BE49-F238E27FC236}">
                <a16:creationId xmlns:a16="http://schemas.microsoft.com/office/drawing/2014/main" id="{052608CE-2D8C-4C69-A065-A705DC843045}"/>
              </a:ext>
            </a:extLst>
          </p:cNvPr>
          <p:cNvGrpSpPr/>
          <p:nvPr/>
        </p:nvGrpSpPr>
        <p:grpSpPr>
          <a:xfrm>
            <a:off x="5094694" y="701071"/>
            <a:ext cx="2339960" cy="2610887"/>
            <a:chOff x="0" y="0"/>
            <a:chExt cx="1963420" cy="2190750"/>
          </a:xfrm>
        </p:grpSpPr>
        <p:pic>
          <p:nvPicPr>
            <p:cNvPr id="9" name="Imagen 8">
              <a:extLst>
                <a:ext uri="{FF2B5EF4-FFF2-40B4-BE49-F238E27FC236}">
                  <a16:creationId xmlns:a16="http://schemas.microsoft.com/office/drawing/2014/main" id="{5116E174-145D-46CD-834E-DD2B3F58B52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963420" cy="219075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0" name="Conector recto de flecha 9">
              <a:extLst>
                <a:ext uri="{FF2B5EF4-FFF2-40B4-BE49-F238E27FC236}">
                  <a16:creationId xmlns:a16="http://schemas.microsoft.com/office/drawing/2014/main" id="{00B95CA0-A87C-4753-9999-8CA3178B1E9B}"/>
                </a:ext>
              </a:extLst>
            </p:cNvPr>
            <p:cNvCxnSpPr/>
            <p:nvPr/>
          </p:nvCxnSpPr>
          <p:spPr>
            <a:xfrm flipV="1">
              <a:off x="628650" y="438150"/>
              <a:ext cx="0" cy="581025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cto de flecha 10">
              <a:extLst>
                <a:ext uri="{FF2B5EF4-FFF2-40B4-BE49-F238E27FC236}">
                  <a16:creationId xmlns:a16="http://schemas.microsoft.com/office/drawing/2014/main" id="{5FDFB1C7-7A2F-4EC9-BAAB-D908627A3D7E}"/>
                </a:ext>
              </a:extLst>
            </p:cNvPr>
            <p:cNvCxnSpPr/>
            <p:nvPr/>
          </p:nvCxnSpPr>
          <p:spPr>
            <a:xfrm>
              <a:off x="704850" y="495300"/>
              <a:ext cx="342900" cy="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Google Shape;323;p30">
            <a:extLst>
              <a:ext uri="{FF2B5EF4-FFF2-40B4-BE49-F238E27FC236}">
                <a16:creationId xmlns:a16="http://schemas.microsoft.com/office/drawing/2014/main" id="{73C91F9B-5FDB-4CCC-860A-A6D180BD7F54}"/>
              </a:ext>
            </a:extLst>
          </p:cNvPr>
          <p:cNvSpPr txBox="1">
            <a:spLocks/>
          </p:cNvSpPr>
          <p:nvPr/>
        </p:nvSpPr>
        <p:spPr>
          <a:xfrm>
            <a:off x="1932386" y="3560947"/>
            <a:ext cx="6745449" cy="6301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b="1" dirty="0"/>
              <a:t>Información sobre los giros:</a:t>
            </a:r>
            <a:r>
              <a:rPr lang="es-ES" dirty="0"/>
              <a:t> </a:t>
            </a:r>
          </a:p>
          <a:p>
            <a:r>
              <a:rPr lang="es-ES" dirty="0" err="1"/>
              <a:t>no@no@iz@der@no@der@der@no</a:t>
            </a:r>
            <a:r>
              <a:rPr lang="es-ES" dirty="0"/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327352681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AFA24FD6-8406-46AA-B1F0-6DB7D8E55D6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39</a:t>
            </a:fld>
            <a:endParaRPr lang="es-ES"/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C13362ED-474E-482F-9671-2363BAC1B14B}"/>
              </a:ext>
            </a:extLst>
          </p:cNvPr>
          <p:cNvGrpSpPr/>
          <p:nvPr/>
        </p:nvGrpSpPr>
        <p:grpSpPr>
          <a:xfrm>
            <a:off x="1932386" y="701071"/>
            <a:ext cx="2577409" cy="2494967"/>
            <a:chOff x="0" y="0"/>
            <a:chExt cx="2263140" cy="2190750"/>
          </a:xfrm>
        </p:grpSpPr>
        <p:pic>
          <p:nvPicPr>
            <p:cNvPr id="4" name="Imagen 3">
              <a:extLst>
                <a:ext uri="{FF2B5EF4-FFF2-40B4-BE49-F238E27FC236}">
                  <a16:creationId xmlns:a16="http://schemas.microsoft.com/office/drawing/2014/main" id="{45E0CC41-C0AE-4FB6-A3EB-CD7E95D3C56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263140" cy="219075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5" name="Conector recto de flecha 4">
              <a:extLst>
                <a:ext uri="{FF2B5EF4-FFF2-40B4-BE49-F238E27FC236}">
                  <a16:creationId xmlns:a16="http://schemas.microsoft.com/office/drawing/2014/main" id="{75962D13-2089-4D7F-8970-D05E7FDC30B0}"/>
                </a:ext>
              </a:extLst>
            </p:cNvPr>
            <p:cNvCxnSpPr/>
            <p:nvPr/>
          </p:nvCxnSpPr>
          <p:spPr>
            <a:xfrm flipV="1">
              <a:off x="1876425" y="933450"/>
              <a:ext cx="0" cy="72390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ector recto de flecha 5">
              <a:extLst>
                <a:ext uri="{FF2B5EF4-FFF2-40B4-BE49-F238E27FC236}">
                  <a16:creationId xmlns:a16="http://schemas.microsoft.com/office/drawing/2014/main" id="{030AA487-850C-4B84-A7BB-F12BF1221955}"/>
                </a:ext>
              </a:extLst>
            </p:cNvPr>
            <p:cNvCxnSpPr/>
            <p:nvPr/>
          </p:nvCxnSpPr>
          <p:spPr>
            <a:xfrm flipH="1">
              <a:off x="495300" y="933450"/>
              <a:ext cx="1314450" cy="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recto de flecha 6">
              <a:extLst>
                <a:ext uri="{FF2B5EF4-FFF2-40B4-BE49-F238E27FC236}">
                  <a16:creationId xmlns:a16="http://schemas.microsoft.com/office/drawing/2014/main" id="{77E8562A-9490-4E3B-87C8-1D130C4D61DC}"/>
                </a:ext>
              </a:extLst>
            </p:cNvPr>
            <p:cNvCxnSpPr/>
            <p:nvPr/>
          </p:nvCxnSpPr>
          <p:spPr>
            <a:xfrm flipV="1">
              <a:off x="495300" y="495300"/>
              <a:ext cx="0" cy="38100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upo 7">
            <a:extLst>
              <a:ext uri="{FF2B5EF4-FFF2-40B4-BE49-F238E27FC236}">
                <a16:creationId xmlns:a16="http://schemas.microsoft.com/office/drawing/2014/main" id="{052608CE-2D8C-4C69-A065-A705DC843045}"/>
              </a:ext>
            </a:extLst>
          </p:cNvPr>
          <p:cNvGrpSpPr/>
          <p:nvPr/>
        </p:nvGrpSpPr>
        <p:grpSpPr>
          <a:xfrm>
            <a:off x="5094694" y="701071"/>
            <a:ext cx="2339960" cy="2610887"/>
            <a:chOff x="0" y="0"/>
            <a:chExt cx="1963420" cy="2190750"/>
          </a:xfrm>
        </p:grpSpPr>
        <p:pic>
          <p:nvPicPr>
            <p:cNvPr id="9" name="Imagen 8">
              <a:extLst>
                <a:ext uri="{FF2B5EF4-FFF2-40B4-BE49-F238E27FC236}">
                  <a16:creationId xmlns:a16="http://schemas.microsoft.com/office/drawing/2014/main" id="{5116E174-145D-46CD-834E-DD2B3F58B52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963420" cy="219075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0" name="Conector recto de flecha 9">
              <a:extLst>
                <a:ext uri="{FF2B5EF4-FFF2-40B4-BE49-F238E27FC236}">
                  <a16:creationId xmlns:a16="http://schemas.microsoft.com/office/drawing/2014/main" id="{00B95CA0-A87C-4753-9999-8CA3178B1E9B}"/>
                </a:ext>
              </a:extLst>
            </p:cNvPr>
            <p:cNvCxnSpPr/>
            <p:nvPr/>
          </p:nvCxnSpPr>
          <p:spPr>
            <a:xfrm flipV="1">
              <a:off x="628650" y="438150"/>
              <a:ext cx="0" cy="581025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cto de flecha 10">
              <a:extLst>
                <a:ext uri="{FF2B5EF4-FFF2-40B4-BE49-F238E27FC236}">
                  <a16:creationId xmlns:a16="http://schemas.microsoft.com/office/drawing/2014/main" id="{5FDFB1C7-7A2F-4EC9-BAAB-D908627A3D7E}"/>
                </a:ext>
              </a:extLst>
            </p:cNvPr>
            <p:cNvCxnSpPr/>
            <p:nvPr/>
          </p:nvCxnSpPr>
          <p:spPr>
            <a:xfrm>
              <a:off x="704850" y="495300"/>
              <a:ext cx="342900" cy="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Google Shape;323;p30">
            <a:extLst>
              <a:ext uri="{FF2B5EF4-FFF2-40B4-BE49-F238E27FC236}">
                <a16:creationId xmlns:a16="http://schemas.microsoft.com/office/drawing/2014/main" id="{73C91F9B-5FDB-4CCC-860A-A6D180BD7F54}"/>
              </a:ext>
            </a:extLst>
          </p:cNvPr>
          <p:cNvSpPr txBox="1">
            <a:spLocks/>
          </p:cNvSpPr>
          <p:nvPr/>
        </p:nvSpPr>
        <p:spPr>
          <a:xfrm>
            <a:off x="1932386" y="3278430"/>
            <a:ext cx="6987496" cy="14702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b="1" dirty="0"/>
              <a:t>Información adicional (sobre el cuadrante siguiente):</a:t>
            </a:r>
            <a:r>
              <a:rPr lang="es-ES" dirty="0"/>
              <a:t> </a:t>
            </a:r>
          </a:p>
          <a:p>
            <a:r>
              <a:rPr lang="es-ES" dirty="0"/>
              <a:t>Información adicional: Muy cerca de ti se encuentra </a:t>
            </a:r>
            <a:r>
              <a:rPr lang="es-ES" u="sng" dirty="0" err="1">
                <a:highlight>
                  <a:srgbClr val="CC95ED"/>
                </a:highlight>
              </a:rPr>
              <a:t>secretaria</a:t>
            </a:r>
            <a:r>
              <a:rPr lang="es-ES" dirty="0" err="1"/>
              <a:t>.@Información</a:t>
            </a:r>
            <a:r>
              <a:rPr lang="es-ES" dirty="0"/>
              <a:t> adicional: Muy cerca de ti se encuentra </a:t>
            </a:r>
            <a:r>
              <a:rPr lang="es-ES" dirty="0" err="1"/>
              <a:t>conserjeria</a:t>
            </a:r>
            <a:r>
              <a:rPr lang="es-ES" dirty="0"/>
              <a:t>.@Información adicional: En la mitad del pasillo hay </a:t>
            </a:r>
            <a:r>
              <a:rPr lang="es-ES" u="sng" dirty="0">
                <a:highlight>
                  <a:srgbClr val="CC95ED"/>
                </a:highlight>
              </a:rPr>
              <a:t>dos escalones</a:t>
            </a:r>
            <a:r>
              <a:rPr lang="es-ES" dirty="0"/>
              <a:t> </a:t>
            </a:r>
            <a:r>
              <a:rPr lang="es-ES" dirty="0" err="1"/>
              <a:t>estrechos.@Información</a:t>
            </a:r>
            <a:r>
              <a:rPr lang="es-ES" dirty="0"/>
              <a:t> adicional: Muy cerca de ti se encuentran los </a:t>
            </a:r>
            <a:r>
              <a:rPr lang="es-ES" u="sng" dirty="0">
                <a:highlight>
                  <a:srgbClr val="CC95ED"/>
                </a:highlight>
              </a:rPr>
              <a:t>ascensores y las </a:t>
            </a:r>
            <a:r>
              <a:rPr lang="es-ES" u="sng" dirty="0" err="1">
                <a:highlight>
                  <a:srgbClr val="CC95ED"/>
                </a:highlight>
              </a:rPr>
              <a:t>escaleras</a:t>
            </a:r>
            <a:r>
              <a:rPr lang="es-ES" dirty="0" err="1"/>
              <a:t>.@Información</a:t>
            </a:r>
            <a:r>
              <a:rPr lang="es-ES" dirty="0"/>
              <a:t> adicional: Muy cerca de ti se encuentran los ascensores y las </a:t>
            </a:r>
            <a:r>
              <a:rPr lang="es-ES" dirty="0" err="1"/>
              <a:t>escaleras.@Información</a:t>
            </a:r>
            <a:r>
              <a:rPr lang="es-ES" dirty="0"/>
              <a:t> adicional: </a:t>
            </a:r>
            <a:r>
              <a:rPr lang="es-ES" dirty="0" err="1"/>
              <a:t>no@Información</a:t>
            </a:r>
            <a:r>
              <a:rPr lang="es-ES" dirty="0"/>
              <a:t> adicional: Muy cerca de ti se encuentra la puerta del aula 7 y aseos femeninos@no</a:t>
            </a:r>
          </a:p>
        </p:txBody>
      </p:sp>
    </p:spTree>
    <p:extLst>
      <p:ext uri="{BB962C8B-B14F-4D97-AF65-F5344CB8AC3E}">
        <p14:creationId xmlns:p14="http://schemas.microsoft.com/office/powerpoint/2010/main" val="716320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Let’s start with the first set of slides</a:t>
            </a:r>
            <a:endParaRPr dirty="0"/>
          </a:p>
        </p:txBody>
      </p:sp>
      <p:sp>
        <p:nvSpPr>
          <p:cNvPr id="110" name="Google Shape;110;p15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Transition headline</a:t>
            </a:r>
            <a:endParaRPr dirty="0"/>
          </a:p>
        </p:txBody>
      </p:sp>
      <p:sp>
        <p:nvSpPr>
          <p:cNvPr id="113" name="Google Shape;113;p1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112" name="Google Shape;112;p15"/>
          <p:cNvSpPr txBox="1"/>
          <p:nvPr/>
        </p:nvSpPr>
        <p:spPr>
          <a:xfrm>
            <a:off x="1133975" y="2291150"/>
            <a:ext cx="543900" cy="5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1</a:t>
            </a:r>
            <a:endParaRPr sz="2400" dirty="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6" name="Google Shape;111;p15">
            <a:extLst>
              <a:ext uri="{FF2B5EF4-FFF2-40B4-BE49-F238E27FC236}">
                <a16:creationId xmlns:a16="http://schemas.microsoft.com/office/drawing/2014/main" id="{7A21B22B-7772-40DF-BA4D-3C12F0041105}"/>
              </a:ext>
            </a:extLst>
          </p:cNvPr>
          <p:cNvSpPr txBox="1">
            <a:spLocks/>
          </p:cNvSpPr>
          <p:nvPr/>
        </p:nvSpPr>
        <p:spPr>
          <a:xfrm>
            <a:off x="2022300" y="3452417"/>
            <a:ext cx="55914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Quattrocento Sans"/>
              <a:buNone/>
              <a:defRPr sz="1400" b="0" i="0" u="none" strike="noStrike" cap="none">
                <a:solidFill>
                  <a:schemeClr val="dk1"/>
                </a:solidFill>
                <a:highlight>
                  <a:schemeClr val="accent1"/>
                </a:highlight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Quattrocento Sans"/>
              <a:buNone/>
              <a:defRPr sz="1400" b="0" i="0" u="none" strike="noStrike" cap="none">
                <a:solidFill>
                  <a:schemeClr val="dk2"/>
                </a:solidFill>
                <a:highlight>
                  <a:schemeClr val="accent1"/>
                </a:highlight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Quattrocento Sans"/>
              <a:buNone/>
              <a:defRPr sz="1400" b="0" i="0" u="none" strike="noStrike" cap="none">
                <a:solidFill>
                  <a:schemeClr val="dk2"/>
                </a:solidFill>
                <a:highlight>
                  <a:schemeClr val="accent1"/>
                </a:highlight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Quattrocento Sans"/>
              <a:buNone/>
              <a:defRPr sz="1400" b="0" i="0" u="none" strike="noStrike" cap="none">
                <a:solidFill>
                  <a:schemeClr val="dk2"/>
                </a:solidFill>
                <a:highlight>
                  <a:schemeClr val="accent1"/>
                </a:highlight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Quattrocento Sans"/>
              <a:buNone/>
              <a:defRPr sz="1400" b="0" i="0" u="none" strike="noStrike" cap="none">
                <a:solidFill>
                  <a:schemeClr val="dk2"/>
                </a:solidFill>
                <a:highlight>
                  <a:schemeClr val="accent1"/>
                </a:highlight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Quattrocento Sans"/>
              <a:buNone/>
              <a:defRPr sz="1400" b="0" i="0" u="none" strike="noStrike" cap="none">
                <a:solidFill>
                  <a:schemeClr val="dk2"/>
                </a:solidFill>
                <a:highlight>
                  <a:schemeClr val="accent1"/>
                </a:highlight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Quattrocento Sans"/>
              <a:buNone/>
              <a:defRPr sz="1400" b="0" i="0" u="none" strike="noStrike" cap="none">
                <a:solidFill>
                  <a:schemeClr val="dk2"/>
                </a:solidFill>
                <a:highlight>
                  <a:schemeClr val="accent1"/>
                </a:highlight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Quattrocento Sans"/>
              <a:buNone/>
              <a:defRPr sz="1400" b="0" i="0" u="none" strike="noStrike" cap="none">
                <a:solidFill>
                  <a:schemeClr val="dk2"/>
                </a:solidFill>
                <a:highlight>
                  <a:schemeClr val="accent1"/>
                </a:highlight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Quattrocento Sans"/>
              <a:buNone/>
              <a:defRPr sz="1400" b="0" i="0" u="none" strike="noStrike" cap="none">
                <a:solidFill>
                  <a:schemeClr val="dk2"/>
                </a:solidFill>
                <a:highlight>
                  <a:schemeClr val="accent1"/>
                </a:highlight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0" indent="0"/>
            <a:r>
              <a:rPr lang="en-US"/>
              <a:t>Let’s start with the first set of slides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" grpId="0" build="p"/>
      <p:bldP spid="6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002B61-CFC2-44B1-9ADC-BED176A48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Implementación del servidor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7596C399-3BD4-4B67-B510-3174663382D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40</a:t>
            </a:fld>
            <a:endParaRPr lang="es-E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9330158-41E4-40EE-BDE2-E16B4AA2004E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243"/>
          <a:stretch/>
        </p:blipFill>
        <p:spPr bwMode="auto">
          <a:xfrm>
            <a:off x="5073028" y="998256"/>
            <a:ext cx="3744549" cy="38127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" name="Diagrama 4">
            <a:extLst>
              <a:ext uri="{FF2B5EF4-FFF2-40B4-BE49-F238E27FC236}">
                <a16:creationId xmlns:a16="http://schemas.microsoft.com/office/drawing/2014/main" id="{E1D279FF-3548-49A6-B1C6-623FFBB4FF1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08223696"/>
              </p:ext>
            </p:extLst>
          </p:nvPr>
        </p:nvGraphicFramePr>
        <p:xfrm>
          <a:off x="326423" y="1988946"/>
          <a:ext cx="4737163" cy="18313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28434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8121A04-B714-4533-9F72-D7EBB5EDC57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A8121A04-B714-4533-9F72-D7EBB5EDC57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655F6FF-C64E-432B-A89F-5BEEE4E78B9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graphicEl>
                                              <a:dgm id="{A655F6FF-C64E-432B-A89F-5BEEE4E78B9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B5B90B0-EC9F-4B63-8D21-B17090BA385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graphicEl>
                                              <a:dgm id="{CB5B90B0-EC9F-4B63-8D21-B17090BA385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857C2BA-3C51-45C9-93DE-C1F54E2A120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graphicEl>
                                              <a:dgm id="{5857C2BA-3C51-45C9-93DE-C1F54E2A120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2D48580-1518-41E4-BB8E-6E29D9715AC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graphicEl>
                                              <a:dgm id="{52D48580-1518-41E4-BB8E-6E29D9715AC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97AF2A3-D5A1-4153-92D4-0401739D13E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graphicEl>
                                              <a:dgm id="{A97AF2A3-D5A1-4153-92D4-0401739D13E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A594760-2D87-472F-A10D-A65F004336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graphicEl>
                                              <a:dgm id="{0A594760-2D87-472F-A10D-A65F004336E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65DEC57-8D5F-40A3-8E09-5ED42BE4B68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graphicEl>
                                              <a:dgm id="{965DEC57-8D5F-40A3-8E09-5ED42BE4B68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93AA8DC-4C5D-4210-B768-7F1DA7BC899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>
                                            <p:graphicEl>
                                              <a:dgm id="{593AA8DC-4C5D-4210-B768-7F1DA7BC899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"/>
          <p:cNvSpPr txBox="1">
            <a:spLocks noGrp="1"/>
          </p:cNvSpPr>
          <p:nvPr>
            <p:ph type="subTitle" idx="1"/>
          </p:nvPr>
        </p:nvSpPr>
        <p:spPr>
          <a:xfrm>
            <a:off x="1677875" y="2932465"/>
            <a:ext cx="6865352" cy="56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61950" indent="-285750">
              <a:buClr>
                <a:srgbClr val="C094F6"/>
              </a:buClr>
              <a:buFont typeface="Arial" panose="020B0604020202020204" pitchFamily="34" charset="0"/>
              <a:buChar char="•"/>
            </a:pPr>
            <a:r>
              <a:rPr lang="es-ES" dirty="0"/>
              <a:t>La idea inicial era la de realizar una evaluación con </a:t>
            </a:r>
            <a:r>
              <a:rPr lang="es-ES" u="sng" dirty="0">
                <a:highlight>
                  <a:srgbClr val="CC95ED"/>
                </a:highlight>
              </a:rPr>
              <a:t>usuarios finales</a:t>
            </a:r>
            <a:r>
              <a:rPr lang="es-ES" dirty="0"/>
              <a:t> y, preferiblemente, en la Facultad de Informática de la UCM.</a:t>
            </a:r>
          </a:p>
        </p:txBody>
      </p:sp>
      <p:sp>
        <p:nvSpPr>
          <p:cNvPr id="110" name="Google Shape;110;p15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Evaluación</a:t>
            </a:r>
            <a:endParaRPr dirty="0"/>
          </a:p>
        </p:txBody>
      </p:sp>
      <p:sp>
        <p:nvSpPr>
          <p:cNvPr id="113" name="Google Shape;113;p1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41</a:t>
            </a:fld>
            <a:endParaRPr/>
          </a:p>
        </p:txBody>
      </p:sp>
      <p:sp>
        <p:nvSpPr>
          <p:cNvPr id="112" name="Google Shape;112;p15"/>
          <p:cNvSpPr txBox="1"/>
          <p:nvPr/>
        </p:nvSpPr>
        <p:spPr>
          <a:xfrm>
            <a:off x="1133975" y="2291150"/>
            <a:ext cx="543900" cy="5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N</a:t>
            </a:r>
            <a:r>
              <a:rPr lang="en" sz="24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º</a:t>
            </a:r>
            <a:endParaRPr sz="2400" dirty="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A05EF92-AEC3-4F9D-955D-AA9888E3E5D5}"/>
              </a:ext>
            </a:extLst>
          </p:cNvPr>
          <p:cNvSpPr txBox="1"/>
          <p:nvPr/>
        </p:nvSpPr>
        <p:spPr>
          <a:xfrm>
            <a:off x="1677875" y="3544932"/>
            <a:ext cx="64456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285750">
              <a:buClr>
                <a:srgbClr val="C094F6"/>
              </a:buClr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dk1"/>
                </a:solidFill>
                <a:latin typeface="Quattrocento Sans"/>
                <a:sym typeface="Quattrocento Sans"/>
              </a:rPr>
              <a:t>A causa de la </a:t>
            </a:r>
            <a:r>
              <a:rPr lang="es-ES" u="sng" dirty="0">
                <a:solidFill>
                  <a:schemeClr val="dk1"/>
                </a:solidFill>
                <a:highlight>
                  <a:srgbClr val="CC95ED"/>
                </a:highlight>
                <a:latin typeface="Quattrocento Sans"/>
                <a:sym typeface="Quattrocento Sans"/>
              </a:rPr>
              <a:t>COVID-19</a:t>
            </a:r>
            <a:r>
              <a:rPr lang="es-ES" dirty="0">
                <a:solidFill>
                  <a:schemeClr val="dk1"/>
                </a:solidFill>
                <a:latin typeface="Quattrocento Sans"/>
                <a:sym typeface="Quattrocento Sans"/>
              </a:rPr>
              <a:t>, no ha sido posible la ejecución de dicha evaluación.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20840E76-3DE8-432F-A63B-48B5CBAD5272}"/>
              </a:ext>
            </a:extLst>
          </p:cNvPr>
          <p:cNvSpPr txBox="1"/>
          <p:nvPr/>
        </p:nvSpPr>
        <p:spPr>
          <a:xfrm>
            <a:off x="1677875" y="3902976"/>
            <a:ext cx="64456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285750">
              <a:buClr>
                <a:srgbClr val="C094F6"/>
              </a:buClr>
              <a:buFont typeface="Arial" panose="020B0604020202020204" pitchFamily="34" charset="0"/>
              <a:buChar char="•"/>
            </a:pPr>
            <a:r>
              <a:rPr lang="es-ES" u="sng" dirty="0">
                <a:solidFill>
                  <a:schemeClr val="dk1"/>
                </a:solidFill>
                <a:highlight>
                  <a:srgbClr val="CC95ED"/>
                </a:highlight>
                <a:latin typeface="Quattrocento Sans"/>
                <a:sym typeface="Quattrocento Sans"/>
              </a:rPr>
              <a:t>Adaptación</a:t>
            </a:r>
            <a:r>
              <a:rPr lang="es-ES" dirty="0">
                <a:solidFill>
                  <a:schemeClr val="dk1"/>
                </a:solidFill>
                <a:latin typeface="Quattrocento Sans"/>
                <a:sym typeface="Quattrocento Sans"/>
              </a:rPr>
              <a:t> del plan de evaluación a la nueva situación. </a:t>
            </a:r>
          </a:p>
          <a:p>
            <a:pPr marL="76200">
              <a:buClr>
                <a:srgbClr val="C094F6"/>
              </a:buClr>
            </a:pPr>
            <a:r>
              <a:rPr lang="es-ES" dirty="0">
                <a:solidFill>
                  <a:schemeClr val="dk1"/>
                </a:solidFill>
                <a:latin typeface="Quattrocento Sans"/>
                <a:sym typeface="Quattrocento Sans"/>
              </a:rPr>
              <a:t>	</a:t>
            </a:r>
            <a:r>
              <a:rPr lang="es-ES" dirty="0">
                <a:solidFill>
                  <a:schemeClr val="dk1"/>
                </a:solidFill>
                <a:latin typeface="Quattrocento Sans"/>
                <a:sym typeface="Wingdings" panose="05000000000000000000" pitchFamily="2" charset="2"/>
              </a:rPr>
              <a:t> Evaluación en una vivienda.</a:t>
            </a:r>
            <a:endParaRPr lang="es-ES" dirty="0">
              <a:solidFill>
                <a:schemeClr val="dk1"/>
              </a:solidFill>
              <a:latin typeface="Quattrocento Sans"/>
              <a:sym typeface="Quattrocento Sans"/>
            </a:endParaRPr>
          </a:p>
        </p:txBody>
      </p:sp>
    </p:spTree>
    <p:extLst>
      <p:ext uri="{BB962C8B-B14F-4D97-AF65-F5344CB8AC3E}">
        <p14:creationId xmlns:p14="http://schemas.microsoft.com/office/powerpoint/2010/main" val="1224144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" grpId="0" build="p"/>
      <p:bldP spid="6" grpId="0"/>
      <p:bldP spid="12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3E19B1-FFB9-41F4-8288-92E8EFB14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Realización de la evaluación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31A4E16-D80F-497A-98EA-D0A605CB27C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42</a:t>
            </a:fld>
            <a:endParaRPr lang="es-ES"/>
          </a:p>
        </p:txBody>
      </p:sp>
      <p:graphicFrame>
        <p:nvGraphicFramePr>
          <p:cNvPr id="7" name="Diagrama 6">
            <a:extLst>
              <a:ext uri="{FF2B5EF4-FFF2-40B4-BE49-F238E27FC236}">
                <a16:creationId xmlns:a16="http://schemas.microsoft.com/office/drawing/2014/main" id="{01DEEBBA-377C-4A04-BF38-2977C8C09A6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7261885"/>
              </p:ext>
            </p:extLst>
          </p:nvPr>
        </p:nvGraphicFramePr>
        <p:xfrm>
          <a:off x="706737" y="1255059"/>
          <a:ext cx="7730526" cy="21796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CuadroTexto 7">
            <a:extLst>
              <a:ext uri="{FF2B5EF4-FFF2-40B4-BE49-F238E27FC236}">
                <a16:creationId xmlns:a16="http://schemas.microsoft.com/office/drawing/2014/main" id="{6521D497-F4D4-4D6E-800F-683C9B806989}"/>
              </a:ext>
            </a:extLst>
          </p:cNvPr>
          <p:cNvSpPr txBox="1"/>
          <p:nvPr/>
        </p:nvSpPr>
        <p:spPr>
          <a:xfrm>
            <a:off x="706737" y="3434661"/>
            <a:ext cx="773052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Se realizaron pruebas de: </a:t>
            </a:r>
          </a:p>
          <a:p>
            <a:endParaRPr lang="es-ES" dirty="0">
              <a:sym typeface="Wingdings" panose="05000000000000000000" pitchFamily="2" charset="2"/>
            </a:endParaRPr>
          </a:p>
          <a:p>
            <a:endParaRPr lang="es-ES" dirty="0">
              <a:sym typeface="Wingdings" panose="05000000000000000000" pitchFamily="2" charset="2"/>
            </a:endParaRPr>
          </a:p>
          <a:p>
            <a:endParaRPr lang="es-ES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ym typeface="Wingdings" panose="05000000000000000000" pitchFamily="2" charset="2"/>
              </a:rPr>
              <a:t>Se diseñaron hasta 9 pruebas distintas (</a:t>
            </a:r>
            <a:r>
              <a:rPr lang="es-ES" dirty="0"/>
              <a:t>algunas de ellas realizadas varias veces)</a:t>
            </a:r>
            <a:r>
              <a:rPr lang="es-ES" dirty="0">
                <a:sym typeface="Wingdings" panose="05000000000000000000" pitchFamily="2" charset="2"/>
              </a:rPr>
              <a:t>. </a:t>
            </a:r>
            <a:endParaRPr lang="es-ES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3F1CD0E6-9318-4C76-BE4E-ACAEE91DC8A5}"/>
              </a:ext>
            </a:extLst>
          </p:cNvPr>
          <p:cNvSpPr txBox="1"/>
          <p:nvPr/>
        </p:nvSpPr>
        <p:spPr>
          <a:xfrm>
            <a:off x="1236323" y="3650105"/>
            <a:ext cx="72539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8"/>
            <a:r>
              <a:rPr lang="es-ES" dirty="0"/>
              <a:t>Seguimiento de la ruta </a:t>
            </a:r>
            <a:r>
              <a:rPr lang="es-ES" dirty="0">
                <a:sym typeface="Wingdings" panose="05000000000000000000" pitchFamily="2" charset="2"/>
              </a:rPr>
              <a:t> El usuario permanece siempre dentro del recorrido establecido.</a:t>
            </a:r>
          </a:p>
          <a:p>
            <a:pPr lvl="8"/>
            <a:r>
              <a:rPr lang="es-ES" dirty="0"/>
              <a:t>Usuario perdido </a:t>
            </a:r>
            <a:r>
              <a:rPr lang="es-ES" dirty="0">
                <a:sym typeface="Wingdings" panose="05000000000000000000" pitchFamily="2" charset="2"/>
              </a:rPr>
              <a:t> El usuario sale del recorrido establecido y es necesario redirigirle al destino.</a:t>
            </a: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31968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120D53-D3EB-4EA0-8C12-6A4209743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Seguimiento de la ruta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47DACE4-E052-4F15-BB54-A0E70A9CC0F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43</a:t>
            </a:fld>
            <a:endParaRPr lang="es-E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3980D6E-B426-4A47-B974-5B0D5B84411A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148"/>
          <a:stretch/>
        </p:blipFill>
        <p:spPr bwMode="auto">
          <a:xfrm>
            <a:off x="5521980" y="1358268"/>
            <a:ext cx="3021247" cy="320318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37CCFB8F-CFE9-491A-9715-61EAC838F363}"/>
              </a:ext>
            </a:extLst>
          </p:cNvPr>
          <p:cNvSpPr txBox="1"/>
          <p:nvPr/>
        </p:nvSpPr>
        <p:spPr>
          <a:xfrm>
            <a:off x="388710" y="2143894"/>
            <a:ext cx="4870940" cy="2693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300" dirty="0"/>
              <a:t>Las Instrucciones generadas para cada cuadrante fueron las siguientes:</a:t>
            </a:r>
          </a:p>
          <a:p>
            <a:pPr marL="285750" lvl="0" indent="-285750">
              <a:buClr>
                <a:srgbClr val="C094F6"/>
              </a:buClr>
              <a:buFont typeface="Arial" panose="020B0604020202020204" pitchFamily="34" charset="0"/>
              <a:buChar char="•"/>
            </a:pPr>
            <a:r>
              <a:rPr lang="es-ES" sz="1300" dirty="0"/>
              <a:t>Cuadrante 0: </a:t>
            </a:r>
            <a:r>
              <a:rPr lang="es-ES" sz="1300" i="1" dirty="0"/>
              <a:t>Continúa recto 5.0 metros. Luego gira a la izquierda</a:t>
            </a:r>
            <a:r>
              <a:rPr lang="es-ES" sz="1300" dirty="0"/>
              <a:t>.</a:t>
            </a:r>
          </a:p>
          <a:p>
            <a:pPr marL="285750" lvl="0" indent="-285750">
              <a:buClr>
                <a:srgbClr val="C094F6"/>
              </a:buClr>
              <a:buFont typeface="Arial" panose="020B0604020202020204" pitchFamily="34" charset="0"/>
              <a:buChar char="•"/>
            </a:pPr>
            <a:r>
              <a:rPr lang="es-ES" sz="1300" dirty="0"/>
              <a:t>Cuadrante 1: </a:t>
            </a:r>
            <a:r>
              <a:rPr lang="es-ES" sz="1300" i="1" dirty="0"/>
              <a:t>Gira a la izquierda. Luego continúa recto 5.0 metros.</a:t>
            </a:r>
            <a:endParaRPr lang="es-ES" sz="1300" dirty="0"/>
          </a:p>
          <a:p>
            <a:pPr marL="285750" lvl="0" indent="-285750">
              <a:buClr>
                <a:srgbClr val="C094F6"/>
              </a:buClr>
              <a:buFont typeface="Arial" panose="020B0604020202020204" pitchFamily="34" charset="0"/>
              <a:buChar char="•"/>
            </a:pPr>
            <a:r>
              <a:rPr lang="es-ES" sz="1300" dirty="0"/>
              <a:t>Cuadrante 2: </a:t>
            </a:r>
            <a:r>
              <a:rPr lang="es-ES" sz="1300" i="1" dirty="0"/>
              <a:t>Gira a la izquierda. Luego continúa recto 5.0 metros.</a:t>
            </a:r>
            <a:endParaRPr lang="es-ES" sz="1300" dirty="0"/>
          </a:p>
          <a:p>
            <a:pPr marL="285750" lvl="0" indent="-285750">
              <a:buClr>
                <a:srgbClr val="C094F6"/>
              </a:buClr>
              <a:buFont typeface="Arial" panose="020B0604020202020204" pitchFamily="34" charset="0"/>
              <a:buChar char="•"/>
            </a:pPr>
            <a:r>
              <a:rPr lang="es-ES" sz="1300" b="1" dirty="0"/>
              <a:t>Cuadrante 4: </a:t>
            </a:r>
            <a:r>
              <a:rPr lang="es-ES" sz="1300" b="1" i="1" dirty="0"/>
              <a:t>Gira a la derecha. Luego continúa recto 5.0 metros. </a:t>
            </a:r>
            <a:r>
              <a:rPr lang="es-ES" sz="1300" b="1" dirty="0"/>
              <a:t>(Perdida)</a:t>
            </a:r>
            <a:endParaRPr lang="es-ES" sz="1300" dirty="0"/>
          </a:p>
          <a:p>
            <a:pPr marL="285750" lvl="0" indent="-285750">
              <a:buClr>
                <a:srgbClr val="C094F6"/>
              </a:buClr>
              <a:buFont typeface="Arial" panose="020B0604020202020204" pitchFamily="34" charset="0"/>
              <a:buChar char="•"/>
            </a:pPr>
            <a:r>
              <a:rPr lang="es-ES" sz="1300" dirty="0"/>
              <a:t>Cuadrante 9: </a:t>
            </a:r>
            <a:r>
              <a:rPr lang="es-ES" sz="1300" i="1" dirty="0"/>
              <a:t>Gira a la izquierda. Luego continúa recto 5.0 metros.</a:t>
            </a:r>
            <a:endParaRPr lang="es-ES" sz="1300" dirty="0"/>
          </a:p>
          <a:p>
            <a:pPr marL="285750" lvl="0" indent="-285750">
              <a:buClr>
                <a:srgbClr val="C094F6"/>
              </a:buClr>
              <a:buFont typeface="Arial" panose="020B0604020202020204" pitchFamily="34" charset="0"/>
              <a:buChar char="•"/>
            </a:pPr>
            <a:r>
              <a:rPr lang="es-ES" sz="1300" dirty="0"/>
              <a:t>Cuadrante 10: </a:t>
            </a:r>
            <a:r>
              <a:rPr lang="es-ES" sz="1300" i="1" dirty="0"/>
              <a:t>Tu destino está a la derecha</a:t>
            </a:r>
            <a:r>
              <a:rPr lang="es-ES" sz="1200" i="1" dirty="0"/>
              <a:t>.</a:t>
            </a:r>
            <a:endParaRPr lang="es-ES" sz="1200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1137B7F1-8E15-41AE-8A1D-60BBCEDF7BE0}"/>
              </a:ext>
            </a:extLst>
          </p:cNvPr>
          <p:cNvSpPr txBox="1"/>
          <p:nvPr/>
        </p:nvSpPr>
        <p:spPr>
          <a:xfrm>
            <a:off x="388710" y="1594603"/>
            <a:ext cx="38784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Ruta del cuadrante 0 al 10. Pérdida del beacon4.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08171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120D53-D3EB-4EA0-8C12-6A4209743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Usuario perdido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47DACE4-E052-4F15-BB54-A0E70A9CC0F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44</a:t>
            </a:fld>
            <a:endParaRPr lang="es-ES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7CCFB8F-CFE9-491A-9715-61EAC838F363}"/>
              </a:ext>
            </a:extLst>
          </p:cNvPr>
          <p:cNvSpPr txBox="1"/>
          <p:nvPr/>
        </p:nvSpPr>
        <p:spPr>
          <a:xfrm>
            <a:off x="388710" y="2143894"/>
            <a:ext cx="4870940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s-ES" sz="1300" dirty="0"/>
              <a:t>Diferencias respecto al caso anterior:</a:t>
            </a:r>
          </a:p>
          <a:p>
            <a:pPr marL="285750" lvl="0" indent="-285750">
              <a:buClr>
                <a:srgbClr val="C094F6"/>
              </a:buClr>
              <a:buFont typeface="Arial" panose="020B0604020202020204" pitchFamily="34" charset="0"/>
              <a:buChar char="•"/>
            </a:pPr>
            <a:r>
              <a:rPr lang="es-ES" sz="1300" dirty="0"/>
              <a:t>Cuadrante 5: el usuario recibe el siguiente aviso: </a:t>
            </a:r>
            <a:r>
              <a:rPr lang="es-ES" sz="1300" i="1" u="sng" dirty="0"/>
              <a:t>La dirección tomada no</a:t>
            </a:r>
            <a:r>
              <a:rPr lang="es-ES" sz="1300" u="sng" dirty="0"/>
              <a:t> </a:t>
            </a:r>
            <a:r>
              <a:rPr lang="es-ES" sz="1300" i="1" u="sng" dirty="0"/>
              <a:t>ha sido la correcta. Da la vuelta para volver en la dirección en la que venías. La nueva</a:t>
            </a:r>
            <a:r>
              <a:rPr lang="es-ES" sz="1300" u="sng" dirty="0"/>
              <a:t> </a:t>
            </a:r>
            <a:r>
              <a:rPr lang="es-ES" sz="1300" i="1" u="sng" dirty="0"/>
              <a:t>ruta comenzará cuando pulses Iniciar ruta</a:t>
            </a:r>
            <a:r>
              <a:rPr lang="es-ES" sz="1300" dirty="0"/>
              <a:t>. Desde ese punto las instrucciones de guía hasta el cuadrante 10 se reanudan tomando como origen el cuadrante 5.</a:t>
            </a:r>
          </a:p>
          <a:p>
            <a:pPr marL="285750" lvl="0" indent="-285750">
              <a:buClr>
                <a:srgbClr val="C094F6"/>
              </a:buClr>
              <a:buFont typeface="Arial" panose="020B0604020202020204" pitchFamily="34" charset="0"/>
              <a:buChar char="•"/>
            </a:pPr>
            <a:r>
              <a:rPr lang="es-ES" sz="1300" dirty="0"/>
              <a:t>Cuadrante 5: </a:t>
            </a:r>
            <a:r>
              <a:rPr lang="es-ES" sz="1300" i="1" dirty="0"/>
              <a:t>Continúa recto 5.0 metros. Luego gira a la izquierda</a:t>
            </a:r>
            <a:r>
              <a:rPr lang="es-ES" sz="1300" dirty="0"/>
              <a:t>.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1137B7F1-8E15-41AE-8A1D-60BBCEDF7BE0}"/>
              </a:ext>
            </a:extLst>
          </p:cNvPr>
          <p:cNvSpPr txBox="1"/>
          <p:nvPr/>
        </p:nvSpPr>
        <p:spPr>
          <a:xfrm>
            <a:off x="388710" y="1594603"/>
            <a:ext cx="38784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Ruta del cuadrante 0 al 10. Pérdida del beacon4.</a:t>
            </a:r>
          </a:p>
          <a:p>
            <a:endParaRPr lang="es-ES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4DFE78E1-644F-49E6-862A-1EEA3CD0724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8258" y="1358268"/>
            <a:ext cx="3096385" cy="32284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23246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Let’s start with the first set of slides</a:t>
            </a:r>
            <a:endParaRPr dirty="0"/>
          </a:p>
        </p:txBody>
      </p:sp>
      <p:sp>
        <p:nvSpPr>
          <p:cNvPr id="110" name="Google Shape;110;p15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Transition headline</a:t>
            </a:r>
            <a:endParaRPr dirty="0"/>
          </a:p>
        </p:txBody>
      </p:sp>
      <p:sp>
        <p:nvSpPr>
          <p:cNvPr id="113" name="Google Shape;113;p1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112" name="Google Shape;112;p15"/>
          <p:cNvSpPr txBox="1"/>
          <p:nvPr/>
        </p:nvSpPr>
        <p:spPr>
          <a:xfrm>
            <a:off x="1133975" y="2291150"/>
            <a:ext cx="543900" cy="5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1</a:t>
            </a:r>
            <a:endParaRPr sz="2400" dirty="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6" name="Google Shape;111;p15">
            <a:extLst>
              <a:ext uri="{FF2B5EF4-FFF2-40B4-BE49-F238E27FC236}">
                <a16:creationId xmlns:a16="http://schemas.microsoft.com/office/drawing/2014/main" id="{7A21B22B-7772-40DF-BA4D-3C12F0041105}"/>
              </a:ext>
            </a:extLst>
          </p:cNvPr>
          <p:cNvSpPr txBox="1">
            <a:spLocks/>
          </p:cNvSpPr>
          <p:nvPr/>
        </p:nvSpPr>
        <p:spPr>
          <a:xfrm>
            <a:off x="2022300" y="3452417"/>
            <a:ext cx="55914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Quattrocento Sans"/>
              <a:buNone/>
              <a:defRPr sz="1400" b="0" i="0" u="none" strike="noStrike" cap="none">
                <a:solidFill>
                  <a:schemeClr val="dk1"/>
                </a:solidFill>
                <a:highlight>
                  <a:schemeClr val="accent1"/>
                </a:highlight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Quattrocento Sans"/>
              <a:buNone/>
              <a:defRPr sz="1400" b="0" i="0" u="none" strike="noStrike" cap="none">
                <a:solidFill>
                  <a:schemeClr val="dk2"/>
                </a:solidFill>
                <a:highlight>
                  <a:schemeClr val="accent1"/>
                </a:highlight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Quattrocento Sans"/>
              <a:buNone/>
              <a:defRPr sz="1400" b="0" i="0" u="none" strike="noStrike" cap="none">
                <a:solidFill>
                  <a:schemeClr val="dk2"/>
                </a:solidFill>
                <a:highlight>
                  <a:schemeClr val="accent1"/>
                </a:highlight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Quattrocento Sans"/>
              <a:buNone/>
              <a:defRPr sz="1400" b="0" i="0" u="none" strike="noStrike" cap="none">
                <a:solidFill>
                  <a:schemeClr val="dk2"/>
                </a:solidFill>
                <a:highlight>
                  <a:schemeClr val="accent1"/>
                </a:highlight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Quattrocento Sans"/>
              <a:buNone/>
              <a:defRPr sz="1400" b="0" i="0" u="none" strike="noStrike" cap="none">
                <a:solidFill>
                  <a:schemeClr val="dk2"/>
                </a:solidFill>
                <a:highlight>
                  <a:schemeClr val="accent1"/>
                </a:highlight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Quattrocento Sans"/>
              <a:buNone/>
              <a:defRPr sz="1400" b="0" i="0" u="none" strike="noStrike" cap="none">
                <a:solidFill>
                  <a:schemeClr val="dk2"/>
                </a:solidFill>
                <a:highlight>
                  <a:schemeClr val="accent1"/>
                </a:highlight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Quattrocento Sans"/>
              <a:buNone/>
              <a:defRPr sz="1400" b="0" i="0" u="none" strike="noStrike" cap="none">
                <a:solidFill>
                  <a:schemeClr val="dk2"/>
                </a:solidFill>
                <a:highlight>
                  <a:schemeClr val="accent1"/>
                </a:highlight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Quattrocento Sans"/>
              <a:buNone/>
              <a:defRPr sz="1400" b="0" i="0" u="none" strike="noStrike" cap="none">
                <a:solidFill>
                  <a:schemeClr val="dk2"/>
                </a:solidFill>
                <a:highlight>
                  <a:schemeClr val="accent1"/>
                </a:highlight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Quattrocento Sans"/>
              <a:buNone/>
              <a:defRPr sz="1400" b="0" i="0" u="none" strike="noStrike" cap="none">
                <a:solidFill>
                  <a:schemeClr val="dk2"/>
                </a:solidFill>
                <a:highlight>
                  <a:schemeClr val="accent1"/>
                </a:highlight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0" indent="0"/>
            <a:r>
              <a:rPr lang="en-US"/>
              <a:t>Let’s start with the first set of slides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0632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" grpId="0" build="p"/>
      <p:bldP spid="6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Quotations are commonly printed as a means of inspiration and to invoke</a:t>
            </a:r>
            <a:r>
              <a:rPr lang="en" dirty="0">
                <a:highlight>
                  <a:srgbClr val="FFCD00"/>
                </a:highlight>
              </a:rPr>
              <a:t> philosophical thoughts </a:t>
            </a:r>
            <a:r>
              <a:rPr lang="en" dirty="0"/>
              <a:t>from the reader.</a:t>
            </a:r>
            <a:endParaRPr dirty="0"/>
          </a:p>
        </p:txBody>
      </p:sp>
      <p:sp>
        <p:nvSpPr>
          <p:cNvPr id="119" name="Google Shape;119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This is a </a:t>
            </a:r>
            <a:r>
              <a:rPr lang="en" dirty="0">
                <a:highlight>
                  <a:srgbClr val="FFCD00"/>
                </a:highlight>
              </a:rPr>
              <a:t>slide tit</a:t>
            </a:r>
            <a:r>
              <a:rPr lang="es-ES" dirty="0">
                <a:highlight>
                  <a:srgbClr val="FFCD00"/>
                </a:highlight>
              </a:rPr>
              <a:t>le</a:t>
            </a:r>
            <a:endParaRPr dirty="0">
              <a:highlight>
                <a:srgbClr val="FFCD00"/>
              </a:highlight>
            </a:endParaRPr>
          </a:p>
        </p:txBody>
      </p:sp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Clr>
                <a:schemeClr val="accent2">
                  <a:lumMod val="60000"/>
                  <a:lumOff val="40000"/>
                </a:schemeClr>
              </a:buClr>
              <a:buSzPts val="2400"/>
              <a:buChar char="◉"/>
            </a:pPr>
            <a:r>
              <a:rPr lang="en" dirty="0"/>
              <a:t>Here you have a list of items</a:t>
            </a:r>
            <a:endParaRPr dirty="0"/>
          </a:p>
          <a:p>
            <a:pPr>
              <a:spcBef>
                <a:spcPts val="0"/>
              </a:spcBef>
              <a:buClr>
                <a:schemeClr val="accent2">
                  <a:lumMod val="60000"/>
                  <a:lumOff val="40000"/>
                </a:schemeClr>
              </a:buClr>
            </a:pPr>
            <a:r>
              <a:rPr lang="en" dirty="0"/>
              <a:t>And some text</a:t>
            </a:r>
            <a:endParaRPr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accent2">
                  <a:lumMod val="60000"/>
                  <a:lumOff val="40000"/>
                </a:schemeClr>
              </a:buClr>
              <a:buSzPts val="2400"/>
              <a:buChar char="◉"/>
            </a:pPr>
            <a:r>
              <a:rPr lang="en" dirty="0"/>
              <a:t>But remember not to overload your slides with content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Your audience will listen to you or read the content, but won’t do both. 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1" name="Google Shape;131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grpSp>
        <p:nvGrpSpPr>
          <p:cNvPr id="126" name="Google Shape;126;p17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27" name="Google Shape;127;p17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7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7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136" name="Google Shape;136;p18"/>
          <p:cNvSpPr txBox="1">
            <a:spLocks noGrp="1"/>
          </p:cNvSpPr>
          <p:nvPr>
            <p:ph type="ctrTitle" idx="4294967295"/>
          </p:nvPr>
        </p:nvSpPr>
        <p:spPr>
          <a:xfrm>
            <a:off x="0" y="2878138"/>
            <a:ext cx="5241925" cy="116046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solidFill>
                  <a:schemeClr val="bg1"/>
                </a:solidFill>
                <a:highlight>
                  <a:srgbClr val="800080"/>
                </a:highlight>
              </a:rPr>
              <a:t>Big concept</a:t>
            </a:r>
            <a:endParaRPr sz="4800" dirty="0">
              <a:solidFill>
                <a:schemeClr val="bg1"/>
              </a:solidFill>
              <a:highlight>
                <a:srgbClr val="800080"/>
              </a:highlight>
            </a:endParaRPr>
          </a:p>
        </p:txBody>
      </p:sp>
      <p:sp>
        <p:nvSpPr>
          <p:cNvPr id="137" name="Google Shape;137;p18"/>
          <p:cNvSpPr txBox="1">
            <a:spLocks noGrp="1"/>
          </p:cNvSpPr>
          <p:nvPr>
            <p:ph type="subTitle" idx="4294967295"/>
          </p:nvPr>
        </p:nvSpPr>
        <p:spPr>
          <a:xfrm>
            <a:off x="0" y="3792538"/>
            <a:ext cx="5241925" cy="7842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Bring the attention of your audience over a key concept using icons or illustrations</a:t>
            </a:r>
            <a:endParaRPr sz="1800"/>
          </a:p>
        </p:txBody>
      </p:sp>
      <p:cxnSp>
        <p:nvCxnSpPr>
          <p:cNvPr id="138" name="Google Shape;138;p18"/>
          <p:cNvCxnSpPr/>
          <p:nvPr/>
        </p:nvCxnSpPr>
        <p:spPr>
          <a:xfrm>
            <a:off x="-6025" y="1668728"/>
            <a:ext cx="91620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9" name="Google Shape;139;p18"/>
          <p:cNvSpPr/>
          <p:nvPr/>
        </p:nvSpPr>
        <p:spPr>
          <a:xfrm>
            <a:off x="3470200" y="566931"/>
            <a:ext cx="2203500" cy="22035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0" name="Google Shape;140;p18"/>
          <p:cNvGrpSpPr/>
          <p:nvPr/>
        </p:nvGrpSpPr>
        <p:grpSpPr>
          <a:xfrm>
            <a:off x="4184367" y="854983"/>
            <a:ext cx="1035173" cy="1035155"/>
            <a:chOff x="6643075" y="3664250"/>
            <a:chExt cx="407950" cy="407975"/>
          </a:xfrm>
        </p:grpSpPr>
        <p:sp>
          <p:nvSpPr>
            <p:cNvPr id="141" name="Google Shape;141;p18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8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3" name="Google Shape;143;p18"/>
          <p:cNvGrpSpPr/>
          <p:nvPr/>
        </p:nvGrpSpPr>
        <p:grpSpPr>
          <a:xfrm rot="-587406">
            <a:off x="4123593" y="2025001"/>
            <a:ext cx="425594" cy="425570"/>
            <a:chOff x="576250" y="4319400"/>
            <a:chExt cx="442075" cy="442050"/>
          </a:xfrm>
        </p:grpSpPr>
        <p:sp>
          <p:nvSpPr>
            <p:cNvPr id="144" name="Google Shape;144;p18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8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8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8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8" name="Google Shape;148;p18"/>
          <p:cNvSpPr/>
          <p:nvPr/>
        </p:nvSpPr>
        <p:spPr>
          <a:xfrm>
            <a:off x="3936800" y="1094079"/>
            <a:ext cx="161807" cy="154500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18"/>
          <p:cNvSpPr/>
          <p:nvPr/>
        </p:nvSpPr>
        <p:spPr>
          <a:xfrm rot="2697385">
            <a:off x="5003062" y="1885038"/>
            <a:ext cx="245621" cy="234528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18"/>
          <p:cNvSpPr/>
          <p:nvPr/>
        </p:nvSpPr>
        <p:spPr>
          <a:xfrm>
            <a:off x="5197375" y="1751151"/>
            <a:ext cx="98383" cy="93976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18"/>
          <p:cNvSpPr/>
          <p:nvPr/>
        </p:nvSpPr>
        <p:spPr>
          <a:xfrm rot="1280154">
            <a:off x="3824697" y="1560092"/>
            <a:ext cx="98367" cy="93971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157" name="Google Shape;157;p1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highlight>
                  <a:srgbClr val="FFCD00"/>
                </a:highlight>
              </a:rPr>
              <a:t>White</a:t>
            </a:r>
            <a:endParaRPr b="1">
              <a:highlight>
                <a:srgbClr val="FFCD00"/>
              </a:highlight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159" name="Google Shape;159;p19"/>
          <p:cNvSpPr txBox="1">
            <a:spLocks noGrp="1"/>
          </p:cNvSpPr>
          <p:nvPr>
            <p:ph type="body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highlight>
                  <a:srgbClr val="FFCD00"/>
                </a:highlight>
              </a:rPr>
              <a:t>Black</a:t>
            </a:r>
            <a:endParaRPr b="1">
              <a:highlight>
                <a:srgbClr val="FFCD00"/>
              </a:highlight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ebony and of outer space. It has been the symbolic color of elegance, solemnity and authority.</a:t>
            </a:r>
            <a:endParaRPr/>
          </a:p>
        </p:txBody>
      </p:sp>
      <p:sp>
        <p:nvSpPr>
          <p:cNvPr id="165" name="Google Shape;165;p1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grpSp>
        <p:nvGrpSpPr>
          <p:cNvPr id="160" name="Google Shape;160;p19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61" name="Google Shape;161;p19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19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19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19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Viola template">
  <a:themeElements>
    <a:clrScheme name="Personalizado 1">
      <a:dk1>
        <a:srgbClr val="000000"/>
      </a:dk1>
      <a:lt1>
        <a:srgbClr val="FFFFFF"/>
      </a:lt1>
      <a:dk2>
        <a:srgbClr val="8A8682"/>
      </a:dk2>
      <a:lt2>
        <a:srgbClr val="F0EEE9"/>
      </a:lt2>
      <a:accent1>
        <a:srgbClr val="CC95ED"/>
      </a:accent1>
      <a:accent2>
        <a:srgbClr val="42075B"/>
      </a:accent2>
      <a:accent3>
        <a:srgbClr val="330866"/>
      </a:accent3>
      <a:accent4>
        <a:srgbClr val="D8D6D2"/>
      </a:accent4>
      <a:accent5>
        <a:srgbClr val="979593"/>
      </a:accent5>
      <a:accent6>
        <a:srgbClr val="6F6868"/>
      </a:accent6>
      <a:hlink>
        <a:srgbClr val="000000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227</TotalTime>
  <Words>1997</Words>
  <Application>Microsoft Office PowerPoint</Application>
  <PresentationFormat>Presentación en pantalla (16:9)</PresentationFormat>
  <Paragraphs>273</Paragraphs>
  <Slides>44</Slides>
  <Notes>35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44</vt:i4>
      </vt:variant>
    </vt:vector>
  </HeadingPairs>
  <TitlesOfParts>
    <vt:vector size="50" baseType="lpstr">
      <vt:lpstr>Calibri</vt:lpstr>
      <vt:lpstr>Lora</vt:lpstr>
      <vt:lpstr>Arial</vt:lpstr>
      <vt:lpstr>Quattrocento Sans</vt:lpstr>
      <vt:lpstr>Montserrat</vt:lpstr>
      <vt:lpstr>Viola template</vt:lpstr>
      <vt:lpstr>Descripción de espacios interiores para personas ciegas o con visibilidad reducida</vt:lpstr>
      <vt:lpstr>Instructions for use</vt:lpstr>
      <vt:lpstr>Hello!</vt:lpstr>
      <vt:lpstr>Transition headline</vt:lpstr>
      <vt:lpstr>Transition headline</vt:lpstr>
      <vt:lpstr>Presentación de PowerPoint</vt:lpstr>
      <vt:lpstr>This is a slide title</vt:lpstr>
      <vt:lpstr>Big concept</vt:lpstr>
      <vt:lpstr>You can also split your content</vt:lpstr>
      <vt:lpstr>In two or three columns</vt:lpstr>
      <vt:lpstr>Presentación de PowerPoint</vt:lpstr>
      <vt:lpstr>Want big impact? Use big image.</vt:lpstr>
      <vt:lpstr>Use charts to explain your ideas</vt:lpstr>
      <vt:lpstr>Or use diagrams to explain complex ideas</vt:lpstr>
      <vt:lpstr>And tables to compare data</vt:lpstr>
      <vt:lpstr>Maps</vt:lpstr>
      <vt:lpstr>89,526,124</vt:lpstr>
      <vt:lpstr>89,526,124$</vt:lpstr>
      <vt:lpstr>Our process is easy</vt:lpstr>
      <vt:lpstr>Let’s review some concepts</vt:lpstr>
      <vt:lpstr>Presentación de PowerPoint</vt:lpstr>
      <vt:lpstr>Android project</vt:lpstr>
      <vt:lpstr>iPhone project</vt:lpstr>
      <vt:lpstr>Tablet project</vt:lpstr>
      <vt:lpstr>Desktop project</vt:lpstr>
      <vt:lpstr>Thanks!</vt:lpstr>
      <vt:lpstr>Credits</vt:lpstr>
      <vt:lpstr>Presentation design</vt:lpstr>
      <vt:lpstr>Presentación de PowerPoint</vt:lpstr>
      <vt:lpstr>Diagrams and infographics</vt:lpstr>
      <vt:lpstr>Presentación de PowerPoint</vt:lpstr>
      <vt:lpstr>Presentación de PowerPoint</vt:lpstr>
      <vt:lpstr>Instructions for use</vt:lpstr>
      <vt:lpstr>Servidor</vt:lpstr>
      <vt:lpstr>Ejemplo de ejecución</vt:lpstr>
      <vt:lpstr>Presentación de PowerPoint</vt:lpstr>
      <vt:lpstr>Presentación de PowerPoint</vt:lpstr>
      <vt:lpstr>Presentación de PowerPoint</vt:lpstr>
      <vt:lpstr>Presentación de PowerPoint</vt:lpstr>
      <vt:lpstr>Implementación del servidor</vt:lpstr>
      <vt:lpstr>Evaluación</vt:lpstr>
      <vt:lpstr>Realización de la evaluación</vt:lpstr>
      <vt:lpstr>Seguimiento de la ruta</vt:lpstr>
      <vt:lpstr>Usuario perdido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BELEN SERRANO ANTON</dc:creator>
  <cp:lastModifiedBy>Belén</cp:lastModifiedBy>
  <cp:revision>25</cp:revision>
  <dcterms:created xsi:type="dcterms:W3CDTF">2020-06-17T18:02:59Z</dcterms:created>
  <dcterms:modified xsi:type="dcterms:W3CDTF">2020-06-18T16:47:52Z</dcterms:modified>
</cp:coreProperties>
</file>