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9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8" r:id="rId34"/>
    <p:sldId id="291" r:id="rId35"/>
    <p:sldId id="292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3"/>
      <p:bold r:id="rId54"/>
      <p:italic r:id="rId55"/>
      <p:boldItalic r:id="rId56"/>
    </p:embeddedFont>
    <p:embeddedFont>
      <p:font typeface="Lora" panose="020B0604020202020204" charset="0"/>
      <p:regular r:id="rId57"/>
      <p:bold r:id="rId58"/>
      <p:italic r:id="rId59"/>
      <p:boldItalic r:id="rId60"/>
    </p:embeddedFont>
    <p:embeddedFont>
      <p:font typeface="Montserrat" panose="020B0604020202020204" charset="0"/>
      <p:regular r:id="rId61"/>
      <p:bold r:id="rId62"/>
      <p:italic r:id="rId63"/>
      <p:boldItalic r:id="rId64"/>
    </p:embeddedFont>
    <p:embeddedFont>
      <p:font typeface="Quattrocento Sans" panose="020B0604020202020204" charset="0"/>
      <p:regular r:id="rId65"/>
      <p:bold r:id="rId66"/>
      <p:italic r:id="rId67"/>
      <p:boldItalic r:id="rId6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F1F7A6C-7ABD-4C7A-818D-B4BCE9568D86}">
          <p14:sldIdLst>
            <p14:sldId id="256"/>
            <p14:sldId id="257"/>
            <p14:sldId id="258"/>
            <p14:sldId id="259"/>
            <p14:sldId id="290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8"/>
            <p14:sldId id="291"/>
            <p14:sldId id="292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5ED"/>
    <a:srgbClr val="C094F6"/>
    <a:srgbClr val="A8F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EC674E-331E-41F8-B16B-62372D7EB0BD}">
  <a:tblStyle styleId="{E1EC674E-331E-41F8-B16B-62372D7EB0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font" Target="fonts/font11.fntdata"/><Relationship Id="rId68" Type="http://schemas.openxmlformats.org/officeDocument/2006/relationships/font" Target="fonts/font16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61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font" Target="fonts/font12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67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7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1DD4EE-57F8-40F7-845C-22470035B818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25465040-D6E0-491F-BFEF-7AC6C4CCA63A}">
      <dgm:prSet/>
      <dgm:spPr/>
      <dgm:t>
        <a:bodyPr/>
        <a:lstStyle/>
        <a:p>
          <a:r>
            <a:rPr lang="en-US" b="0" i="0" dirty="0"/>
            <a:t>Lista de beacons de la </a:t>
          </a:r>
          <a:r>
            <a:rPr lang="en-US" b="0" i="0" dirty="0" err="1"/>
            <a:t>ruta</a:t>
          </a:r>
          <a:endParaRPr lang="es-ES" dirty="0"/>
        </a:p>
      </dgm:t>
    </dgm:pt>
    <dgm:pt modelId="{D247150F-8E05-44B4-B153-B6236E19DAA9}" type="parTrans" cxnId="{85B4629C-8910-4A50-B815-AC345A4D5F20}">
      <dgm:prSet/>
      <dgm:spPr/>
      <dgm:t>
        <a:bodyPr/>
        <a:lstStyle/>
        <a:p>
          <a:endParaRPr lang="es-ES"/>
        </a:p>
      </dgm:t>
    </dgm:pt>
    <dgm:pt modelId="{AACE7D99-FD8A-4D3A-9B1F-F52509A4917A}" type="sibTrans" cxnId="{85B4629C-8910-4A50-B815-AC345A4D5F20}">
      <dgm:prSet/>
      <dgm:spPr/>
      <dgm:t>
        <a:bodyPr/>
        <a:lstStyle/>
        <a:p>
          <a:endParaRPr lang="es-ES"/>
        </a:p>
      </dgm:t>
    </dgm:pt>
    <dgm:pt modelId="{218B3E38-4A00-4E9A-BB70-A1F2DE838927}">
      <dgm:prSet/>
      <dgm:spPr/>
      <dgm:t>
        <a:bodyPr/>
        <a:lstStyle/>
        <a:p>
          <a:r>
            <a:rPr lang="en-US" b="0" i="0" dirty="0" err="1"/>
            <a:t>Instrucciones</a:t>
          </a:r>
          <a:r>
            <a:rPr lang="en-US" b="0" i="0" dirty="0"/>
            <a:t> de </a:t>
          </a:r>
          <a:r>
            <a:rPr lang="en-US" b="0" i="0" dirty="0" err="1"/>
            <a:t>guía</a:t>
          </a:r>
          <a:r>
            <a:rPr lang="en-US" b="0" i="0" dirty="0"/>
            <a:t> para el </a:t>
          </a:r>
          <a:r>
            <a:rPr lang="en-US" b="0" i="0" dirty="0" err="1"/>
            <a:t>usuario</a:t>
          </a:r>
          <a:endParaRPr lang="es-ES" dirty="0"/>
        </a:p>
      </dgm:t>
    </dgm:pt>
    <dgm:pt modelId="{B3190613-65B9-4B35-A3C9-B1EE9CE92680}" type="parTrans" cxnId="{59C0A032-8562-4714-B832-4A6A41B4A4D6}">
      <dgm:prSet/>
      <dgm:spPr/>
      <dgm:t>
        <a:bodyPr/>
        <a:lstStyle/>
        <a:p>
          <a:endParaRPr lang="es-ES"/>
        </a:p>
      </dgm:t>
    </dgm:pt>
    <dgm:pt modelId="{B91D1E2B-0197-41C8-A204-2B2A910CCBAD}" type="sibTrans" cxnId="{59C0A032-8562-4714-B832-4A6A41B4A4D6}">
      <dgm:prSet/>
      <dgm:spPr/>
      <dgm:t>
        <a:bodyPr/>
        <a:lstStyle/>
        <a:p>
          <a:endParaRPr lang="es-ES"/>
        </a:p>
      </dgm:t>
    </dgm:pt>
    <dgm:pt modelId="{7FDF271C-A7B8-4591-A64C-02DFF4691E8B}">
      <dgm:prSet/>
      <dgm:spPr/>
      <dgm:t>
        <a:bodyPr/>
        <a:lstStyle/>
        <a:p>
          <a:r>
            <a:rPr lang="en-US" b="0" i="0" dirty="0" err="1"/>
            <a:t>Información</a:t>
          </a:r>
          <a:r>
            <a:rPr lang="en-US" b="0" i="0" dirty="0"/>
            <a:t> </a:t>
          </a:r>
          <a:r>
            <a:rPr lang="en-US" b="0" i="0" dirty="0" err="1"/>
            <a:t>sobre</a:t>
          </a:r>
          <a:r>
            <a:rPr lang="en-US" b="0" i="0" dirty="0"/>
            <a:t> los </a:t>
          </a:r>
          <a:r>
            <a:rPr lang="en-US" b="0" i="0" dirty="0" err="1"/>
            <a:t>giros</a:t>
          </a:r>
          <a:r>
            <a:rPr lang="en-US" b="0" i="0" dirty="0"/>
            <a:t> de la </a:t>
          </a:r>
          <a:r>
            <a:rPr lang="en-US" b="0" i="0" dirty="0" err="1"/>
            <a:t>ruta</a:t>
          </a:r>
          <a:r>
            <a:rPr lang="en-US" b="0" i="0" dirty="0"/>
            <a:t> y </a:t>
          </a:r>
          <a:r>
            <a:rPr lang="en-US" b="0" i="0" dirty="0" err="1"/>
            <a:t>su</a:t>
          </a:r>
          <a:r>
            <a:rPr lang="en-US" b="0" i="0" dirty="0"/>
            <a:t> </a:t>
          </a:r>
          <a:r>
            <a:rPr lang="en-US" b="0" i="0" dirty="0" err="1"/>
            <a:t>dirección</a:t>
          </a:r>
          <a:endParaRPr lang="es-ES" dirty="0"/>
        </a:p>
      </dgm:t>
    </dgm:pt>
    <dgm:pt modelId="{97294BDC-6B36-457C-B678-7A4DDDF901FE}" type="parTrans" cxnId="{CD7BF50D-61C5-4216-9A27-0B8F428564D6}">
      <dgm:prSet/>
      <dgm:spPr/>
      <dgm:t>
        <a:bodyPr/>
        <a:lstStyle/>
        <a:p>
          <a:endParaRPr lang="es-ES"/>
        </a:p>
      </dgm:t>
    </dgm:pt>
    <dgm:pt modelId="{3592D8B4-A2D7-48E5-9697-B2B93175D739}" type="sibTrans" cxnId="{CD7BF50D-61C5-4216-9A27-0B8F428564D6}">
      <dgm:prSet/>
      <dgm:spPr/>
      <dgm:t>
        <a:bodyPr/>
        <a:lstStyle/>
        <a:p>
          <a:endParaRPr lang="es-ES"/>
        </a:p>
      </dgm:t>
    </dgm:pt>
    <dgm:pt modelId="{B6168D25-DF91-4C0F-A4D9-FD1DE8A4805C}">
      <dgm:prSet/>
      <dgm:spPr/>
      <dgm:t>
        <a:bodyPr/>
        <a:lstStyle/>
        <a:p>
          <a:r>
            <a:rPr lang="en-US" b="0" i="0" dirty="0" err="1"/>
            <a:t>Información</a:t>
          </a:r>
          <a:r>
            <a:rPr lang="en-US" b="0" i="0" dirty="0"/>
            <a:t> </a:t>
          </a:r>
          <a:r>
            <a:rPr lang="en-US" b="0" i="0" dirty="0" err="1"/>
            <a:t>adicional</a:t>
          </a:r>
          <a:endParaRPr lang="es-ES" dirty="0"/>
        </a:p>
      </dgm:t>
    </dgm:pt>
    <dgm:pt modelId="{E84122A5-0E57-40A3-8643-3D76A28F7568}" type="parTrans" cxnId="{17BDBC88-D1C8-48C1-99B8-EAE98FDFD552}">
      <dgm:prSet/>
      <dgm:spPr/>
      <dgm:t>
        <a:bodyPr/>
        <a:lstStyle/>
        <a:p>
          <a:endParaRPr lang="es-ES"/>
        </a:p>
      </dgm:t>
    </dgm:pt>
    <dgm:pt modelId="{50C5F863-F1ED-4139-AF47-63DBC27B1E48}" type="sibTrans" cxnId="{17BDBC88-D1C8-48C1-99B8-EAE98FDFD552}">
      <dgm:prSet/>
      <dgm:spPr/>
      <dgm:t>
        <a:bodyPr/>
        <a:lstStyle/>
        <a:p>
          <a:endParaRPr lang="es-ES"/>
        </a:p>
      </dgm:t>
    </dgm:pt>
    <dgm:pt modelId="{49D247A8-022D-4A81-8CFD-096B1E1D4A06}" type="pres">
      <dgm:prSet presAssocID="{271DD4EE-57F8-40F7-845C-22470035B818}" presName="Name0" presStyleCnt="0">
        <dgm:presLayoutVars>
          <dgm:chMax val="7"/>
          <dgm:chPref val="7"/>
          <dgm:dir/>
        </dgm:presLayoutVars>
      </dgm:prSet>
      <dgm:spPr/>
    </dgm:pt>
    <dgm:pt modelId="{B3180491-B3B8-4DFE-B57C-0A83BA8DC071}" type="pres">
      <dgm:prSet presAssocID="{271DD4EE-57F8-40F7-845C-22470035B818}" presName="Name1" presStyleCnt="0"/>
      <dgm:spPr/>
    </dgm:pt>
    <dgm:pt modelId="{8E6D96AD-A584-4698-8677-A6A72B86985C}" type="pres">
      <dgm:prSet presAssocID="{271DD4EE-57F8-40F7-845C-22470035B818}" presName="cycle" presStyleCnt="0"/>
      <dgm:spPr/>
    </dgm:pt>
    <dgm:pt modelId="{1B9A4281-8E44-40FC-87F8-4DC8EDD32AEE}" type="pres">
      <dgm:prSet presAssocID="{271DD4EE-57F8-40F7-845C-22470035B818}" presName="srcNode" presStyleLbl="node1" presStyleIdx="0" presStyleCnt="4"/>
      <dgm:spPr/>
    </dgm:pt>
    <dgm:pt modelId="{F5B9BA87-6890-4129-AC2A-B114E0D9058F}" type="pres">
      <dgm:prSet presAssocID="{271DD4EE-57F8-40F7-845C-22470035B818}" presName="conn" presStyleLbl="parChTrans1D2" presStyleIdx="0" presStyleCnt="1"/>
      <dgm:spPr/>
    </dgm:pt>
    <dgm:pt modelId="{E7BE4809-2849-4172-A23B-5A11E2BF5734}" type="pres">
      <dgm:prSet presAssocID="{271DD4EE-57F8-40F7-845C-22470035B818}" presName="extraNode" presStyleLbl="node1" presStyleIdx="0" presStyleCnt="4"/>
      <dgm:spPr/>
    </dgm:pt>
    <dgm:pt modelId="{2184D245-FD71-41DA-B203-363718B32ABD}" type="pres">
      <dgm:prSet presAssocID="{271DD4EE-57F8-40F7-845C-22470035B818}" presName="dstNode" presStyleLbl="node1" presStyleIdx="0" presStyleCnt="4"/>
      <dgm:spPr/>
    </dgm:pt>
    <dgm:pt modelId="{625EA2F2-BBBA-4E53-A6B7-D4BAB6607CD1}" type="pres">
      <dgm:prSet presAssocID="{25465040-D6E0-491F-BFEF-7AC6C4CCA63A}" presName="text_1" presStyleLbl="node1" presStyleIdx="0" presStyleCnt="4">
        <dgm:presLayoutVars>
          <dgm:bulletEnabled val="1"/>
        </dgm:presLayoutVars>
      </dgm:prSet>
      <dgm:spPr/>
    </dgm:pt>
    <dgm:pt modelId="{DB6AAA3A-8843-49AA-8098-D5B1382DAF8A}" type="pres">
      <dgm:prSet presAssocID="{25465040-D6E0-491F-BFEF-7AC6C4CCA63A}" presName="accent_1" presStyleCnt="0"/>
      <dgm:spPr/>
    </dgm:pt>
    <dgm:pt modelId="{B901BDCF-71E9-4A27-9F5C-9F94742742F0}" type="pres">
      <dgm:prSet presAssocID="{25465040-D6E0-491F-BFEF-7AC6C4CCA63A}" presName="accentRepeatNode" presStyleLbl="solidFgAcc1" presStyleIdx="0" presStyleCnt="4"/>
      <dgm:spPr/>
    </dgm:pt>
    <dgm:pt modelId="{370D4C93-FCF6-4157-920F-B63CCFD50B52}" type="pres">
      <dgm:prSet presAssocID="{218B3E38-4A00-4E9A-BB70-A1F2DE838927}" presName="text_2" presStyleLbl="node1" presStyleIdx="1" presStyleCnt="4">
        <dgm:presLayoutVars>
          <dgm:bulletEnabled val="1"/>
        </dgm:presLayoutVars>
      </dgm:prSet>
      <dgm:spPr/>
    </dgm:pt>
    <dgm:pt modelId="{8F51FBE2-BA10-4EC7-B19B-4153A04CCB2F}" type="pres">
      <dgm:prSet presAssocID="{218B3E38-4A00-4E9A-BB70-A1F2DE838927}" presName="accent_2" presStyleCnt="0"/>
      <dgm:spPr/>
    </dgm:pt>
    <dgm:pt modelId="{9C95A8B4-ABE2-4CCB-A76E-BFCA5E23664D}" type="pres">
      <dgm:prSet presAssocID="{218B3E38-4A00-4E9A-BB70-A1F2DE838927}" presName="accentRepeatNode" presStyleLbl="solidFgAcc1" presStyleIdx="1" presStyleCnt="4" custLinFactNeighborY="-6374"/>
      <dgm:spPr/>
    </dgm:pt>
    <dgm:pt modelId="{A96A35DF-BF55-4785-A265-1A0A65CA1338}" type="pres">
      <dgm:prSet presAssocID="{7FDF271C-A7B8-4591-A64C-02DFF4691E8B}" presName="text_3" presStyleLbl="node1" presStyleIdx="2" presStyleCnt="4">
        <dgm:presLayoutVars>
          <dgm:bulletEnabled val="1"/>
        </dgm:presLayoutVars>
      </dgm:prSet>
      <dgm:spPr/>
    </dgm:pt>
    <dgm:pt modelId="{146643CC-4F0F-42DD-8805-EDC4264604EF}" type="pres">
      <dgm:prSet presAssocID="{7FDF271C-A7B8-4591-A64C-02DFF4691E8B}" presName="accent_3" presStyleCnt="0"/>
      <dgm:spPr/>
    </dgm:pt>
    <dgm:pt modelId="{C3098EE5-C26E-4248-9B05-63D5B7F3E7FE}" type="pres">
      <dgm:prSet presAssocID="{7FDF271C-A7B8-4591-A64C-02DFF4691E8B}" presName="accentRepeatNode" presStyleLbl="solidFgAcc1" presStyleIdx="2" presStyleCnt="4"/>
      <dgm:spPr/>
    </dgm:pt>
    <dgm:pt modelId="{9C36ED49-29E6-4B5B-A220-9C6E4EF5D35B}" type="pres">
      <dgm:prSet presAssocID="{B6168D25-DF91-4C0F-A4D9-FD1DE8A4805C}" presName="text_4" presStyleLbl="node1" presStyleIdx="3" presStyleCnt="4">
        <dgm:presLayoutVars>
          <dgm:bulletEnabled val="1"/>
        </dgm:presLayoutVars>
      </dgm:prSet>
      <dgm:spPr/>
    </dgm:pt>
    <dgm:pt modelId="{1FC0053C-2E3D-4866-90B7-AD25598CCD46}" type="pres">
      <dgm:prSet presAssocID="{B6168D25-DF91-4C0F-A4D9-FD1DE8A4805C}" presName="accent_4" presStyleCnt="0"/>
      <dgm:spPr/>
    </dgm:pt>
    <dgm:pt modelId="{69DE75D1-D045-4531-9D10-E50919D2689B}" type="pres">
      <dgm:prSet presAssocID="{B6168D25-DF91-4C0F-A4D9-FD1DE8A4805C}" presName="accentRepeatNode" presStyleLbl="solidFgAcc1" presStyleIdx="3" presStyleCnt="4"/>
      <dgm:spPr/>
    </dgm:pt>
  </dgm:ptLst>
  <dgm:cxnLst>
    <dgm:cxn modelId="{25321D03-5B88-4AE2-99F6-2EF81454205E}" type="presOf" srcId="{271DD4EE-57F8-40F7-845C-22470035B818}" destId="{49D247A8-022D-4A81-8CFD-096B1E1D4A06}" srcOrd="0" destOrd="0" presId="urn:microsoft.com/office/officeart/2008/layout/VerticalCurvedList"/>
    <dgm:cxn modelId="{CD7BF50D-61C5-4216-9A27-0B8F428564D6}" srcId="{271DD4EE-57F8-40F7-845C-22470035B818}" destId="{7FDF271C-A7B8-4591-A64C-02DFF4691E8B}" srcOrd="2" destOrd="0" parTransId="{97294BDC-6B36-457C-B678-7A4DDDF901FE}" sibTransId="{3592D8B4-A2D7-48E5-9697-B2B93175D739}"/>
    <dgm:cxn modelId="{59C0A032-8562-4714-B832-4A6A41B4A4D6}" srcId="{271DD4EE-57F8-40F7-845C-22470035B818}" destId="{218B3E38-4A00-4E9A-BB70-A1F2DE838927}" srcOrd="1" destOrd="0" parTransId="{B3190613-65B9-4B35-A3C9-B1EE9CE92680}" sibTransId="{B91D1E2B-0197-41C8-A204-2B2A910CCBAD}"/>
    <dgm:cxn modelId="{EFCA8C41-A30C-412C-822E-15A98B052AC4}" type="presOf" srcId="{B6168D25-DF91-4C0F-A4D9-FD1DE8A4805C}" destId="{9C36ED49-29E6-4B5B-A220-9C6E4EF5D35B}" srcOrd="0" destOrd="0" presId="urn:microsoft.com/office/officeart/2008/layout/VerticalCurvedList"/>
    <dgm:cxn modelId="{8E638D87-C7DB-4C9E-90E3-B421887E4525}" type="presOf" srcId="{218B3E38-4A00-4E9A-BB70-A1F2DE838927}" destId="{370D4C93-FCF6-4157-920F-B63CCFD50B52}" srcOrd="0" destOrd="0" presId="urn:microsoft.com/office/officeart/2008/layout/VerticalCurvedList"/>
    <dgm:cxn modelId="{17BDBC88-D1C8-48C1-99B8-EAE98FDFD552}" srcId="{271DD4EE-57F8-40F7-845C-22470035B818}" destId="{B6168D25-DF91-4C0F-A4D9-FD1DE8A4805C}" srcOrd="3" destOrd="0" parTransId="{E84122A5-0E57-40A3-8643-3D76A28F7568}" sibTransId="{50C5F863-F1ED-4139-AF47-63DBC27B1E48}"/>
    <dgm:cxn modelId="{85B4629C-8910-4A50-B815-AC345A4D5F20}" srcId="{271DD4EE-57F8-40F7-845C-22470035B818}" destId="{25465040-D6E0-491F-BFEF-7AC6C4CCA63A}" srcOrd="0" destOrd="0" parTransId="{D247150F-8E05-44B4-B153-B6236E19DAA9}" sibTransId="{AACE7D99-FD8A-4D3A-9B1F-F52509A4917A}"/>
    <dgm:cxn modelId="{7A0C7CCF-AA3A-4D0E-AE70-CE1FE6FD2DEE}" type="presOf" srcId="{AACE7D99-FD8A-4D3A-9B1F-F52509A4917A}" destId="{F5B9BA87-6890-4129-AC2A-B114E0D9058F}" srcOrd="0" destOrd="0" presId="urn:microsoft.com/office/officeart/2008/layout/VerticalCurvedList"/>
    <dgm:cxn modelId="{52FFB9EC-1E7C-4E41-B97E-F93427D0FACE}" type="presOf" srcId="{25465040-D6E0-491F-BFEF-7AC6C4CCA63A}" destId="{625EA2F2-BBBA-4E53-A6B7-D4BAB6607CD1}" srcOrd="0" destOrd="0" presId="urn:microsoft.com/office/officeart/2008/layout/VerticalCurvedList"/>
    <dgm:cxn modelId="{DFA096FD-089D-4574-8190-3078BEAD8AE6}" type="presOf" srcId="{7FDF271C-A7B8-4591-A64C-02DFF4691E8B}" destId="{A96A35DF-BF55-4785-A265-1A0A65CA1338}" srcOrd="0" destOrd="0" presId="urn:microsoft.com/office/officeart/2008/layout/VerticalCurvedList"/>
    <dgm:cxn modelId="{478E3B7E-BC60-4B75-86B0-A8996CD9FFB1}" type="presParOf" srcId="{49D247A8-022D-4A81-8CFD-096B1E1D4A06}" destId="{B3180491-B3B8-4DFE-B57C-0A83BA8DC071}" srcOrd="0" destOrd="0" presId="urn:microsoft.com/office/officeart/2008/layout/VerticalCurvedList"/>
    <dgm:cxn modelId="{05BFC38F-0102-4359-A334-AB02990C83EB}" type="presParOf" srcId="{B3180491-B3B8-4DFE-B57C-0A83BA8DC071}" destId="{8E6D96AD-A584-4698-8677-A6A72B86985C}" srcOrd="0" destOrd="0" presId="urn:microsoft.com/office/officeart/2008/layout/VerticalCurvedList"/>
    <dgm:cxn modelId="{6BDAD1C7-934A-4CB6-B99C-DD082831D2DE}" type="presParOf" srcId="{8E6D96AD-A584-4698-8677-A6A72B86985C}" destId="{1B9A4281-8E44-40FC-87F8-4DC8EDD32AEE}" srcOrd="0" destOrd="0" presId="urn:microsoft.com/office/officeart/2008/layout/VerticalCurvedList"/>
    <dgm:cxn modelId="{3CAEFAF0-4ECD-474B-9C37-43AAAAC2CF92}" type="presParOf" srcId="{8E6D96AD-A584-4698-8677-A6A72B86985C}" destId="{F5B9BA87-6890-4129-AC2A-B114E0D9058F}" srcOrd="1" destOrd="0" presId="urn:microsoft.com/office/officeart/2008/layout/VerticalCurvedList"/>
    <dgm:cxn modelId="{EB131C69-E310-41AF-9AC8-57942E9966E6}" type="presParOf" srcId="{8E6D96AD-A584-4698-8677-A6A72B86985C}" destId="{E7BE4809-2849-4172-A23B-5A11E2BF5734}" srcOrd="2" destOrd="0" presId="urn:microsoft.com/office/officeart/2008/layout/VerticalCurvedList"/>
    <dgm:cxn modelId="{214B37A5-ACBD-47E6-9451-86730568CF84}" type="presParOf" srcId="{8E6D96AD-A584-4698-8677-A6A72B86985C}" destId="{2184D245-FD71-41DA-B203-363718B32ABD}" srcOrd="3" destOrd="0" presId="urn:microsoft.com/office/officeart/2008/layout/VerticalCurvedList"/>
    <dgm:cxn modelId="{077755F3-3DD4-47A5-9B0D-AE8B36160354}" type="presParOf" srcId="{B3180491-B3B8-4DFE-B57C-0A83BA8DC071}" destId="{625EA2F2-BBBA-4E53-A6B7-D4BAB6607CD1}" srcOrd="1" destOrd="0" presId="urn:microsoft.com/office/officeart/2008/layout/VerticalCurvedList"/>
    <dgm:cxn modelId="{AB52BE2A-602C-47E9-8CB3-96FAE1593271}" type="presParOf" srcId="{B3180491-B3B8-4DFE-B57C-0A83BA8DC071}" destId="{DB6AAA3A-8843-49AA-8098-D5B1382DAF8A}" srcOrd="2" destOrd="0" presId="urn:microsoft.com/office/officeart/2008/layout/VerticalCurvedList"/>
    <dgm:cxn modelId="{709D51FF-5D54-4834-BF1D-C1D320C5AC51}" type="presParOf" srcId="{DB6AAA3A-8843-49AA-8098-D5B1382DAF8A}" destId="{B901BDCF-71E9-4A27-9F5C-9F94742742F0}" srcOrd="0" destOrd="0" presId="urn:microsoft.com/office/officeart/2008/layout/VerticalCurvedList"/>
    <dgm:cxn modelId="{0658538B-F3DD-42F3-92AA-0264EF2FA3EB}" type="presParOf" srcId="{B3180491-B3B8-4DFE-B57C-0A83BA8DC071}" destId="{370D4C93-FCF6-4157-920F-B63CCFD50B52}" srcOrd="3" destOrd="0" presId="urn:microsoft.com/office/officeart/2008/layout/VerticalCurvedList"/>
    <dgm:cxn modelId="{2EB7E766-A1F9-4A9C-8958-563FEEEA8F89}" type="presParOf" srcId="{B3180491-B3B8-4DFE-B57C-0A83BA8DC071}" destId="{8F51FBE2-BA10-4EC7-B19B-4153A04CCB2F}" srcOrd="4" destOrd="0" presId="urn:microsoft.com/office/officeart/2008/layout/VerticalCurvedList"/>
    <dgm:cxn modelId="{193702E2-47D1-48BB-8B68-B7B58B06BCB3}" type="presParOf" srcId="{8F51FBE2-BA10-4EC7-B19B-4153A04CCB2F}" destId="{9C95A8B4-ABE2-4CCB-A76E-BFCA5E23664D}" srcOrd="0" destOrd="0" presId="urn:microsoft.com/office/officeart/2008/layout/VerticalCurvedList"/>
    <dgm:cxn modelId="{ED3BC93A-C740-4869-ABC7-BD67CFA9DD1D}" type="presParOf" srcId="{B3180491-B3B8-4DFE-B57C-0A83BA8DC071}" destId="{A96A35DF-BF55-4785-A265-1A0A65CA1338}" srcOrd="5" destOrd="0" presId="urn:microsoft.com/office/officeart/2008/layout/VerticalCurvedList"/>
    <dgm:cxn modelId="{703E6529-DC7F-4C0D-9D09-8AA52DA5DCDB}" type="presParOf" srcId="{B3180491-B3B8-4DFE-B57C-0A83BA8DC071}" destId="{146643CC-4F0F-42DD-8805-EDC4264604EF}" srcOrd="6" destOrd="0" presId="urn:microsoft.com/office/officeart/2008/layout/VerticalCurvedList"/>
    <dgm:cxn modelId="{8087FF9F-9719-4CCF-8953-12C52BD55492}" type="presParOf" srcId="{146643CC-4F0F-42DD-8805-EDC4264604EF}" destId="{C3098EE5-C26E-4248-9B05-63D5B7F3E7FE}" srcOrd="0" destOrd="0" presId="urn:microsoft.com/office/officeart/2008/layout/VerticalCurvedList"/>
    <dgm:cxn modelId="{93C76028-7141-4101-9D19-21DF2300C7C7}" type="presParOf" srcId="{B3180491-B3B8-4DFE-B57C-0A83BA8DC071}" destId="{9C36ED49-29E6-4B5B-A220-9C6E4EF5D35B}" srcOrd="7" destOrd="0" presId="urn:microsoft.com/office/officeart/2008/layout/VerticalCurvedList"/>
    <dgm:cxn modelId="{81A3D48F-0B36-465B-AAB9-06AE79B8B33B}" type="presParOf" srcId="{B3180491-B3B8-4DFE-B57C-0A83BA8DC071}" destId="{1FC0053C-2E3D-4866-90B7-AD25598CCD46}" srcOrd="8" destOrd="0" presId="urn:microsoft.com/office/officeart/2008/layout/VerticalCurvedList"/>
    <dgm:cxn modelId="{1012CB24-9D3B-4098-B69C-CACE8E05079F}" type="presParOf" srcId="{1FC0053C-2E3D-4866-90B7-AD25598CCD46}" destId="{69DE75D1-D045-4531-9D10-E50919D2689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1DD4EE-57F8-40F7-845C-22470035B81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25465040-D6E0-491F-BFEF-7AC6C4CCA63A}">
      <dgm:prSet custT="1"/>
      <dgm:spPr/>
      <dgm:t>
        <a:bodyPr/>
        <a:lstStyle/>
        <a:p>
          <a:r>
            <a:rPr lang="en-US" sz="1000" b="0" i="0" dirty="0" err="1"/>
            <a:t>Obtención</a:t>
          </a:r>
          <a:r>
            <a:rPr lang="en-US" sz="1000" b="0" i="0" dirty="0"/>
            <a:t> de los </a:t>
          </a:r>
          <a:r>
            <a:rPr lang="en-US" sz="1000" b="0" i="0" dirty="0" err="1"/>
            <a:t>cuadrantes</a:t>
          </a:r>
          <a:r>
            <a:rPr lang="en-US" sz="1000" b="0" i="0" dirty="0"/>
            <a:t> </a:t>
          </a:r>
          <a:r>
            <a:rPr lang="en-US" sz="1000" b="0" i="0" dirty="0" err="1"/>
            <a:t>origen</a:t>
          </a:r>
          <a:r>
            <a:rPr lang="en-US" sz="1000" b="0" i="0" dirty="0"/>
            <a:t> y </a:t>
          </a:r>
          <a:r>
            <a:rPr lang="en-US" sz="1000" b="0" i="0" dirty="0" err="1"/>
            <a:t>destino</a:t>
          </a:r>
          <a:endParaRPr lang="es-ES" sz="1000" b="0" dirty="0"/>
        </a:p>
      </dgm:t>
    </dgm:pt>
    <dgm:pt modelId="{D247150F-8E05-44B4-B153-B6236E19DAA9}" type="parTrans" cxnId="{85B4629C-8910-4A50-B815-AC345A4D5F20}">
      <dgm:prSet/>
      <dgm:spPr/>
      <dgm:t>
        <a:bodyPr/>
        <a:lstStyle/>
        <a:p>
          <a:endParaRPr lang="es-ES"/>
        </a:p>
      </dgm:t>
    </dgm:pt>
    <dgm:pt modelId="{AACE7D99-FD8A-4D3A-9B1F-F52509A4917A}" type="sibTrans" cxnId="{85B4629C-8910-4A50-B815-AC345A4D5F20}">
      <dgm:prSet/>
      <dgm:spPr/>
      <dgm:t>
        <a:bodyPr/>
        <a:lstStyle/>
        <a:p>
          <a:endParaRPr lang="es-ES"/>
        </a:p>
      </dgm:t>
    </dgm:pt>
    <dgm:pt modelId="{218B3E38-4A00-4E9A-BB70-A1F2DE838927}">
      <dgm:prSet custT="1"/>
      <dgm:spPr/>
      <dgm:t>
        <a:bodyPr/>
        <a:lstStyle/>
        <a:p>
          <a:r>
            <a:rPr lang="es-ES" sz="1000" b="0" dirty="0"/>
            <a:t>Generación de la lista de cuadrantes de la ruta (</a:t>
          </a:r>
          <a:r>
            <a:rPr lang="es-ES" sz="1000" b="1" dirty="0"/>
            <a:t>Dijkstra</a:t>
          </a:r>
          <a:r>
            <a:rPr lang="es-ES" sz="1000" b="0" dirty="0"/>
            <a:t>) </a:t>
          </a:r>
        </a:p>
      </dgm:t>
    </dgm:pt>
    <dgm:pt modelId="{B3190613-65B9-4B35-A3C9-B1EE9CE92680}" type="parTrans" cxnId="{59C0A032-8562-4714-B832-4A6A41B4A4D6}">
      <dgm:prSet/>
      <dgm:spPr/>
      <dgm:t>
        <a:bodyPr/>
        <a:lstStyle/>
        <a:p>
          <a:endParaRPr lang="es-ES"/>
        </a:p>
      </dgm:t>
    </dgm:pt>
    <dgm:pt modelId="{B91D1E2B-0197-41C8-A204-2B2A910CCBAD}" type="sibTrans" cxnId="{59C0A032-8562-4714-B832-4A6A41B4A4D6}">
      <dgm:prSet/>
      <dgm:spPr/>
      <dgm:t>
        <a:bodyPr/>
        <a:lstStyle/>
        <a:p>
          <a:endParaRPr lang="es-ES"/>
        </a:p>
      </dgm:t>
    </dgm:pt>
    <dgm:pt modelId="{7FDF271C-A7B8-4591-A64C-02DFF4691E8B}">
      <dgm:prSet custT="1"/>
      <dgm:spPr/>
      <dgm:t>
        <a:bodyPr/>
        <a:lstStyle/>
        <a:p>
          <a:r>
            <a:rPr lang="en-US" sz="1000" b="0" i="0" dirty="0" err="1"/>
            <a:t>Generación</a:t>
          </a:r>
          <a:r>
            <a:rPr lang="en-US" sz="1000" b="0" i="0" dirty="0"/>
            <a:t> de la </a:t>
          </a:r>
          <a:r>
            <a:rPr lang="en-US" sz="1000" b="0" i="0" dirty="0" err="1"/>
            <a:t>información</a:t>
          </a:r>
          <a:r>
            <a:rPr lang="en-US" sz="1000" b="0" i="0" dirty="0"/>
            <a:t> de la </a:t>
          </a:r>
          <a:r>
            <a:rPr lang="en-US" sz="1000" b="0" i="0" dirty="0" err="1"/>
            <a:t>guía</a:t>
          </a:r>
          <a:endParaRPr lang="es-ES" sz="1000" b="0" dirty="0"/>
        </a:p>
      </dgm:t>
    </dgm:pt>
    <dgm:pt modelId="{97294BDC-6B36-457C-B678-7A4DDDF901FE}" type="parTrans" cxnId="{CD7BF50D-61C5-4216-9A27-0B8F428564D6}">
      <dgm:prSet/>
      <dgm:spPr/>
      <dgm:t>
        <a:bodyPr/>
        <a:lstStyle/>
        <a:p>
          <a:endParaRPr lang="es-ES"/>
        </a:p>
      </dgm:t>
    </dgm:pt>
    <dgm:pt modelId="{3592D8B4-A2D7-48E5-9697-B2B93175D739}" type="sibTrans" cxnId="{CD7BF50D-61C5-4216-9A27-0B8F428564D6}">
      <dgm:prSet/>
      <dgm:spPr/>
      <dgm:t>
        <a:bodyPr/>
        <a:lstStyle/>
        <a:p>
          <a:endParaRPr lang="es-ES"/>
        </a:p>
      </dgm:t>
    </dgm:pt>
    <dgm:pt modelId="{B6168D25-DF91-4C0F-A4D9-FD1DE8A4805C}">
      <dgm:prSet custT="1"/>
      <dgm:spPr/>
      <dgm:t>
        <a:bodyPr/>
        <a:lstStyle/>
        <a:p>
          <a:r>
            <a:rPr lang="es-ES" sz="1000" b="0" dirty="0"/>
            <a:t>Envío de la información al cliente (</a:t>
          </a:r>
          <a:r>
            <a:rPr lang="es-ES" sz="1000" b="1" dirty="0" err="1"/>
            <a:t>webSockets</a:t>
          </a:r>
          <a:r>
            <a:rPr lang="es-ES" sz="1000" b="0" dirty="0"/>
            <a:t>)</a:t>
          </a:r>
        </a:p>
      </dgm:t>
    </dgm:pt>
    <dgm:pt modelId="{E84122A5-0E57-40A3-8643-3D76A28F7568}" type="parTrans" cxnId="{17BDBC88-D1C8-48C1-99B8-EAE98FDFD552}">
      <dgm:prSet/>
      <dgm:spPr/>
      <dgm:t>
        <a:bodyPr/>
        <a:lstStyle/>
        <a:p>
          <a:endParaRPr lang="es-ES"/>
        </a:p>
      </dgm:t>
    </dgm:pt>
    <dgm:pt modelId="{50C5F863-F1ED-4139-AF47-63DBC27B1E48}" type="sibTrans" cxnId="{17BDBC88-D1C8-48C1-99B8-EAE98FDFD552}">
      <dgm:prSet/>
      <dgm:spPr/>
      <dgm:t>
        <a:bodyPr/>
        <a:lstStyle/>
        <a:p>
          <a:endParaRPr lang="es-ES"/>
        </a:p>
      </dgm:t>
    </dgm:pt>
    <dgm:pt modelId="{C880C0E0-BCEF-46A2-AA9D-D0E21C861779}">
      <dgm:prSet custT="1"/>
      <dgm:spPr/>
      <dgm:t>
        <a:bodyPr/>
        <a:lstStyle/>
        <a:p>
          <a:r>
            <a:rPr lang="es-ES" sz="1000" b="0" dirty="0"/>
            <a:t>Recepción del mensaje (</a:t>
          </a:r>
          <a:r>
            <a:rPr lang="es-ES" sz="1000" b="0" dirty="0" err="1"/>
            <a:t>Idbeacon</a:t>
          </a:r>
          <a:r>
            <a:rPr lang="es-ES" sz="1000" b="0" dirty="0"/>
            <a:t>, destino) del cliente (</a:t>
          </a:r>
          <a:r>
            <a:rPr lang="es-ES" sz="1000" b="1" dirty="0" err="1"/>
            <a:t>webSockets</a:t>
          </a:r>
          <a:r>
            <a:rPr lang="es-ES" sz="1000" b="0" dirty="0"/>
            <a:t>)</a:t>
          </a:r>
        </a:p>
      </dgm:t>
    </dgm:pt>
    <dgm:pt modelId="{2F424606-04C5-48A9-BF1B-E91203DECF26}" type="parTrans" cxnId="{7D4089F5-0F12-4F75-A641-14E46E5BA109}">
      <dgm:prSet/>
      <dgm:spPr/>
      <dgm:t>
        <a:bodyPr/>
        <a:lstStyle/>
        <a:p>
          <a:endParaRPr lang="es-ES"/>
        </a:p>
      </dgm:t>
    </dgm:pt>
    <dgm:pt modelId="{CC95784C-DA6A-4D2E-B6B8-F27AA84E7558}" type="sibTrans" cxnId="{7D4089F5-0F12-4F75-A641-14E46E5BA109}">
      <dgm:prSet/>
      <dgm:spPr/>
      <dgm:t>
        <a:bodyPr/>
        <a:lstStyle/>
        <a:p>
          <a:endParaRPr lang="es-ES"/>
        </a:p>
      </dgm:t>
    </dgm:pt>
    <dgm:pt modelId="{CDDA9C92-60D0-40B1-81C7-600474E2C4E7}" type="pres">
      <dgm:prSet presAssocID="{271DD4EE-57F8-40F7-845C-22470035B818}" presName="outerComposite" presStyleCnt="0">
        <dgm:presLayoutVars>
          <dgm:chMax val="5"/>
          <dgm:dir/>
          <dgm:resizeHandles val="exact"/>
        </dgm:presLayoutVars>
      </dgm:prSet>
      <dgm:spPr/>
    </dgm:pt>
    <dgm:pt modelId="{3B3D4009-2D07-4F1A-BDEF-C348B37A9CB6}" type="pres">
      <dgm:prSet presAssocID="{271DD4EE-57F8-40F7-845C-22470035B818}" presName="dummyMaxCanvas" presStyleCnt="0">
        <dgm:presLayoutVars/>
      </dgm:prSet>
      <dgm:spPr/>
    </dgm:pt>
    <dgm:pt modelId="{A8121A04-B714-4533-9F72-D7EBB5EDC57D}" type="pres">
      <dgm:prSet presAssocID="{271DD4EE-57F8-40F7-845C-22470035B818}" presName="FiveNodes_1" presStyleLbl="node1" presStyleIdx="0" presStyleCnt="5">
        <dgm:presLayoutVars>
          <dgm:bulletEnabled val="1"/>
        </dgm:presLayoutVars>
      </dgm:prSet>
      <dgm:spPr/>
    </dgm:pt>
    <dgm:pt modelId="{CB5B90B0-EC9F-4B63-8D21-B17090BA3857}" type="pres">
      <dgm:prSet presAssocID="{271DD4EE-57F8-40F7-845C-22470035B818}" presName="FiveNodes_2" presStyleLbl="node1" presStyleIdx="1" presStyleCnt="5">
        <dgm:presLayoutVars>
          <dgm:bulletEnabled val="1"/>
        </dgm:presLayoutVars>
      </dgm:prSet>
      <dgm:spPr/>
    </dgm:pt>
    <dgm:pt modelId="{52D48580-1518-41E4-BB8E-6E29D9715AC0}" type="pres">
      <dgm:prSet presAssocID="{271DD4EE-57F8-40F7-845C-22470035B818}" presName="FiveNodes_3" presStyleLbl="node1" presStyleIdx="2" presStyleCnt="5">
        <dgm:presLayoutVars>
          <dgm:bulletEnabled val="1"/>
        </dgm:presLayoutVars>
      </dgm:prSet>
      <dgm:spPr/>
    </dgm:pt>
    <dgm:pt modelId="{0A594760-2D87-472F-A10D-A65F004336E6}" type="pres">
      <dgm:prSet presAssocID="{271DD4EE-57F8-40F7-845C-22470035B818}" presName="FiveNodes_4" presStyleLbl="node1" presStyleIdx="3" presStyleCnt="5">
        <dgm:presLayoutVars>
          <dgm:bulletEnabled val="1"/>
        </dgm:presLayoutVars>
      </dgm:prSet>
      <dgm:spPr/>
    </dgm:pt>
    <dgm:pt modelId="{593AA8DC-4C5D-4210-B768-7F1DA7BC899B}" type="pres">
      <dgm:prSet presAssocID="{271DD4EE-57F8-40F7-845C-22470035B818}" presName="FiveNodes_5" presStyleLbl="node1" presStyleIdx="4" presStyleCnt="5">
        <dgm:presLayoutVars>
          <dgm:bulletEnabled val="1"/>
        </dgm:presLayoutVars>
      </dgm:prSet>
      <dgm:spPr/>
    </dgm:pt>
    <dgm:pt modelId="{A655F6FF-C64E-432B-A89F-5BEEE4E78B94}" type="pres">
      <dgm:prSet presAssocID="{271DD4EE-57F8-40F7-845C-22470035B818}" presName="FiveConn_1-2" presStyleLbl="fgAccFollowNode1" presStyleIdx="0" presStyleCnt="4">
        <dgm:presLayoutVars>
          <dgm:bulletEnabled val="1"/>
        </dgm:presLayoutVars>
      </dgm:prSet>
      <dgm:spPr/>
    </dgm:pt>
    <dgm:pt modelId="{5857C2BA-3C51-45C9-93DE-C1F54E2A1205}" type="pres">
      <dgm:prSet presAssocID="{271DD4EE-57F8-40F7-845C-22470035B818}" presName="FiveConn_2-3" presStyleLbl="fgAccFollowNode1" presStyleIdx="1" presStyleCnt="4">
        <dgm:presLayoutVars>
          <dgm:bulletEnabled val="1"/>
        </dgm:presLayoutVars>
      </dgm:prSet>
      <dgm:spPr/>
    </dgm:pt>
    <dgm:pt modelId="{A97AF2A3-D5A1-4153-92D4-0401739D13ED}" type="pres">
      <dgm:prSet presAssocID="{271DD4EE-57F8-40F7-845C-22470035B818}" presName="FiveConn_3-4" presStyleLbl="fgAccFollowNode1" presStyleIdx="2" presStyleCnt="4">
        <dgm:presLayoutVars>
          <dgm:bulletEnabled val="1"/>
        </dgm:presLayoutVars>
      </dgm:prSet>
      <dgm:spPr/>
    </dgm:pt>
    <dgm:pt modelId="{965DEC57-8D5F-40A3-8E09-5ED42BE4B685}" type="pres">
      <dgm:prSet presAssocID="{271DD4EE-57F8-40F7-845C-22470035B818}" presName="FiveConn_4-5" presStyleLbl="fgAccFollowNode1" presStyleIdx="3" presStyleCnt="4">
        <dgm:presLayoutVars>
          <dgm:bulletEnabled val="1"/>
        </dgm:presLayoutVars>
      </dgm:prSet>
      <dgm:spPr/>
    </dgm:pt>
    <dgm:pt modelId="{142FCFD9-0A5F-4610-AAD4-6813F27702AF}" type="pres">
      <dgm:prSet presAssocID="{271DD4EE-57F8-40F7-845C-22470035B818}" presName="FiveNodes_1_text" presStyleLbl="node1" presStyleIdx="4" presStyleCnt="5">
        <dgm:presLayoutVars>
          <dgm:bulletEnabled val="1"/>
        </dgm:presLayoutVars>
      </dgm:prSet>
      <dgm:spPr/>
    </dgm:pt>
    <dgm:pt modelId="{76B61CA4-4286-4B65-9CFA-9B996CBED5A6}" type="pres">
      <dgm:prSet presAssocID="{271DD4EE-57F8-40F7-845C-22470035B818}" presName="FiveNodes_2_text" presStyleLbl="node1" presStyleIdx="4" presStyleCnt="5">
        <dgm:presLayoutVars>
          <dgm:bulletEnabled val="1"/>
        </dgm:presLayoutVars>
      </dgm:prSet>
      <dgm:spPr/>
    </dgm:pt>
    <dgm:pt modelId="{6AC27933-09AC-4592-B378-AA65F7851254}" type="pres">
      <dgm:prSet presAssocID="{271DD4EE-57F8-40F7-845C-22470035B818}" presName="FiveNodes_3_text" presStyleLbl="node1" presStyleIdx="4" presStyleCnt="5">
        <dgm:presLayoutVars>
          <dgm:bulletEnabled val="1"/>
        </dgm:presLayoutVars>
      </dgm:prSet>
      <dgm:spPr/>
    </dgm:pt>
    <dgm:pt modelId="{488307EB-D907-48A6-9F69-577A71182CFB}" type="pres">
      <dgm:prSet presAssocID="{271DD4EE-57F8-40F7-845C-22470035B818}" presName="FiveNodes_4_text" presStyleLbl="node1" presStyleIdx="4" presStyleCnt="5">
        <dgm:presLayoutVars>
          <dgm:bulletEnabled val="1"/>
        </dgm:presLayoutVars>
      </dgm:prSet>
      <dgm:spPr/>
    </dgm:pt>
    <dgm:pt modelId="{8B1FBEDF-11BD-4039-8E45-6106C5B2464E}" type="pres">
      <dgm:prSet presAssocID="{271DD4EE-57F8-40F7-845C-22470035B818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CC44602-3BDC-4E88-BC5D-17B53709B663}" type="presOf" srcId="{B6168D25-DF91-4C0F-A4D9-FD1DE8A4805C}" destId="{593AA8DC-4C5D-4210-B768-7F1DA7BC899B}" srcOrd="0" destOrd="0" presId="urn:microsoft.com/office/officeart/2005/8/layout/vProcess5"/>
    <dgm:cxn modelId="{30B25B04-B17C-4426-9D0B-E590BD74E995}" type="presOf" srcId="{7FDF271C-A7B8-4591-A64C-02DFF4691E8B}" destId="{0A594760-2D87-472F-A10D-A65F004336E6}" srcOrd="0" destOrd="0" presId="urn:microsoft.com/office/officeart/2005/8/layout/vProcess5"/>
    <dgm:cxn modelId="{CD7BF50D-61C5-4216-9A27-0B8F428564D6}" srcId="{271DD4EE-57F8-40F7-845C-22470035B818}" destId="{7FDF271C-A7B8-4591-A64C-02DFF4691E8B}" srcOrd="3" destOrd="0" parTransId="{97294BDC-6B36-457C-B678-7A4DDDF901FE}" sibTransId="{3592D8B4-A2D7-48E5-9697-B2B93175D739}"/>
    <dgm:cxn modelId="{20097012-B6B4-4812-816E-E1EB06E38458}" type="presOf" srcId="{C880C0E0-BCEF-46A2-AA9D-D0E21C861779}" destId="{142FCFD9-0A5F-4610-AAD4-6813F27702AF}" srcOrd="1" destOrd="0" presId="urn:microsoft.com/office/officeart/2005/8/layout/vProcess5"/>
    <dgm:cxn modelId="{1778C017-53CF-4790-B941-206295FD90E9}" type="presOf" srcId="{3592D8B4-A2D7-48E5-9697-B2B93175D739}" destId="{965DEC57-8D5F-40A3-8E09-5ED42BE4B685}" srcOrd="0" destOrd="0" presId="urn:microsoft.com/office/officeart/2005/8/layout/vProcess5"/>
    <dgm:cxn modelId="{C903F12A-2924-4FA4-8A76-58C47342E98E}" type="presOf" srcId="{25465040-D6E0-491F-BFEF-7AC6C4CCA63A}" destId="{CB5B90B0-EC9F-4B63-8D21-B17090BA3857}" srcOrd="0" destOrd="0" presId="urn:microsoft.com/office/officeart/2005/8/layout/vProcess5"/>
    <dgm:cxn modelId="{59C0A032-8562-4714-B832-4A6A41B4A4D6}" srcId="{271DD4EE-57F8-40F7-845C-22470035B818}" destId="{218B3E38-4A00-4E9A-BB70-A1F2DE838927}" srcOrd="2" destOrd="0" parTransId="{B3190613-65B9-4B35-A3C9-B1EE9CE92680}" sibTransId="{B91D1E2B-0197-41C8-A204-2B2A910CCBAD}"/>
    <dgm:cxn modelId="{FA5D5B64-5DD2-4685-8B35-41CDFF477759}" type="presOf" srcId="{7FDF271C-A7B8-4591-A64C-02DFF4691E8B}" destId="{488307EB-D907-48A6-9F69-577A71182CFB}" srcOrd="1" destOrd="0" presId="urn:microsoft.com/office/officeart/2005/8/layout/vProcess5"/>
    <dgm:cxn modelId="{C2282945-792F-4E2A-A0CE-1F8CA8136F42}" type="presOf" srcId="{C880C0E0-BCEF-46A2-AA9D-D0E21C861779}" destId="{A8121A04-B714-4533-9F72-D7EBB5EDC57D}" srcOrd="0" destOrd="0" presId="urn:microsoft.com/office/officeart/2005/8/layout/vProcess5"/>
    <dgm:cxn modelId="{17BDBC88-D1C8-48C1-99B8-EAE98FDFD552}" srcId="{271DD4EE-57F8-40F7-845C-22470035B818}" destId="{B6168D25-DF91-4C0F-A4D9-FD1DE8A4805C}" srcOrd="4" destOrd="0" parTransId="{E84122A5-0E57-40A3-8643-3D76A28F7568}" sibTransId="{50C5F863-F1ED-4139-AF47-63DBC27B1E48}"/>
    <dgm:cxn modelId="{F75EC590-8C71-485C-B965-4331391691C9}" type="presOf" srcId="{B6168D25-DF91-4C0F-A4D9-FD1DE8A4805C}" destId="{8B1FBEDF-11BD-4039-8E45-6106C5B2464E}" srcOrd="1" destOrd="0" presId="urn:microsoft.com/office/officeart/2005/8/layout/vProcess5"/>
    <dgm:cxn modelId="{17BC6C91-3EBC-4643-9840-6938A827DE5C}" type="presOf" srcId="{218B3E38-4A00-4E9A-BB70-A1F2DE838927}" destId="{6AC27933-09AC-4592-B378-AA65F7851254}" srcOrd="1" destOrd="0" presId="urn:microsoft.com/office/officeart/2005/8/layout/vProcess5"/>
    <dgm:cxn modelId="{85B4629C-8910-4A50-B815-AC345A4D5F20}" srcId="{271DD4EE-57F8-40F7-845C-22470035B818}" destId="{25465040-D6E0-491F-BFEF-7AC6C4CCA63A}" srcOrd="1" destOrd="0" parTransId="{D247150F-8E05-44B4-B153-B6236E19DAA9}" sibTransId="{AACE7D99-FD8A-4D3A-9B1F-F52509A4917A}"/>
    <dgm:cxn modelId="{1C112DB7-EEAC-49EC-A683-2CDC57AE4024}" type="presOf" srcId="{CC95784C-DA6A-4D2E-B6B8-F27AA84E7558}" destId="{A655F6FF-C64E-432B-A89F-5BEEE4E78B94}" srcOrd="0" destOrd="0" presId="urn:microsoft.com/office/officeart/2005/8/layout/vProcess5"/>
    <dgm:cxn modelId="{AB710DC0-513E-4FF4-8B4F-218B2AFFD007}" type="presOf" srcId="{AACE7D99-FD8A-4D3A-9B1F-F52509A4917A}" destId="{5857C2BA-3C51-45C9-93DE-C1F54E2A1205}" srcOrd="0" destOrd="0" presId="urn:microsoft.com/office/officeart/2005/8/layout/vProcess5"/>
    <dgm:cxn modelId="{0CB44BD6-88F8-4C2E-A008-A46737663FBF}" type="presOf" srcId="{271DD4EE-57F8-40F7-845C-22470035B818}" destId="{CDDA9C92-60D0-40B1-81C7-600474E2C4E7}" srcOrd="0" destOrd="0" presId="urn:microsoft.com/office/officeart/2005/8/layout/vProcess5"/>
    <dgm:cxn modelId="{E83556E2-E91B-4BA9-99D1-436A774A99FE}" type="presOf" srcId="{218B3E38-4A00-4E9A-BB70-A1F2DE838927}" destId="{52D48580-1518-41E4-BB8E-6E29D9715AC0}" srcOrd="0" destOrd="0" presId="urn:microsoft.com/office/officeart/2005/8/layout/vProcess5"/>
    <dgm:cxn modelId="{BA871EF4-D07B-4B92-84C7-0E8C0313B4EA}" type="presOf" srcId="{B91D1E2B-0197-41C8-A204-2B2A910CCBAD}" destId="{A97AF2A3-D5A1-4153-92D4-0401739D13ED}" srcOrd="0" destOrd="0" presId="urn:microsoft.com/office/officeart/2005/8/layout/vProcess5"/>
    <dgm:cxn modelId="{7D4089F5-0F12-4F75-A641-14E46E5BA109}" srcId="{271DD4EE-57F8-40F7-845C-22470035B818}" destId="{C880C0E0-BCEF-46A2-AA9D-D0E21C861779}" srcOrd="0" destOrd="0" parTransId="{2F424606-04C5-48A9-BF1B-E91203DECF26}" sibTransId="{CC95784C-DA6A-4D2E-B6B8-F27AA84E7558}"/>
    <dgm:cxn modelId="{7B8A52F6-5F99-45AD-9609-AEE4E4F8B00C}" type="presOf" srcId="{25465040-D6E0-491F-BFEF-7AC6C4CCA63A}" destId="{76B61CA4-4286-4B65-9CFA-9B996CBED5A6}" srcOrd="1" destOrd="0" presId="urn:microsoft.com/office/officeart/2005/8/layout/vProcess5"/>
    <dgm:cxn modelId="{59904291-E3EC-4544-B679-312A4BD42EC5}" type="presParOf" srcId="{CDDA9C92-60D0-40B1-81C7-600474E2C4E7}" destId="{3B3D4009-2D07-4F1A-BDEF-C348B37A9CB6}" srcOrd="0" destOrd="0" presId="urn:microsoft.com/office/officeart/2005/8/layout/vProcess5"/>
    <dgm:cxn modelId="{6C1B8112-A4D5-41D8-B735-72598C54976F}" type="presParOf" srcId="{CDDA9C92-60D0-40B1-81C7-600474E2C4E7}" destId="{A8121A04-B714-4533-9F72-D7EBB5EDC57D}" srcOrd="1" destOrd="0" presId="urn:microsoft.com/office/officeart/2005/8/layout/vProcess5"/>
    <dgm:cxn modelId="{7553A56C-92C6-46F2-9160-EC6617D5A436}" type="presParOf" srcId="{CDDA9C92-60D0-40B1-81C7-600474E2C4E7}" destId="{CB5B90B0-EC9F-4B63-8D21-B17090BA3857}" srcOrd="2" destOrd="0" presId="urn:microsoft.com/office/officeart/2005/8/layout/vProcess5"/>
    <dgm:cxn modelId="{BE5DD0B9-33F5-45D3-8EAF-982CCD956C70}" type="presParOf" srcId="{CDDA9C92-60D0-40B1-81C7-600474E2C4E7}" destId="{52D48580-1518-41E4-BB8E-6E29D9715AC0}" srcOrd="3" destOrd="0" presId="urn:microsoft.com/office/officeart/2005/8/layout/vProcess5"/>
    <dgm:cxn modelId="{57C0769A-0159-4B7F-8D83-22088A7FE641}" type="presParOf" srcId="{CDDA9C92-60D0-40B1-81C7-600474E2C4E7}" destId="{0A594760-2D87-472F-A10D-A65F004336E6}" srcOrd="4" destOrd="0" presId="urn:microsoft.com/office/officeart/2005/8/layout/vProcess5"/>
    <dgm:cxn modelId="{0A67ED1D-1E81-45B7-AF69-648748897DCB}" type="presParOf" srcId="{CDDA9C92-60D0-40B1-81C7-600474E2C4E7}" destId="{593AA8DC-4C5D-4210-B768-7F1DA7BC899B}" srcOrd="5" destOrd="0" presId="urn:microsoft.com/office/officeart/2005/8/layout/vProcess5"/>
    <dgm:cxn modelId="{7C22CC67-20B9-4137-B966-07B62FE1563C}" type="presParOf" srcId="{CDDA9C92-60D0-40B1-81C7-600474E2C4E7}" destId="{A655F6FF-C64E-432B-A89F-5BEEE4E78B94}" srcOrd="6" destOrd="0" presId="urn:microsoft.com/office/officeart/2005/8/layout/vProcess5"/>
    <dgm:cxn modelId="{979E4A3A-E9DA-4619-B52F-1F015B8C234B}" type="presParOf" srcId="{CDDA9C92-60D0-40B1-81C7-600474E2C4E7}" destId="{5857C2BA-3C51-45C9-93DE-C1F54E2A1205}" srcOrd="7" destOrd="0" presId="urn:microsoft.com/office/officeart/2005/8/layout/vProcess5"/>
    <dgm:cxn modelId="{7642E765-8AD3-44CC-B099-85D78AEBAD56}" type="presParOf" srcId="{CDDA9C92-60D0-40B1-81C7-600474E2C4E7}" destId="{A97AF2A3-D5A1-4153-92D4-0401739D13ED}" srcOrd="8" destOrd="0" presId="urn:microsoft.com/office/officeart/2005/8/layout/vProcess5"/>
    <dgm:cxn modelId="{343B90DA-E26D-40F7-8004-48B03E71316D}" type="presParOf" srcId="{CDDA9C92-60D0-40B1-81C7-600474E2C4E7}" destId="{965DEC57-8D5F-40A3-8E09-5ED42BE4B685}" srcOrd="9" destOrd="0" presId="urn:microsoft.com/office/officeart/2005/8/layout/vProcess5"/>
    <dgm:cxn modelId="{731D8139-13A7-42AE-A893-6260D8F7229C}" type="presParOf" srcId="{CDDA9C92-60D0-40B1-81C7-600474E2C4E7}" destId="{142FCFD9-0A5F-4610-AAD4-6813F27702AF}" srcOrd="10" destOrd="0" presId="urn:microsoft.com/office/officeart/2005/8/layout/vProcess5"/>
    <dgm:cxn modelId="{B9BB5C8E-F0A6-4DFB-9909-64AD11A616F0}" type="presParOf" srcId="{CDDA9C92-60D0-40B1-81C7-600474E2C4E7}" destId="{76B61CA4-4286-4B65-9CFA-9B996CBED5A6}" srcOrd="11" destOrd="0" presId="urn:microsoft.com/office/officeart/2005/8/layout/vProcess5"/>
    <dgm:cxn modelId="{01FAA8EA-3B8F-4ED6-85E4-9B684EFC65B4}" type="presParOf" srcId="{CDDA9C92-60D0-40B1-81C7-600474E2C4E7}" destId="{6AC27933-09AC-4592-B378-AA65F7851254}" srcOrd="12" destOrd="0" presId="urn:microsoft.com/office/officeart/2005/8/layout/vProcess5"/>
    <dgm:cxn modelId="{EBDE0C78-D050-4D4E-83AA-5112947E94BD}" type="presParOf" srcId="{CDDA9C92-60D0-40B1-81C7-600474E2C4E7}" destId="{488307EB-D907-48A6-9F69-577A71182CFB}" srcOrd="13" destOrd="0" presId="urn:microsoft.com/office/officeart/2005/8/layout/vProcess5"/>
    <dgm:cxn modelId="{346E728B-6329-4734-8E4B-246D353CBA92}" type="presParOf" srcId="{CDDA9C92-60D0-40B1-81C7-600474E2C4E7}" destId="{8B1FBEDF-11BD-4039-8E45-6106C5B2464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B78F1D-7997-45FE-90D0-22AFBF48BA1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25D3A10-FFE3-486C-9E5A-80B39F9BBE1F}">
      <dgm:prSet/>
      <dgm:spPr/>
      <dgm:t>
        <a:bodyPr/>
        <a:lstStyle/>
        <a:p>
          <a:r>
            <a:rPr lang="es-ES" b="0" i="0" dirty="0"/>
            <a:t>Mapeo de la vivienda</a:t>
          </a:r>
          <a:endParaRPr lang="es-ES" dirty="0"/>
        </a:p>
      </dgm:t>
    </dgm:pt>
    <dgm:pt modelId="{14C7FFBB-7902-405D-A84C-EDA6C0561116}" type="parTrans" cxnId="{3573B11B-E013-40C2-8E15-02D08606AE0E}">
      <dgm:prSet/>
      <dgm:spPr/>
      <dgm:t>
        <a:bodyPr/>
        <a:lstStyle/>
        <a:p>
          <a:endParaRPr lang="es-ES"/>
        </a:p>
      </dgm:t>
    </dgm:pt>
    <dgm:pt modelId="{F8245B3A-A3C9-4E9F-9E05-A02CC9DB55A8}" type="sibTrans" cxnId="{3573B11B-E013-40C2-8E15-02D08606AE0E}">
      <dgm:prSet/>
      <dgm:spPr/>
      <dgm:t>
        <a:bodyPr/>
        <a:lstStyle/>
        <a:p>
          <a:endParaRPr lang="es-ES"/>
        </a:p>
      </dgm:t>
    </dgm:pt>
    <dgm:pt modelId="{3A6F725F-4AD4-4091-A821-0B359E9F1F16}">
      <dgm:prSet/>
      <dgm:spPr/>
      <dgm:t>
        <a:bodyPr/>
        <a:lstStyle/>
        <a:p>
          <a:r>
            <a:rPr lang="es-ES" b="0" i="0" dirty="0"/>
            <a:t>Generación de los archivos XML para el servidor y el cliente</a:t>
          </a:r>
          <a:endParaRPr lang="es-ES" dirty="0"/>
        </a:p>
      </dgm:t>
    </dgm:pt>
    <dgm:pt modelId="{F4468C8C-9F57-496B-90DA-5142D35B8813}" type="parTrans" cxnId="{70EA14DD-43A9-4CB5-B3B6-69911DF21451}">
      <dgm:prSet/>
      <dgm:spPr/>
      <dgm:t>
        <a:bodyPr/>
        <a:lstStyle/>
        <a:p>
          <a:endParaRPr lang="es-ES"/>
        </a:p>
      </dgm:t>
    </dgm:pt>
    <dgm:pt modelId="{D734F0F8-EF51-4CB6-89E1-0B50A95A2F6B}" type="sibTrans" cxnId="{70EA14DD-43A9-4CB5-B3B6-69911DF21451}">
      <dgm:prSet/>
      <dgm:spPr/>
      <dgm:t>
        <a:bodyPr/>
        <a:lstStyle/>
        <a:p>
          <a:endParaRPr lang="es-ES"/>
        </a:p>
      </dgm:t>
    </dgm:pt>
    <dgm:pt modelId="{742647B7-2853-45A5-BC2D-E7EBFB1C9647}">
      <dgm:prSet/>
      <dgm:spPr/>
      <dgm:t>
        <a:bodyPr/>
        <a:lstStyle/>
        <a:p>
          <a:r>
            <a:rPr lang="es-ES" b="0" i="0" dirty="0"/>
            <a:t>Diseño de las pruebas</a:t>
          </a:r>
          <a:endParaRPr lang="es-ES" dirty="0"/>
        </a:p>
      </dgm:t>
    </dgm:pt>
    <dgm:pt modelId="{833C21DA-A23C-4CC0-AEC1-B166653AF2AF}" type="parTrans" cxnId="{B008F14C-175F-4DAE-A7A6-11451FA065E4}">
      <dgm:prSet/>
      <dgm:spPr/>
      <dgm:t>
        <a:bodyPr/>
        <a:lstStyle/>
        <a:p>
          <a:endParaRPr lang="es-ES"/>
        </a:p>
      </dgm:t>
    </dgm:pt>
    <dgm:pt modelId="{246570F2-0F59-44C7-BD9C-DB41579259CB}" type="sibTrans" cxnId="{B008F14C-175F-4DAE-A7A6-11451FA065E4}">
      <dgm:prSet/>
      <dgm:spPr/>
      <dgm:t>
        <a:bodyPr/>
        <a:lstStyle/>
        <a:p>
          <a:endParaRPr lang="es-ES"/>
        </a:p>
      </dgm:t>
    </dgm:pt>
    <dgm:pt modelId="{BC94A9CA-59AE-4237-87C3-9114DD6F446A}">
      <dgm:prSet/>
      <dgm:spPr/>
      <dgm:t>
        <a:bodyPr/>
        <a:lstStyle/>
        <a:p>
          <a:r>
            <a:rPr lang="es-ES" b="0" i="0" dirty="0"/>
            <a:t>Ejecución de las pruebas</a:t>
          </a:r>
          <a:endParaRPr lang="es-ES" dirty="0"/>
        </a:p>
      </dgm:t>
    </dgm:pt>
    <dgm:pt modelId="{8A275AAB-4186-4621-9DA1-F4F2D071287B}" type="parTrans" cxnId="{A6C4F35C-5E1F-4972-A003-44F47F42C76C}">
      <dgm:prSet/>
      <dgm:spPr/>
      <dgm:t>
        <a:bodyPr/>
        <a:lstStyle/>
        <a:p>
          <a:endParaRPr lang="es-ES"/>
        </a:p>
      </dgm:t>
    </dgm:pt>
    <dgm:pt modelId="{80904D73-3347-4765-9CB8-9C4A42D120D3}" type="sibTrans" cxnId="{A6C4F35C-5E1F-4972-A003-44F47F42C76C}">
      <dgm:prSet/>
      <dgm:spPr/>
      <dgm:t>
        <a:bodyPr/>
        <a:lstStyle/>
        <a:p>
          <a:endParaRPr lang="es-ES"/>
        </a:p>
      </dgm:t>
    </dgm:pt>
    <dgm:pt modelId="{F33B6B21-EC65-46A8-8F89-18AB900B1D9F}">
      <dgm:prSet/>
      <dgm:spPr/>
      <dgm:t>
        <a:bodyPr/>
        <a:lstStyle/>
        <a:p>
          <a:r>
            <a:rPr lang="es-ES" b="0" i="0" dirty="0"/>
            <a:t>Análisis de los resultados</a:t>
          </a:r>
          <a:endParaRPr lang="es-ES" dirty="0"/>
        </a:p>
      </dgm:t>
    </dgm:pt>
    <dgm:pt modelId="{AC08EA0A-11FF-45B0-87D8-9CAEF7212E03}" type="parTrans" cxnId="{5C0BA0BC-C3DA-4B77-AE21-668257A57AB5}">
      <dgm:prSet/>
      <dgm:spPr/>
      <dgm:t>
        <a:bodyPr/>
        <a:lstStyle/>
        <a:p>
          <a:endParaRPr lang="es-ES"/>
        </a:p>
      </dgm:t>
    </dgm:pt>
    <dgm:pt modelId="{64F3AF6F-DC76-41D6-9634-1D2222FC770B}" type="sibTrans" cxnId="{5C0BA0BC-C3DA-4B77-AE21-668257A57AB5}">
      <dgm:prSet/>
      <dgm:spPr/>
      <dgm:t>
        <a:bodyPr/>
        <a:lstStyle/>
        <a:p>
          <a:endParaRPr lang="es-ES"/>
        </a:p>
      </dgm:t>
    </dgm:pt>
    <dgm:pt modelId="{A1C7DF7C-399B-4BE0-A991-1B3E8F23A39A}" type="pres">
      <dgm:prSet presAssocID="{FFB78F1D-7997-45FE-90D0-22AFBF48BA1B}" presName="Name0" presStyleCnt="0">
        <dgm:presLayoutVars>
          <dgm:dir/>
          <dgm:resizeHandles val="exact"/>
        </dgm:presLayoutVars>
      </dgm:prSet>
      <dgm:spPr/>
    </dgm:pt>
    <dgm:pt modelId="{06FEC478-3763-4C9F-96EB-0D855ECB2175}" type="pres">
      <dgm:prSet presAssocID="{FFB78F1D-7997-45FE-90D0-22AFBF48BA1B}" presName="arrow" presStyleLbl="bgShp" presStyleIdx="0" presStyleCnt="1"/>
      <dgm:spPr/>
    </dgm:pt>
    <dgm:pt modelId="{65B4F677-DBB3-4D19-B386-ACCD22FF3EB9}" type="pres">
      <dgm:prSet presAssocID="{FFB78F1D-7997-45FE-90D0-22AFBF48BA1B}" presName="points" presStyleCnt="0"/>
      <dgm:spPr/>
    </dgm:pt>
    <dgm:pt modelId="{620B2A13-D65A-4684-8951-DBD720E1DE2A}" type="pres">
      <dgm:prSet presAssocID="{925D3A10-FFE3-486C-9E5A-80B39F9BBE1F}" presName="compositeA" presStyleCnt="0"/>
      <dgm:spPr/>
    </dgm:pt>
    <dgm:pt modelId="{7170267B-56FA-4B0F-B86C-2CCE81C91A82}" type="pres">
      <dgm:prSet presAssocID="{925D3A10-FFE3-486C-9E5A-80B39F9BBE1F}" presName="textA" presStyleLbl="revTx" presStyleIdx="0" presStyleCnt="5">
        <dgm:presLayoutVars>
          <dgm:bulletEnabled val="1"/>
        </dgm:presLayoutVars>
      </dgm:prSet>
      <dgm:spPr/>
    </dgm:pt>
    <dgm:pt modelId="{57A5E7D5-8EF2-4AAB-ADB9-97CD76290BB1}" type="pres">
      <dgm:prSet presAssocID="{925D3A10-FFE3-486C-9E5A-80B39F9BBE1F}" presName="circleA" presStyleLbl="node1" presStyleIdx="0" presStyleCnt="5"/>
      <dgm:spPr/>
    </dgm:pt>
    <dgm:pt modelId="{2AC1F71B-D72A-4D51-9DA8-B94AFB3E8E53}" type="pres">
      <dgm:prSet presAssocID="{925D3A10-FFE3-486C-9E5A-80B39F9BBE1F}" presName="spaceA" presStyleCnt="0"/>
      <dgm:spPr/>
    </dgm:pt>
    <dgm:pt modelId="{FBA54D35-BE73-46A1-9152-0D3404346B89}" type="pres">
      <dgm:prSet presAssocID="{F8245B3A-A3C9-4E9F-9E05-A02CC9DB55A8}" presName="space" presStyleCnt="0"/>
      <dgm:spPr/>
    </dgm:pt>
    <dgm:pt modelId="{D9536E74-A2D3-4119-9F34-90641C3E8883}" type="pres">
      <dgm:prSet presAssocID="{3A6F725F-4AD4-4091-A821-0B359E9F1F16}" presName="compositeB" presStyleCnt="0"/>
      <dgm:spPr/>
    </dgm:pt>
    <dgm:pt modelId="{7E9EB6B0-13CB-4576-B8D2-BD502C63E18D}" type="pres">
      <dgm:prSet presAssocID="{3A6F725F-4AD4-4091-A821-0B359E9F1F16}" presName="textB" presStyleLbl="revTx" presStyleIdx="1" presStyleCnt="5">
        <dgm:presLayoutVars>
          <dgm:bulletEnabled val="1"/>
        </dgm:presLayoutVars>
      </dgm:prSet>
      <dgm:spPr/>
    </dgm:pt>
    <dgm:pt modelId="{EF1CF030-0BD9-4A62-A450-33AC5755D388}" type="pres">
      <dgm:prSet presAssocID="{3A6F725F-4AD4-4091-A821-0B359E9F1F16}" presName="circleB" presStyleLbl="node1" presStyleIdx="1" presStyleCnt="5"/>
      <dgm:spPr/>
    </dgm:pt>
    <dgm:pt modelId="{87BDAD18-3EE8-4F85-BF42-C5DFB7DCE421}" type="pres">
      <dgm:prSet presAssocID="{3A6F725F-4AD4-4091-A821-0B359E9F1F16}" presName="spaceB" presStyleCnt="0"/>
      <dgm:spPr/>
    </dgm:pt>
    <dgm:pt modelId="{EF53B818-6ADC-4E30-9978-FBFFEABC7B23}" type="pres">
      <dgm:prSet presAssocID="{D734F0F8-EF51-4CB6-89E1-0B50A95A2F6B}" presName="space" presStyleCnt="0"/>
      <dgm:spPr/>
    </dgm:pt>
    <dgm:pt modelId="{3143B256-4E0D-4D62-A6F0-71BC326E06BD}" type="pres">
      <dgm:prSet presAssocID="{742647B7-2853-45A5-BC2D-E7EBFB1C9647}" presName="compositeA" presStyleCnt="0"/>
      <dgm:spPr/>
    </dgm:pt>
    <dgm:pt modelId="{FE53D0EC-30C1-4A72-8CB8-606F2F15A87A}" type="pres">
      <dgm:prSet presAssocID="{742647B7-2853-45A5-BC2D-E7EBFB1C9647}" presName="textA" presStyleLbl="revTx" presStyleIdx="2" presStyleCnt="5">
        <dgm:presLayoutVars>
          <dgm:bulletEnabled val="1"/>
        </dgm:presLayoutVars>
      </dgm:prSet>
      <dgm:spPr/>
    </dgm:pt>
    <dgm:pt modelId="{50AE2BFB-BC30-40F4-A2C1-4CA1C683B9D2}" type="pres">
      <dgm:prSet presAssocID="{742647B7-2853-45A5-BC2D-E7EBFB1C9647}" presName="circleA" presStyleLbl="node1" presStyleIdx="2" presStyleCnt="5"/>
      <dgm:spPr/>
    </dgm:pt>
    <dgm:pt modelId="{F6CA0B2E-5098-4DA4-9385-188D4D999473}" type="pres">
      <dgm:prSet presAssocID="{742647B7-2853-45A5-BC2D-E7EBFB1C9647}" presName="spaceA" presStyleCnt="0"/>
      <dgm:spPr/>
    </dgm:pt>
    <dgm:pt modelId="{905DCA17-142F-4FB7-AEBD-2B2549E2DCC5}" type="pres">
      <dgm:prSet presAssocID="{246570F2-0F59-44C7-BD9C-DB41579259CB}" presName="space" presStyleCnt="0"/>
      <dgm:spPr/>
    </dgm:pt>
    <dgm:pt modelId="{1A4382ED-1965-414C-8A03-F597EA10F30D}" type="pres">
      <dgm:prSet presAssocID="{BC94A9CA-59AE-4237-87C3-9114DD6F446A}" presName="compositeB" presStyleCnt="0"/>
      <dgm:spPr/>
    </dgm:pt>
    <dgm:pt modelId="{937D5AD5-F981-497E-8B56-D44F1371293F}" type="pres">
      <dgm:prSet presAssocID="{BC94A9CA-59AE-4237-87C3-9114DD6F446A}" presName="textB" presStyleLbl="revTx" presStyleIdx="3" presStyleCnt="5">
        <dgm:presLayoutVars>
          <dgm:bulletEnabled val="1"/>
        </dgm:presLayoutVars>
      </dgm:prSet>
      <dgm:spPr/>
    </dgm:pt>
    <dgm:pt modelId="{46D2E244-4BEB-448C-A4B4-4E3DD4AF4769}" type="pres">
      <dgm:prSet presAssocID="{BC94A9CA-59AE-4237-87C3-9114DD6F446A}" presName="circleB" presStyleLbl="node1" presStyleIdx="3" presStyleCnt="5"/>
      <dgm:spPr/>
    </dgm:pt>
    <dgm:pt modelId="{59BE59AC-907C-4499-8438-733524DFBACE}" type="pres">
      <dgm:prSet presAssocID="{BC94A9CA-59AE-4237-87C3-9114DD6F446A}" presName="spaceB" presStyleCnt="0"/>
      <dgm:spPr/>
    </dgm:pt>
    <dgm:pt modelId="{2410EBE6-3B9A-45CC-9951-B769AA7215EB}" type="pres">
      <dgm:prSet presAssocID="{80904D73-3347-4765-9CB8-9C4A42D120D3}" presName="space" presStyleCnt="0"/>
      <dgm:spPr/>
    </dgm:pt>
    <dgm:pt modelId="{BF3ECA20-05C0-4C44-859B-6BE6CF3B1DB3}" type="pres">
      <dgm:prSet presAssocID="{F33B6B21-EC65-46A8-8F89-18AB900B1D9F}" presName="compositeA" presStyleCnt="0"/>
      <dgm:spPr/>
    </dgm:pt>
    <dgm:pt modelId="{6BA6D5D1-59BE-429F-A63B-5554EEFFFC69}" type="pres">
      <dgm:prSet presAssocID="{F33B6B21-EC65-46A8-8F89-18AB900B1D9F}" presName="textA" presStyleLbl="revTx" presStyleIdx="4" presStyleCnt="5">
        <dgm:presLayoutVars>
          <dgm:bulletEnabled val="1"/>
        </dgm:presLayoutVars>
      </dgm:prSet>
      <dgm:spPr/>
    </dgm:pt>
    <dgm:pt modelId="{408C14BE-95FC-4266-93B0-6958C9620755}" type="pres">
      <dgm:prSet presAssocID="{F33B6B21-EC65-46A8-8F89-18AB900B1D9F}" presName="circleA" presStyleLbl="node1" presStyleIdx="4" presStyleCnt="5"/>
      <dgm:spPr/>
    </dgm:pt>
    <dgm:pt modelId="{6A506CFB-4BA2-41F6-BEA9-8484002DADEE}" type="pres">
      <dgm:prSet presAssocID="{F33B6B21-EC65-46A8-8F89-18AB900B1D9F}" presName="spaceA" presStyleCnt="0"/>
      <dgm:spPr/>
    </dgm:pt>
  </dgm:ptLst>
  <dgm:cxnLst>
    <dgm:cxn modelId="{D55D1806-837E-4188-AF96-AAD92E68DEF4}" type="presOf" srcId="{742647B7-2853-45A5-BC2D-E7EBFB1C9647}" destId="{FE53D0EC-30C1-4A72-8CB8-606F2F15A87A}" srcOrd="0" destOrd="0" presId="urn:microsoft.com/office/officeart/2005/8/layout/hProcess11"/>
    <dgm:cxn modelId="{0797AB1B-893D-44E6-8026-8124D36B404C}" type="presOf" srcId="{925D3A10-FFE3-486C-9E5A-80B39F9BBE1F}" destId="{7170267B-56FA-4B0F-B86C-2CCE81C91A82}" srcOrd="0" destOrd="0" presId="urn:microsoft.com/office/officeart/2005/8/layout/hProcess11"/>
    <dgm:cxn modelId="{3573B11B-E013-40C2-8E15-02D08606AE0E}" srcId="{FFB78F1D-7997-45FE-90D0-22AFBF48BA1B}" destId="{925D3A10-FFE3-486C-9E5A-80B39F9BBE1F}" srcOrd="0" destOrd="0" parTransId="{14C7FFBB-7902-405D-A84C-EDA6C0561116}" sibTransId="{F8245B3A-A3C9-4E9F-9E05-A02CC9DB55A8}"/>
    <dgm:cxn modelId="{A6C4F35C-5E1F-4972-A003-44F47F42C76C}" srcId="{FFB78F1D-7997-45FE-90D0-22AFBF48BA1B}" destId="{BC94A9CA-59AE-4237-87C3-9114DD6F446A}" srcOrd="3" destOrd="0" parTransId="{8A275AAB-4186-4621-9DA1-F4F2D071287B}" sibTransId="{80904D73-3347-4765-9CB8-9C4A42D120D3}"/>
    <dgm:cxn modelId="{06FF305D-5AD6-4017-9CA5-B51316310B0D}" type="presOf" srcId="{F33B6B21-EC65-46A8-8F89-18AB900B1D9F}" destId="{6BA6D5D1-59BE-429F-A63B-5554EEFFFC69}" srcOrd="0" destOrd="0" presId="urn:microsoft.com/office/officeart/2005/8/layout/hProcess11"/>
    <dgm:cxn modelId="{B008F14C-175F-4DAE-A7A6-11451FA065E4}" srcId="{FFB78F1D-7997-45FE-90D0-22AFBF48BA1B}" destId="{742647B7-2853-45A5-BC2D-E7EBFB1C9647}" srcOrd="2" destOrd="0" parTransId="{833C21DA-A23C-4CC0-AEC1-B166653AF2AF}" sibTransId="{246570F2-0F59-44C7-BD9C-DB41579259CB}"/>
    <dgm:cxn modelId="{9FB5C070-C1F0-4D4A-BF22-05E542BA10D7}" type="presOf" srcId="{3A6F725F-4AD4-4091-A821-0B359E9F1F16}" destId="{7E9EB6B0-13CB-4576-B8D2-BD502C63E18D}" srcOrd="0" destOrd="0" presId="urn:microsoft.com/office/officeart/2005/8/layout/hProcess11"/>
    <dgm:cxn modelId="{8C908388-E7E0-40CE-91FB-A7729A02F8DA}" type="presOf" srcId="{FFB78F1D-7997-45FE-90D0-22AFBF48BA1B}" destId="{A1C7DF7C-399B-4BE0-A991-1B3E8F23A39A}" srcOrd="0" destOrd="0" presId="urn:microsoft.com/office/officeart/2005/8/layout/hProcess11"/>
    <dgm:cxn modelId="{5C0BA0BC-C3DA-4B77-AE21-668257A57AB5}" srcId="{FFB78F1D-7997-45FE-90D0-22AFBF48BA1B}" destId="{F33B6B21-EC65-46A8-8F89-18AB900B1D9F}" srcOrd="4" destOrd="0" parTransId="{AC08EA0A-11FF-45B0-87D8-9CAEF7212E03}" sibTransId="{64F3AF6F-DC76-41D6-9634-1D2222FC770B}"/>
    <dgm:cxn modelId="{70EA14DD-43A9-4CB5-B3B6-69911DF21451}" srcId="{FFB78F1D-7997-45FE-90D0-22AFBF48BA1B}" destId="{3A6F725F-4AD4-4091-A821-0B359E9F1F16}" srcOrd="1" destOrd="0" parTransId="{F4468C8C-9F57-496B-90DA-5142D35B8813}" sibTransId="{D734F0F8-EF51-4CB6-89E1-0B50A95A2F6B}"/>
    <dgm:cxn modelId="{84E00EE2-BE97-4928-9C18-FA98F6B1C8F1}" type="presOf" srcId="{BC94A9CA-59AE-4237-87C3-9114DD6F446A}" destId="{937D5AD5-F981-497E-8B56-D44F1371293F}" srcOrd="0" destOrd="0" presId="urn:microsoft.com/office/officeart/2005/8/layout/hProcess11"/>
    <dgm:cxn modelId="{18480525-2B89-45AA-B0AF-6B71F648E31A}" type="presParOf" srcId="{A1C7DF7C-399B-4BE0-A991-1B3E8F23A39A}" destId="{06FEC478-3763-4C9F-96EB-0D855ECB2175}" srcOrd="0" destOrd="0" presId="urn:microsoft.com/office/officeart/2005/8/layout/hProcess11"/>
    <dgm:cxn modelId="{B0A371FD-01C4-421C-B3D6-A2D9D9188E61}" type="presParOf" srcId="{A1C7DF7C-399B-4BE0-A991-1B3E8F23A39A}" destId="{65B4F677-DBB3-4D19-B386-ACCD22FF3EB9}" srcOrd="1" destOrd="0" presId="urn:microsoft.com/office/officeart/2005/8/layout/hProcess11"/>
    <dgm:cxn modelId="{9A0928C3-C8D6-4433-AB3F-EF33B59B93F8}" type="presParOf" srcId="{65B4F677-DBB3-4D19-B386-ACCD22FF3EB9}" destId="{620B2A13-D65A-4684-8951-DBD720E1DE2A}" srcOrd="0" destOrd="0" presId="urn:microsoft.com/office/officeart/2005/8/layout/hProcess11"/>
    <dgm:cxn modelId="{6F440D97-CFF7-4051-85B0-D04C4CBC58B9}" type="presParOf" srcId="{620B2A13-D65A-4684-8951-DBD720E1DE2A}" destId="{7170267B-56FA-4B0F-B86C-2CCE81C91A82}" srcOrd="0" destOrd="0" presId="urn:microsoft.com/office/officeart/2005/8/layout/hProcess11"/>
    <dgm:cxn modelId="{D3953460-4149-4A15-B652-C9039A102E4F}" type="presParOf" srcId="{620B2A13-D65A-4684-8951-DBD720E1DE2A}" destId="{57A5E7D5-8EF2-4AAB-ADB9-97CD76290BB1}" srcOrd="1" destOrd="0" presId="urn:microsoft.com/office/officeart/2005/8/layout/hProcess11"/>
    <dgm:cxn modelId="{70B539FD-9B45-4915-8D30-314D15C57589}" type="presParOf" srcId="{620B2A13-D65A-4684-8951-DBD720E1DE2A}" destId="{2AC1F71B-D72A-4D51-9DA8-B94AFB3E8E53}" srcOrd="2" destOrd="0" presId="urn:microsoft.com/office/officeart/2005/8/layout/hProcess11"/>
    <dgm:cxn modelId="{A027E503-4661-45C2-BCCA-68C12297EE42}" type="presParOf" srcId="{65B4F677-DBB3-4D19-B386-ACCD22FF3EB9}" destId="{FBA54D35-BE73-46A1-9152-0D3404346B89}" srcOrd="1" destOrd="0" presId="urn:microsoft.com/office/officeart/2005/8/layout/hProcess11"/>
    <dgm:cxn modelId="{95FA3CBD-955F-473E-B742-2C77491F7766}" type="presParOf" srcId="{65B4F677-DBB3-4D19-B386-ACCD22FF3EB9}" destId="{D9536E74-A2D3-4119-9F34-90641C3E8883}" srcOrd="2" destOrd="0" presId="urn:microsoft.com/office/officeart/2005/8/layout/hProcess11"/>
    <dgm:cxn modelId="{4906DAFD-647E-4E11-8D19-D40ED35EFD6F}" type="presParOf" srcId="{D9536E74-A2D3-4119-9F34-90641C3E8883}" destId="{7E9EB6B0-13CB-4576-B8D2-BD502C63E18D}" srcOrd="0" destOrd="0" presId="urn:microsoft.com/office/officeart/2005/8/layout/hProcess11"/>
    <dgm:cxn modelId="{68BB3BCB-B845-4D7F-9F2F-E79BB1150072}" type="presParOf" srcId="{D9536E74-A2D3-4119-9F34-90641C3E8883}" destId="{EF1CF030-0BD9-4A62-A450-33AC5755D388}" srcOrd="1" destOrd="0" presId="urn:microsoft.com/office/officeart/2005/8/layout/hProcess11"/>
    <dgm:cxn modelId="{15F876D0-29DF-438C-87AD-3F2E7BE757C0}" type="presParOf" srcId="{D9536E74-A2D3-4119-9F34-90641C3E8883}" destId="{87BDAD18-3EE8-4F85-BF42-C5DFB7DCE421}" srcOrd="2" destOrd="0" presId="urn:microsoft.com/office/officeart/2005/8/layout/hProcess11"/>
    <dgm:cxn modelId="{EA64C245-1A67-4587-B7C6-2DEEDD8104AE}" type="presParOf" srcId="{65B4F677-DBB3-4D19-B386-ACCD22FF3EB9}" destId="{EF53B818-6ADC-4E30-9978-FBFFEABC7B23}" srcOrd="3" destOrd="0" presId="urn:microsoft.com/office/officeart/2005/8/layout/hProcess11"/>
    <dgm:cxn modelId="{C31C3887-FD33-4329-BB56-25614C2EC625}" type="presParOf" srcId="{65B4F677-DBB3-4D19-B386-ACCD22FF3EB9}" destId="{3143B256-4E0D-4D62-A6F0-71BC326E06BD}" srcOrd="4" destOrd="0" presId="urn:microsoft.com/office/officeart/2005/8/layout/hProcess11"/>
    <dgm:cxn modelId="{789615E1-4597-4EF7-9E5F-E87F6B7197B0}" type="presParOf" srcId="{3143B256-4E0D-4D62-A6F0-71BC326E06BD}" destId="{FE53D0EC-30C1-4A72-8CB8-606F2F15A87A}" srcOrd="0" destOrd="0" presId="urn:microsoft.com/office/officeart/2005/8/layout/hProcess11"/>
    <dgm:cxn modelId="{3460A0D2-D376-4DB9-A717-3250EDD301BB}" type="presParOf" srcId="{3143B256-4E0D-4D62-A6F0-71BC326E06BD}" destId="{50AE2BFB-BC30-40F4-A2C1-4CA1C683B9D2}" srcOrd="1" destOrd="0" presId="urn:microsoft.com/office/officeart/2005/8/layout/hProcess11"/>
    <dgm:cxn modelId="{DD93B86F-C83C-41C3-9AF3-C9F06BBA6391}" type="presParOf" srcId="{3143B256-4E0D-4D62-A6F0-71BC326E06BD}" destId="{F6CA0B2E-5098-4DA4-9385-188D4D999473}" srcOrd="2" destOrd="0" presId="urn:microsoft.com/office/officeart/2005/8/layout/hProcess11"/>
    <dgm:cxn modelId="{35C9D225-0E79-4D5D-B579-EE75950D5C7D}" type="presParOf" srcId="{65B4F677-DBB3-4D19-B386-ACCD22FF3EB9}" destId="{905DCA17-142F-4FB7-AEBD-2B2549E2DCC5}" srcOrd="5" destOrd="0" presId="urn:microsoft.com/office/officeart/2005/8/layout/hProcess11"/>
    <dgm:cxn modelId="{852C7CF4-76CD-4D95-B800-0AF1273C448A}" type="presParOf" srcId="{65B4F677-DBB3-4D19-B386-ACCD22FF3EB9}" destId="{1A4382ED-1965-414C-8A03-F597EA10F30D}" srcOrd="6" destOrd="0" presId="urn:microsoft.com/office/officeart/2005/8/layout/hProcess11"/>
    <dgm:cxn modelId="{F3B484A4-7B33-4BEB-823B-EA805F5CBD1D}" type="presParOf" srcId="{1A4382ED-1965-414C-8A03-F597EA10F30D}" destId="{937D5AD5-F981-497E-8B56-D44F1371293F}" srcOrd="0" destOrd="0" presId="urn:microsoft.com/office/officeart/2005/8/layout/hProcess11"/>
    <dgm:cxn modelId="{40836E39-C5F0-4785-A0A7-B181777B3742}" type="presParOf" srcId="{1A4382ED-1965-414C-8A03-F597EA10F30D}" destId="{46D2E244-4BEB-448C-A4B4-4E3DD4AF4769}" srcOrd="1" destOrd="0" presId="urn:microsoft.com/office/officeart/2005/8/layout/hProcess11"/>
    <dgm:cxn modelId="{D6BC0C31-4811-4B6C-AEA5-ACC6950B51B1}" type="presParOf" srcId="{1A4382ED-1965-414C-8A03-F597EA10F30D}" destId="{59BE59AC-907C-4499-8438-733524DFBACE}" srcOrd="2" destOrd="0" presId="urn:microsoft.com/office/officeart/2005/8/layout/hProcess11"/>
    <dgm:cxn modelId="{7808E0B3-9E74-4B8B-A96A-8B570617A5B0}" type="presParOf" srcId="{65B4F677-DBB3-4D19-B386-ACCD22FF3EB9}" destId="{2410EBE6-3B9A-45CC-9951-B769AA7215EB}" srcOrd="7" destOrd="0" presId="urn:microsoft.com/office/officeart/2005/8/layout/hProcess11"/>
    <dgm:cxn modelId="{8553E90F-A920-4573-BEC0-4097D5E2B924}" type="presParOf" srcId="{65B4F677-DBB3-4D19-B386-ACCD22FF3EB9}" destId="{BF3ECA20-05C0-4C44-859B-6BE6CF3B1DB3}" srcOrd="8" destOrd="0" presId="urn:microsoft.com/office/officeart/2005/8/layout/hProcess11"/>
    <dgm:cxn modelId="{AF862767-DD6C-44E5-BA85-8C96F704F743}" type="presParOf" srcId="{BF3ECA20-05C0-4C44-859B-6BE6CF3B1DB3}" destId="{6BA6D5D1-59BE-429F-A63B-5554EEFFFC69}" srcOrd="0" destOrd="0" presId="urn:microsoft.com/office/officeart/2005/8/layout/hProcess11"/>
    <dgm:cxn modelId="{9625AF8B-37E0-4F9F-9A58-DD2D551D4489}" type="presParOf" srcId="{BF3ECA20-05C0-4C44-859B-6BE6CF3B1DB3}" destId="{408C14BE-95FC-4266-93B0-6958C9620755}" srcOrd="1" destOrd="0" presId="urn:microsoft.com/office/officeart/2005/8/layout/hProcess11"/>
    <dgm:cxn modelId="{450AB2EA-44BA-4F4D-AD88-97A31F2E478A}" type="presParOf" srcId="{BF3ECA20-05C0-4C44-859B-6BE6CF3B1DB3}" destId="{6A506CFB-4BA2-41F6-BEA9-8484002DADE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7EC6F4-C02D-4AAE-BBFA-25B753F7A16E}" type="doc">
      <dgm:prSet loTypeId="urn:microsoft.com/office/officeart/2008/layout/Lin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40F480B9-5185-4903-84F4-F28DE27221CC}">
      <dgm:prSet/>
      <dgm:spPr/>
      <dgm:t>
        <a:bodyPr/>
        <a:lstStyle/>
        <a:p>
          <a:r>
            <a:rPr lang="en-GB" b="0" i="0" dirty="0"/>
            <a:t>Early research on adaptability and on Bluetooth technology. </a:t>
          </a:r>
          <a:endParaRPr lang="es-ES" dirty="0"/>
        </a:p>
      </dgm:t>
    </dgm:pt>
    <dgm:pt modelId="{32721A24-0FEA-4D0A-91AC-5BEDBC3B1509}" type="parTrans" cxnId="{F55E7FEB-6D9B-4070-A66E-C088FC4807D6}">
      <dgm:prSet/>
      <dgm:spPr/>
      <dgm:t>
        <a:bodyPr/>
        <a:lstStyle/>
        <a:p>
          <a:endParaRPr lang="es-ES"/>
        </a:p>
      </dgm:t>
    </dgm:pt>
    <dgm:pt modelId="{F8F22EF7-3119-4F2E-BEA7-84827630CD99}" type="sibTrans" cxnId="{F55E7FEB-6D9B-4070-A66E-C088FC4807D6}">
      <dgm:prSet/>
      <dgm:spPr/>
      <dgm:t>
        <a:bodyPr/>
        <a:lstStyle/>
        <a:p>
          <a:endParaRPr lang="es-ES"/>
        </a:p>
      </dgm:t>
    </dgm:pt>
    <dgm:pt modelId="{4FE625AE-B256-46B5-B961-8C1705F8C13B}">
      <dgm:prSet/>
      <dgm:spPr/>
      <dgm:t>
        <a:bodyPr/>
        <a:lstStyle/>
        <a:p>
          <a:r>
            <a:rPr lang="en-GB" b="0" i="0" dirty="0"/>
            <a:t>Applications that allow us to test the accuracy of the beacons.</a:t>
          </a:r>
          <a:endParaRPr lang="es-ES" dirty="0"/>
        </a:p>
      </dgm:t>
    </dgm:pt>
    <dgm:pt modelId="{7C8CAFD8-44CD-4116-8F7B-260CFB8E1920}" type="parTrans" cxnId="{3577E339-F313-421D-8FFC-49A160D76F52}">
      <dgm:prSet/>
      <dgm:spPr/>
      <dgm:t>
        <a:bodyPr/>
        <a:lstStyle/>
        <a:p>
          <a:endParaRPr lang="es-ES"/>
        </a:p>
      </dgm:t>
    </dgm:pt>
    <dgm:pt modelId="{910A2A32-B4B0-4E86-93A2-83E7DBEE7F47}" type="sibTrans" cxnId="{3577E339-F313-421D-8FFC-49A160D76F52}">
      <dgm:prSet/>
      <dgm:spPr/>
      <dgm:t>
        <a:bodyPr/>
        <a:lstStyle/>
        <a:p>
          <a:endParaRPr lang="es-ES"/>
        </a:p>
      </dgm:t>
    </dgm:pt>
    <dgm:pt modelId="{F840A262-8447-467E-8CD1-6C1102C35342}">
      <dgm:prSet/>
      <dgm:spPr/>
      <dgm:t>
        <a:bodyPr/>
        <a:lstStyle/>
        <a:p>
          <a:r>
            <a:rPr lang="en-GB" b="0" i="0" u="sng" dirty="0">
              <a:highlight>
                <a:srgbClr val="CC95ED"/>
              </a:highlight>
            </a:rPr>
            <a:t>Evaluation</a:t>
          </a:r>
          <a:r>
            <a:rPr lang="en-GB" b="0" i="0" dirty="0"/>
            <a:t> of the application.</a:t>
          </a:r>
          <a:endParaRPr lang="es-ES" dirty="0"/>
        </a:p>
      </dgm:t>
    </dgm:pt>
    <dgm:pt modelId="{60ECE8FA-58D3-4ADB-A5AB-AAA314D6ABED}" type="parTrans" cxnId="{231381AF-FA21-45FD-AC17-4894CF6D0DF5}">
      <dgm:prSet/>
      <dgm:spPr/>
      <dgm:t>
        <a:bodyPr/>
        <a:lstStyle/>
        <a:p>
          <a:endParaRPr lang="es-ES"/>
        </a:p>
      </dgm:t>
    </dgm:pt>
    <dgm:pt modelId="{B351DFCA-8311-4F35-B05C-EB575BB6B63B}" type="sibTrans" cxnId="{231381AF-FA21-45FD-AC17-4894CF6D0DF5}">
      <dgm:prSet/>
      <dgm:spPr/>
      <dgm:t>
        <a:bodyPr/>
        <a:lstStyle/>
        <a:p>
          <a:endParaRPr lang="es-ES"/>
        </a:p>
      </dgm:t>
    </dgm:pt>
    <dgm:pt modelId="{E329FE42-B82D-44DF-8112-D0F6536418DB}">
      <dgm:prSet/>
      <dgm:spPr/>
      <dgm:t>
        <a:bodyPr/>
        <a:lstStyle/>
        <a:p>
          <a:r>
            <a:rPr lang="en-GB" b="0" i="0" dirty="0"/>
            <a:t>Adaptation of the </a:t>
          </a:r>
          <a:r>
            <a:rPr lang="en-GB" b="0" i="0" u="sng" dirty="0">
              <a:highlight>
                <a:srgbClr val="CC95ED"/>
              </a:highlight>
            </a:rPr>
            <a:t>server</a:t>
          </a:r>
          <a:r>
            <a:rPr lang="en-GB" b="0" i="0" dirty="0"/>
            <a:t> code.</a:t>
          </a:r>
          <a:endParaRPr lang="es-ES" dirty="0"/>
        </a:p>
      </dgm:t>
    </dgm:pt>
    <dgm:pt modelId="{DF653A61-F163-4BC5-BDDB-504B43550AB7}" type="parTrans" cxnId="{98BEF907-C20E-4B20-B419-F4DA9A8DBBF1}">
      <dgm:prSet/>
      <dgm:spPr/>
      <dgm:t>
        <a:bodyPr/>
        <a:lstStyle/>
        <a:p>
          <a:endParaRPr lang="es-ES"/>
        </a:p>
      </dgm:t>
    </dgm:pt>
    <dgm:pt modelId="{94BBFB75-5E46-4B02-AD9E-BE71BCE94379}" type="sibTrans" cxnId="{98BEF907-C20E-4B20-B419-F4DA9A8DBBF1}">
      <dgm:prSet/>
      <dgm:spPr/>
      <dgm:t>
        <a:bodyPr/>
        <a:lstStyle/>
        <a:p>
          <a:endParaRPr lang="es-ES"/>
        </a:p>
      </dgm:t>
    </dgm:pt>
    <dgm:pt modelId="{1A270EF2-B54C-42C5-90A0-BEAEEE0EA7F7}">
      <dgm:prSet/>
      <dgm:spPr/>
      <dgm:t>
        <a:bodyPr/>
        <a:lstStyle/>
        <a:p>
          <a:r>
            <a:rPr lang="en-GB" b="0" i="0" dirty="0"/>
            <a:t>Mute and how to use functionalities and code necessary regarding </a:t>
          </a:r>
          <a:r>
            <a:rPr lang="en-GB" b="0" i="0" u="sng" dirty="0">
              <a:highlight>
                <a:srgbClr val="CC95ED"/>
              </a:highlight>
            </a:rPr>
            <a:t>route monitoring</a:t>
          </a:r>
          <a:r>
            <a:rPr lang="en-GB" b="0" i="0" dirty="0"/>
            <a:t> in the </a:t>
          </a:r>
          <a:r>
            <a:rPr lang="en-GB" b="0" i="0" u="none" dirty="0"/>
            <a:t>client</a:t>
          </a:r>
          <a:r>
            <a:rPr lang="en-GB" b="0" i="0" dirty="0"/>
            <a:t>.</a:t>
          </a:r>
          <a:endParaRPr lang="es-ES" dirty="0"/>
        </a:p>
      </dgm:t>
    </dgm:pt>
    <dgm:pt modelId="{FD42FB86-9E66-45EA-9587-C007FF3559D1}" type="parTrans" cxnId="{F7D0C692-9D6A-4B2A-ACE5-853E7DD64A80}">
      <dgm:prSet/>
      <dgm:spPr/>
      <dgm:t>
        <a:bodyPr/>
        <a:lstStyle/>
        <a:p>
          <a:endParaRPr lang="es-ES"/>
        </a:p>
      </dgm:t>
    </dgm:pt>
    <dgm:pt modelId="{E73DDF7A-6799-4674-B561-61F594E7DF3B}" type="sibTrans" cxnId="{F7D0C692-9D6A-4B2A-ACE5-853E7DD64A80}">
      <dgm:prSet/>
      <dgm:spPr/>
      <dgm:t>
        <a:bodyPr/>
        <a:lstStyle/>
        <a:p>
          <a:endParaRPr lang="es-ES"/>
        </a:p>
      </dgm:t>
    </dgm:pt>
    <dgm:pt modelId="{E58C3805-475E-4689-8BA4-18F76034A3D4}" type="pres">
      <dgm:prSet presAssocID="{507EC6F4-C02D-4AAE-BBFA-25B753F7A16E}" presName="vert0" presStyleCnt="0">
        <dgm:presLayoutVars>
          <dgm:dir/>
          <dgm:animOne val="branch"/>
          <dgm:animLvl val="lvl"/>
        </dgm:presLayoutVars>
      </dgm:prSet>
      <dgm:spPr/>
    </dgm:pt>
    <dgm:pt modelId="{4F5A4815-2E29-479E-8863-7ABAC99F7CE4}" type="pres">
      <dgm:prSet presAssocID="{40F480B9-5185-4903-84F4-F28DE27221CC}" presName="thickLine" presStyleLbl="alignNode1" presStyleIdx="0" presStyleCnt="5"/>
      <dgm:spPr/>
    </dgm:pt>
    <dgm:pt modelId="{D66CD0F7-A12D-47C9-ACC4-BB160D692280}" type="pres">
      <dgm:prSet presAssocID="{40F480B9-5185-4903-84F4-F28DE27221CC}" presName="horz1" presStyleCnt="0"/>
      <dgm:spPr/>
    </dgm:pt>
    <dgm:pt modelId="{29C823AE-3170-4FA5-A755-C88A48738C1C}" type="pres">
      <dgm:prSet presAssocID="{40F480B9-5185-4903-84F4-F28DE27221CC}" presName="tx1" presStyleLbl="revTx" presStyleIdx="0" presStyleCnt="5"/>
      <dgm:spPr/>
    </dgm:pt>
    <dgm:pt modelId="{A4DBB364-FFFB-417D-852F-C0384278785F}" type="pres">
      <dgm:prSet presAssocID="{40F480B9-5185-4903-84F4-F28DE27221CC}" presName="vert1" presStyleCnt="0"/>
      <dgm:spPr/>
    </dgm:pt>
    <dgm:pt modelId="{7E9CF8A5-4FD9-40AC-8300-36ABA36A05F2}" type="pres">
      <dgm:prSet presAssocID="{4FE625AE-B256-46B5-B961-8C1705F8C13B}" presName="thickLine" presStyleLbl="alignNode1" presStyleIdx="1" presStyleCnt="5"/>
      <dgm:spPr/>
    </dgm:pt>
    <dgm:pt modelId="{396DAEFD-05E0-4EAD-B182-119C4E572C6E}" type="pres">
      <dgm:prSet presAssocID="{4FE625AE-B256-46B5-B961-8C1705F8C13B}" presName="horz1" presStyleCnt="0"/>
      <dgm:spPr/>
    </dgm:pt>
    <dgm:pt modelId="{6FAA08E1-B284-4112-823F-2EDB0376823E}" type="pres">
      <dgm:prSet presAssocID="{4FE625AE-B256-46B5-B961-8C1705F8C13B}" presName="tx1" presStyleLbl="revTx" presStyleIdx="1" presStyleCnt="5"/>
      <dgm:spPr/>
    </dgm:pt>
    <dgm:pt modelId="{79E39EA6-18B0-4DAC-B6D6-E488C4AE0A40}" type="pres">
      <dgm:prSet presAssocID="{4FE625AE-B256-46B5-B961-8C1705F8C13B}" presName="vert1" presStyleCnt="0"/>
      <dgm:spPr/>
    </dgm:pt>
    <dgm:pt modelId="{37D0203A-F1DD-42F6-8B28-A2C3831AF40E}" type="pres">
      <dgm:prSet presAssocID="{1A270EF2-B54C-42C5-90A0-BEAEEE0EA7F7}" presName="thickLine" presStyleLbl="alignNode1" presStyleIdx="2" presStyleCnt="5"/>
      <dgm:spPr/>
    </dgm:pt>
    <dgm:pt modelId="{71FEA2D9-7356-4EA5-ACA6-762357D02192}" type="pres">
      <dgm:prSet presAssocID="{1A270EF2-B54C-42C5-90A0-BEAEEE0EA7F7}" presName="horz1" presStyleCnt="0"/>
      <dgm:spPr/>
    </dgm:pt>
    <dgm:pt modelId="{F61C7BB7-4804-4ABF-B4FC-152C120EF1C4}" type="pres">
      <dgm:prSet presAssocID="{1A270EF2-B54C-42C5-90A0-BEAEEE0EA7F7}" presName="tx1" presStyleLbl="revTx" presStyleIdx="2" presStyleCnt="5"/>
      <dgm:spPr/>
    </dgm:pt>
    <dgm:pt modelId="{B8B9F9BC-A5CB-458D-A999-AE33B4441EDE}" type="pres">
      <dgm:prSet presAssocID="{1A270EF2-B54C-42C5-90A0-BEAEEE0EA7F7}" presName="vert1" presStyleCnt="0"/>
      <dgm:spPr/>
    </dgm:pt>
    <dgm:pt modelId="{227989B5-83ED-41ED-89B7-2065203DBAF4}" type="pres">
      <dgm:prSet presAssocID="{E329FE42-B82D-44DF-8112-D0F6536418DB}" presName="thickLine" presStyleLbl="alignNode1" presStyleIdx="3" presStyleCnt="5"/>
      <dgm:spPr/>
    </dgm:pt>
    <dgm:pt modelId="{7B778FAC-AB7A-4257-AD81-BD814CD4E3BF}" type="pres">
      <dgm:prSet presAssocID="{E329FE42-B82D-44DF-8112-D0F6536418DB}" presName="horz1" presStyleCnt="0"/>
      <dgm:spPr/>
    </dgm:pt>
    <dgm:pt modelId="{08EA734C-D6D0-4A8D-9073-BF51B3BEFD5F}" type="pres">
      <dgm:prSet presAssocID="{E329FE42-B82D-44DF-8112-D0F6536418DB}" presName="tx1" presStyleLbl="revTx" presStyleIdx="3" presStyleCnt="5"/>
      <dgm:spPr/>
    </dgm:pt>
    <dgm:pt modelId="{12D6E2FD-7BBF-4CCF-994D-FF40FD7B171E}" type="pres">
      <dgm:prSet presAssocID="{E329FE42-B82D-44DF-8112-D0F6536418DB}" presName="vert1" presStyleCnt="0"/>
      <dgm:spPr/>
    </dgm:pt>
    <dgm:pt modelId="{6418D09F-F7A9-405E-BA47-7598CC26A109}" type="pres">
      <dgm:prSet presAssocID="{F840A262-8447-467E-8CD1-6C1102C35342}" presName="thickLine" presStyleLbl="alignNode1" presStyleIdx="4" presStyleCnt="5"/>
      <dgm:spPr/>
    </dgm:pt>
    <dgm:pt modelId="{A3DA93E0-6E8C-486B-8566-09EB500CAA03}" type="pres">
      <dgm:prSet presAssocID="{F840A262-8447-467E-8CD1-6C1102C35342}" presName="horz1" presStyleCnt="0"/>
      <dgm:spPr/>
    </dgm:pt>
    <dgm:pt modelId="{1DAE29DE-17CA-4955-B3A4-6E962056C8F6}" type="pres">
      <dgm:prSet presAssocID="{F840A262-8447-467E-8CD1-6C1102C35342}" presName="tx1" presStyleLbl="revTx" presStyleIdx="4" presStyleCnt="5"/>
      <dgm:spPr/>
    </dgm:pt>
    <dgm:pt modelId="{AFC44F6C-8EAF-4270-9A20-C00402FB6F95}" type="pres">
      <dgm:prSet presAssocID="{F840A262-8447-467E-8CD1-6C1102C35342}" presName="vert1" presStyleCnt="0"/>
      <dgm:spPr/>
    </dgm:pt>
  </dgm:ptLst>
  <dgm:cxnLst>
    <dgm:cxn modelId="{98BEF907-C20E-4B20-B419-F4DA9A8DBBF1}" srcId="{507EC6F4-C02D-4AAE-BBFA-25B753F7A16E}" destId="{E329FE42-B82D-44DF-8112-D0F6536418DB}" srcOrd="3" destOrd="0" parTransId="{DF653A61-F163-4BC5-BDDB-504B43550AB7}" sibTransId="{94BBFB75-5E46-4B02-AD9E-BE71BCE94379}"/>
    <dgm:cxn modelId="{3577E339-F313-421D-8FFC-49A160D76F52}" srcId="{507EC6F4-C02D-4AAE-BBFA-25B753F7A16E}" destId="{4FE625AE-B256-46B5-B961-8C1705F8C13B}" srcOrd="1" destOrd="0" parTransId="{7C8CAFD8-44CD-4116-8F7B-260CFB8E1920}" sibTransId="{910A2A32-B4B0-4E86-93A2-83E7DBEE7F47}"/>
    <dgm:cxn modelId="{AF896A68-AC72-421F-A181-043632A9C52E}" type="presOf" srcId="{F840A262-8447-467E-8CD1-6C1102C35342}" destId="{1DAE29DE-17CA-4955-B3A4-6E962056C8F6}" srcOrd="0" destOrd="0" presId="urn:microsoft.com/office/officeart/2008/layout/LinedList"/>
    <dgm:cxn modelId="{AC0DA08D-1ADE-4F2E-9E21-115C0678B741}" type="presOf" srcId="{1A270EF2-B54C-42C5-90A0-BEAEEE0EA7F7}" destId="{F61C7BB7-4804-4ABF-B4FC-152C120EF1C4}" srcOrd="0" destOrd="0" presId="urn:microsoft.com/office/officeart/2008/layout/LinedList"/>
    <dgm:cxn modelId="{863BA08D-2113-44EF-96C2-5CF1AA26BB5F}" type="presOf" srcId="{40F480B9-5185-4903-84F4-F28DE27221CC}" destId="{29C823AE-3170-4FA5-A755-C88A48738C1C}" srcOrd="0" destOrd="0" presId="urn:microsoft.com/office/officeart/2008/layout/LinedList"/>
    <dgm:cxn modelId="{F7D0C692-9D6A-4B2A-ACE5-853E7DD64A80}" srcId="{507EC6F4-C02D-4AAE-BBFA-25B753F7A16E}" destId="{1A270EF2-B54C-42C5-90A0-BEAEEE0EA7F7}" srcOrd="2" destOrd="0" parTransId="{FD42FB86-9E66-45EA-9587-C007FF3559D1}" sibTransId="{E73DDF7A-6799-4674-B561-61F594E7DF3B}"/>
    <dgm:cxn modelId="{231381AF-FA21-45FD-AC17-4894CF6D0DF5}" srcId="{507EC6F4-C02D-4AAE-BBFA-25B753F7A16E}" destId="{F840A262-8447-467E-8CD1-6C1102C35342}" srcOrd="4" destOrd="0" parTransId="{60ECE8FA-58D3-4ADB-A5AB-AAA314D6ABED}" sibTransId="{B351DFCA-8311-4F35-B05C-EB575BB6B63B}"/>
    <dgm:cxn modelId="{5B33D8B8-0533-4B81-8CEF-3C9DED6C4F47}" type="presOf" srcId="{E329FE42-B82D-44DF-8112-D0F6536418DB}" destId="{08EA734C-D6D0-4A8D-9073-BF51B3BEFD5F}" srcOrd="0" destOrd="0" presId="urn:microsoft.com/office/officeart/2008/layout/LinedList"/>
    <dgm:cxn modelId="{ED9FA7D5-8ABF-46A2-8A51-F1FE7AAD51C1}" type="presOf" srcId="{507EC6F4-C02D-4AAE-BBFA-25B753F7A16E}" destId="{E58C3805-475E-4689-8BA4-18F76034A3D4}" srcOrd="0" destOrd="0" presId="urn:microsoft.com/office/officeart/2008/layout/LinedList"/>
    <dgm:cxn modelId="{F55E7FEB-6D9B-4070-A66E-C088FC4807D6}" srcId="{507EC6F4-C02D-4AAE-BBFA-25B753F7A16E}" destId="{40F480B9-5185-4903-84F4-F28DE27221CC}" srcOrd="0" destOrd="0" parTransId="{32721A24-0FEA-4D0A-91AC-5BEDBC3B1509}" sibTransId="{F8F22EF7-3119-4F2E-BEA7-84827630CD99}"/>
    <dgm:cxn modelId="{C38E8BFC-5A15-4239-9D1B-2560E41A2E9A}" type="presOf" srcId="{4FE625AE-B256-46B5-B961-8C1705F8C13B}" destId="{6FAA08E1-B284-4112-823F-2EDB0376823E}" srcOrd="0" destOrd="0" presId="urn:microsoft.com/office/officeart/2008/layout/LinedList"/>
    <dgm:cxn modelId="{9B2BF208-937C-4FA8-8964-5DFEAF599BDA}" type="presParOf" srcId="{E58C3805-475E-4689-8BA4-18F76034A3D4}" destId="{4F5A4815-2E29-479E-8863-7ABAC99F7CE4}" srcOrd="0" destOrd="0" presId="urn:microsoft.com/office/officeart/2008/layout/LinedList"/>
    <dgm:cxn modelId="{CCA46072-7E17-4E35-B40A-273B27A1BFB8}" type="presParOf" srcId="{E58C3805-475E-4689-8BA4-18F76034A3D4}" destId="{D66CD0F7-A12D-47C9-ACC4-BB160D692280}" srcOrd="1" destOrd="0" presId="urn:microsoft.com/office/officeart/2008/layout/LinedList"/>
    <dgm:cxn modelId="{5B838ABE-7AA3-4AB3-A8D7-1F0565121F50}" type="presParOf" srcId="{D66CD0F7-A12D-47C9-ACC4-BB160D692280}" destId="{29C823AE-3170-4FA5-A755-C88A48738C1C}" srcOrd="0" destOrd="0" presId="urn:microsoft.com/office/officeart/2008/layout/LinedList"/>
    <dgm:cxn modelId="{C4716468-A307-4A41-B225-8C3D1F3C3A20}" type="presParOf" srcId="{D66CD0F7-A12D-47C9-ACC4-BB160D692280}" destId="{A4DBB364-FFFB-417D-852F-C0384278785F}" srcOrd="1" destOrd="0" presId="urn:microsoft.com/office/officeart/2008/layout/LinedList"/>
    <dgm:cxn modelId="{29EF779A-02FC-413D-9957-3E65DEF22E9D}" type="presParOf" srcId="{E58C3805-475E-4689-8BA4-18F76034A3D4}" destId="{7E9CF8A5-4FD9-40AC-8300-36ABA36A05F2}" srcOrd="2" destOrd="0" presId="urn:microsoft.com/office/officeart/2008/layout/LinedList"/>
    <dgm:cxn modelId="{6350916B-AB92-40CC-B5E9-D1687B6DA983}" type="presParOf" srcId="{E58C3805-475E-4689-8BA4-18F76034A3D4}" destId="{396DAEFD-05E0-4EAD-B182-119C4E572C6E}" srcOrd="3" destOrd="0" presId="urn:microsoft.com/office/officeart/2008/layout/LinedList"/>
    <dgm:cxn modelId="{B584EADC-04A8-49D0-BE31-4922561117B7}" type="presParOf" srcId="{396DAEFD-05E0-4EAD-B182-119C4E572C6E}" destId="{6FAA08E1-B284-4112-823F-2EDB0376823E}" srcOrd="0" destOrd="0" presId="urn:microsoft.com/office/officeart/2008/layout/LinedList"/>
    <dgm:cxn modelId="{1BDA0501-95DE-4780-BB32-AEB3B2ED3601}" type="presParOf" srcId="{396DAEFD-05E0-4EAD-B182-119C4E572C6E}" destId="{79E39EA6-18B0-4DAC-B6D6-E488C4AE0A40}" srcOrd="1" destOrd="0" presId="urn:microsoft.com/office/officeart/2008/layout/LinedList"/>
    <dgm:cxn modelId="{CDB5A3F0-3A32-44CB-B718-17113BEDFDBE}" type="presParOf" srcId="{E58C3805-475E-4689-8BA4-18F76034A3D4}" destId="{37D0203A-F1DD-42F6-8B28-A2C3831AF40E}" srcOrd="4" destOrd="0" presId="urn:microsoft.com/office/officeart/2008/layout/LinedList"/>
    <dgm:cxn modelId="{69AD75F5-D59E-4068-A83C-D75E68681B52}" type="presParOf" srcId="{E58C3805-475E-4689-8BA4-18F76034A3D4}" destId="{71FEA2D9-7356-4EA5-ACA6-762357D02192}" srcOrd="5" destOrd="0" presId="urn:microsoft.com/office/officeart/2008/layout/LinedList"/>
    <dgm:cxn modelId="{F3D52AFD-E49A-425A-B981-AF904547D8A4}" type="presParOf" srcId="{71FEA2D9-7356-4EA5-ACA6-762357D02192}" destId="{F61C7BB7-4804-4ABF-B4FC-152C120EF1C4}" srcOrd="0" destOrd="0" presId="urn:microsoft.com/office/officeart/2008/layout/LinedList"/>
    <dgm:cxn modelId="{2549A51D-7823-46C2-AAB4-73969DBDF597}" type="presParOf" srcId="{71FEA2D9-7356-4EA5-ACA6-762357D02192}" destId="{B8B9F9BC-A5CB-458D-A999-AE33B4441EDE}" srcOrd="1" destOrd="0" presId="urn:microsoft.com/office/officeart/2008/layout/LinedList"/>
    <dgm:cxn modelId="{27A566E1-BB3A-487B-82E8-6C663D09D531}" type="presParOf" srcId="{E58C3805-475E-4689-8BA4-18F76034A3D4}" destId="{227989B5-83ED-41ED-89B7-2065203DBAF4}" srcOrd="6" destOrd="0" presId="urn:microsoft.com/office/officeart/2008/layout/LinedList"/>
    <dgm:cxn modelId="{A8C59D7D-A39C-4C8F-AF8B-31B9B0F9A936}" type="presParOf" srcId="{E58C3805-475E-4689-8BA4-18F76034A3D4}" destId="{7B778FAC-AB7A-4257-AD81-BD814CD4E3BF}" srcOrd="7" destOrd="0" presId="urn:microsoft.com/office/officeart/2008/layout/LinedList"/>
    <dgm:cxn modelId="{5135F7D5-7954-4EEB-B7BC-63C2DFD8FCE9}" type="presParOf" srcId="{7B778FAC-AB7A-4257-AD81-BD814CD4E3BF}" destId="{08EA734C-D6D0-4A8D-9073-BF51B3BEFD5F}" srcOrd="0" destOrd="0" presId="urn:microsoft.com/office/officeart/2008/layout/LinedList"/>
    <dgm:cxn modelId="{3EE5D269-BA01-44ED-8B2C-CCCBDA878498}" type="presParOf" srcId="{7B778FAC-AB7A-4257-AD81-BD814CD4E3BF}" destId="{12D6E2FD-7BBF-4CCF-994D-FF40FD7B171E}" srcOrd="1" destOrd="0" presId="urn:microsoft.com/office/officeart/2008/layout/LinedList"/>
    <dgm:cxn modelId="{1BE7D11F-9B28-41CC-A420-E3A9F46E4A02}" type="presParOf" srcId="{E58C3805-475E-4689-8BA4-18F76034A3D4}" destId="{6418D09F-F7A9-405E-BA47-7598CC26A109}" srcOrd="8" destOrd="0" presId="urn:microsoft.com/office/officeart/2008/layout/LinedList"/>
    <dgm:cxn modelId="{726B84E8-3364-4574-B51D-81598A4D7A21}" type="presParOf" srcId="{E58C3805-475E-4689-8BA4-18F76034A3D4}" destId="{A3DA93E0-6E8C-486B-8566-09EB500CAA03}" srcOrd="9" destOrd="0" presId="urn:microsoft.com/office/officeart/2008/layout/LinedList"/>
    <dgm:cxn modelId="{8E455833-25E5-4FD7-AF79-7D60FCC8CA34}" type="presParOf" srcId="{A3DA93E0-6E8C-486B-8566-09EB500CAA03}" destId="{1DAE29DE-17CA-4955-B3A4-6E962056C8F6}" srcOrd="0" destOrd="0" presId="urn:microsoft.com/office/officeart/2008/layout/LinedList"/>
    <dgm:cxn modelId="{C590354C-9F31-45ED-B511-C760AEA8ADFF}" type="presParOf" srcId="{A3DA93E0-6E8C-486B-8566-09EB500CAA03}" destId="{AFC44F6C-8EAF-4270-9A20-C00402FB6F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B9BA87-6890-4129-AC2A-B114E0D9058F}">
      <dsp:nvSpPr>
        <dsp:cNvPr id="0" name=""/>
        <dsp:cNvSpPr/>
      </dsp:nvSpPr>
      <dsp:spPr>
        <a:xfrm>
          <a:off x="-1651405" y="-257004"/>
          <a:ext cx="1976827" cy="1976827"/>
        </a:xfrm>
        <a:prstGeom prst="blockArc">
          <a:avLst>
            <a:gd name="adj1" fmla="val 18900000"/>
            <a:gd name="adj2" fmla="val 2700000"/>
            <a:gd name="adj3" fmla="val 1093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EA2F2-BBBA-4E53-A6B7-D4BAB6607CD1}">
      <dsp:nvSpPr>
        <dsp:cNvPr id="0" name=""/>
        <dsp:cNvSpPr/>
      </dsp:nvSpPr>
      <dsp:spPr>
        <a:xfrm>
          <a:off x="171381" y="112461"/>
          <a:ext cx="4157230" cy="2250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625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Lista de beacons de la </a:t>
          </a:r>
          <a:r>
            <a:rPr lang="en-US" sz="1200" b="0" i="0" kern="1200" dirty="0" err="1"/>
            <a:t>ruta</a:t>
          </a:r>
          <a:endParaRPr lang="es-ES" sz="1200" kern="1200" dirty="0"/>
        </a:p>
      </dsp:txBody>
      <dsp:txXfrm>
        <a:off x="171381" y="112461"/>
        <a:ext cx="4157230" cy="225039"/>
      </dsp:txXfrm>
    </dsp:sp>
    <dsp:sp modelId="{B901BDCF-71E9-4A27-9F5C-9F94742742F0}">
      <dsp:nvSpPr>
        <dsp:cNvPr id="0" name=""/>
        <dsp:cNvSpPr/>
      </dsp:nvSpPr>
      <dsp:spPr>
        <a:xfrm>
          <a:off x="30731" y="84331"/>
          <a:ext cx="281299" cy="2812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0D4C93-FCF6-4157-920F-B63CCFD50B52}">
      <dsp:nvSpPr>
        <dsp:cNvPr id="0" name=""/>
        <dsp:cNvSpPr/>
      </dsp:nvSpPr>
      <dsp:spPr>
        <a:xfrm>
          <a:off x="300402" y="450079"/>
          <a:ext cx="4028210" cy="225039"/>
        </a:xfrm>
        <a:prstGeom prst="rect">
          <a:avLst/>
        </a:prstGeom>
        <a:solidFill>
          <a:schemeClr val="accent2">
            <a:hueOff val="-294064"/>
            <a:satOff val="-100"/>
            <a:lumOff val="7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625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Instrucciones</a:t>
          </a:r>
          <a:r>
            <a:rPr lang="en-US" sz="1200" b="0" i="0" kern="1200" dirty="0"/>
            <a:t> de </a:t>
          </a:r>
          <a:r>
            <a:rPr lang="en-US" sz="1200" b="0" i="0" kern="1200" dirty="0" err="1"/>
            <a:t>guía</a:t>
          </a:r>
          <a:r>
            <a:rPr lang="en-US" sz="1200" b="0" i="0" kern="1200" dirty="0"/>
            <a:t> para el </a:t>
          </a:r>
          <a:r>
            <a:rPr lang="en-US" sz="1200" b="0" i="0" kern="1200" dirty="0" err="1"/>
            <a:t>usuario</a:t>
          </a:r>
          <a:endParaRPr lang="es-ES" sz="1200" kern="1200" dirty="0"/>
        </a:p>
      </dsp:txBody>
      <dsp:txXfrm>
        <a:off x="300402" y="450079"/>
        <a:ext cx="4028210" cy="225039"/>
      </dsp:txXfrm>
    </dsp:sp>
    <dsp:sp modelId="{9C95A8B4-ABE2-4CCB-A76E-BFCA5E23664D}">
      <dsp:nvSpPr>
        <dsp:cNvPr id="0" name=""/>
        <dsp:cNvSpPr/>
      </dsp:nvSpPr>
      <dsp:spPr>
        <a:xfrm>
          <a:off x="159752" y="404019"/>
          <a:ext cx="281299" cy="2812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294064"/>
              <a:satOff val="-100"/>
              <a:lumOff val="7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6A35DF-BF55-4785-A265-1A0A65CA1338}">
      <dsp:nvSpPr>
        <dsp:cNvPr id="0" name=""/>
        <dsp:cNvSpPr/>
      </dsp:nvSpPr>
      <dsp:spPr>
        <a:xfrm>
          <a:off x="300402" y="787698"/>
          <a:ext cx="4028210" cy="225039"/>
        </a:xfrm>
        <a:prstGeom prst="rect">
          <a:avLst/>
        </a:prstGeom>
        <a:solidFill>
          <a:schemeClr val="accent2">
            <a:hueOff val="-588127"/>
            <a:satOff val="-199"/>
            <a:lumOff val="15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625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Información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sobre</a:t>
          </a:r>
          <a:r>
            <a:rPr lang="en-US" sz="1200" b="0" i="0" kern="1200" dirty="0"/>
            <a:t> los </a:t>
          </a:r>
          <a:r>
            <a:rPr lang="en-US" sz="1200" b="0" i="0" kern="1200" dirty="0" err="1"/>
            <a:t>giros</a:t>
          </a:r>
          <a:r>
            <a:rPr lang="en-US" sz="1200" b="0" i="0" kern="1200" dirty="0"/>
            <a:t> de la </a:t>
          </a:r>
          <a:r>
            <a:rPr lang="en-US" sz="1200" b="0" i="0" kern="1200" dirty="0" err="1"/>
            <a:t>ruta</a:t>
          </a:r>
          <a:r>
            <a:rPr lang="en-US" sz="1200" b="0" i="0" kern="1200" dirty="0"/>
            <a:t> y </a:t>
          </a:r>
          <a:r>
            <a:rPr lang="en-US" sz="1200" b="0" i="0" kern="1200" dirty="0" err="1"/>
            <a:t>su</a:t>
          </a:r>
          <a:r>
            <a:rPr lang="en-US" sz="1200" b="0" i="0" kern="1200" dirty="0"/>
            <a:t> </a:t>
          </a:r>
          <a:r>
            <a:rPr lang="en-US" sz="1200" b="0" i="0" kern="1200" dirty="0" err="1"/>
            <a:t>dirección</a:t>
          </a:r>
          <a:endParaRPr lang="es-ES" sz="1200" kern="1200" dirty="0"/>
        </a:p>
      </dsp:txBody>
      <dsp:txXfrm>
        <a:off x="300402" y="787698"/>
        <a:ext cx="4028210" cy="225039"/>
      </dsp:txXfrm>
    </dsp:sp>
    <dsp:sp modelId="{C3098EE5-C26E-4248-9B05-63D5B7F3E7FE}">
      <dsp:nvSpPr>
        <dsp:cNvPr id="0" name=""/>
        <dsp:cNvSpPr/>
      </dsp:nvSpPr>
      <dsp:spPr>
        <a:xfrm>
          <a:off x="159752" y="759568"/>
          <a:ext cx="281299" cy="2812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588127"/>
              <a:satOff val="-199"/>
              <a:lumOff val="15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36ED49-29E6-4B5B-A220-9C6E4EF5D35B}">
      <dsp:nvSpPr>
        <dsp:cNvPr id="0" name=""/>
        <dsp:cNvSpPr/>
      </dsp:nvSpPr>
      <dsp:spPr>
        <a:xfrm>
          <a:off x="171381" y="1125316"/>
          <a:ext cx="4157230" cy="225039"/>
        </a:xfrm>
        <a:prstGeom prst="rect">
          <a:avLst/>
        </a:prstGeom>
        <a:solidFill>
          <a:schemeClr val="accent2">
            <a:hueOff val="-882191"/>
            <a:satOff val="-299"/>
            <a:lumOff val="23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625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Información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adicional</a:t>
          </a:r>
          <a:endParaRPr lang="es-ES" sz="1200" kern="1200" dirty="0"/>
        </a:p>
      </dsp:txBody>
      <dsp:txXfrm>
        <a:off x="171381" y="1125316"/>
        <a:ext cx="4157230" cy="225039"/>
      </dsp:txXfrm>
    </dsp:sp>
    <dsp:sp modelId="{69DE75D1-D045-4531-9D10-E50919D2689B}">
      <dsp:nvSpPr>
        <dsp:cNvPr id="0" name=""/>
        <dsp:cNvSpPr/>
      </dsp:nvSpPr>
      <dsp:spPr>
        <a:xfrm>
          <a:off x="30731" y="1097186"/>
          <a:ext cx="281299" cy="2812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882191"/>
              <a:satOff val="-299"/>
              <a:lumOff val="23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21A04-B714-4533-9F72-D7EBB5EDC57D}">
      <dsp:nvSpPr>
        <dsp:cNvPr id="0" name=""/>
        <dsp:cNvSpPr/>
      </dsp:nvSpPr>
      <dsp:spPr>
        <a:xfrm>
          <a:off x="0" y="0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Recepción del mensaje (</a:t>
          </a:r>
          <a:r>
            <a:rPr lang="es-ES" sz="1000" b="0" kern="1200" dirty="0" err="1"/>
            <a:t>Idbeacon</a:t>
          </a:r>
          <a:r>
            <a:rPr lang="es-ES" sz="1000" b="0" kern="1200" dirty="0"/>
            <a:t>, destino) del cliente (</a:t>
          </a:r>
          <a:r>
            <a:rPr lang="es-ES" sz="1000" b="1" kern="1200" dirty="0" err="1"/>
            <a:t>webSockets</a:t>
          </a:r>
          <a:r>
            <a:rPr lang="es-ES" sz="1000" b="0" kern="1200" dirty="0"/>
            <a:t>)</a:t>
          </a:r>
        </a:p>
      </dsp:txBody>
      <dsp:txXfrm>
        <a:off x="9655" y="9655"/>
        <a:ext cx="3253337" cy="310332"/>
      </dsp:txXfrm>
    </dsp:sp>
    <dsp:sp modelId="{CB5B90B0-EC9F-4B63-8D21-B17090BA3857}">
      <dsp:nvSpPr>
        <dsp:cNvPr id="0" name=""/>
        <dsp:cNvSpPr/>
      </dsp:nvSpPr>
      <dsp:spPr>
        <a:xfrm>
          <a:off x="272386" y="375425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220548"/>
            <a:satOff val="-75"/>
            <a:lumOff val="5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 err="1"/>
            <a:t>Obtención</a:t>
          </a:r>
          <a:r>
            <a:rPr lang="en-US" sz="1000" b="0" i="0" kern="1200" dirty="0"/>
            <a:t> de los </a:t>
          </a:r>
          <a:r>
            <a:rPr lang="en-US" sz="1000" b="0" i="0" kern="1200" dirty="0" err="1"/>
            <a:t>cuadrantes</a:t>
          </a:r>
          <a:r>
            <a:rPr lang="en-US" sz="1000" b="0" i="0" kern="1200" dirty="0"/>
            <a:t> </a:t>
          </a:r>
          <a:r>
            <a:rPr lang="en-US" sz="1000" b="0" i="0" kern="1200" dirty="0" err="1"/>
            <a:t>origen</a:t>
          </a:r>
          <a:r>
            <a:rPr lang="en-US" sz="1000" b="0" i="0" kern="1200" dirty="0"/>
            <a:t> y </a:t>
          </a:r>
          <a:r>
            <a:rPr lang="en-US" sz="1000" b="0" i="0" kern="1200" dirty="0" err="1"/>
            <a:t>destino</a:t>
          </a:r>
          <a:endParaRPr lang="es-ES" sz="1000" b="0" kern="1200" dirty="0"/>
        </a:p>
      </dsp:txBody>
      <dsp:txXfrm>
        <a:off x="282041" y="385080"/>
        <a:ext cx="3141651" cy="310332"/>
      </dsp:txXfrm>
    </dsp:sp>
    <dsp:sp modelId="{52D48580-1518-41E4-BB8E-6E29D9715AC0}">
      <dsp:nvSpPr>
        <dsp:cNvPr id="0" name=""/>
        <dsp:cNvSpPr/>
      </dsp:nvSpPr>
      <dsp:spPr>
        <a:xfrm>
          <a:off x="544773" y="750851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441096"/>
            <a:satOff val="-150"/>
            <a:lumOff val="11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Generación de la lista de cuadrantes de la ruta (</a:t>
          </a:r>
          <a:r>
            <a:rPr lang="es-ES" sz="1000" b="1" kern="1200" dirty="0"/>
            <a:t>Dijkstra</a:t>
          </a:r>
          <a:r>
            <a:rPr lang="es-ES" sz="1000" b="0" kern="1200" dirty="0"/>
            <a:t>) </a:t>
          </a:r>
        </a:p>
      </dsp:txBody>
      <dsp:txXfrm>
        <a:off x="554428" y="760506"/>
        <a:ext cx="3141651" cy="310332"/>
      </dsp:txXfrm>
    </dsp:sp>
    <dsp:sp modelId="{0A594760-2D87-472F-A10D-A65F004336E6}">
      <dsp:nvSpPr>
        <dsp:cNvPr id="0" name=""/>
        <dsp:cNvSpPr/>
      </dsp:nvSpPr>
      <dsp:spPr>
        <a:xfrm>
          <a:off x="817160" y="1126277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661643"/>
            <a:satOff val="-224"/>
            <a:lumOff val="17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 err="1"/>
            <a:t>Generación</a:t>
          </a:r>
          <a:r>
            <a:rPr lang="en-US" sz="1000" b="0" i="0" kern="1200" dirty="0"/>
            <a:t> de la </a:t>
          </a:r>
          <a:r>
            <a:rPr lang="en-US" sz="1000" b="0" i="0" kern="1200" dirty="0" err="1"/>
            <a:t>información</a:t>
          </a:r>
          <a:r>
            <a:rPr lang="en-US" sz="1000" b="0" i="0" kern="1200" dirty="0"/>
            <a:t> de la </a:t>
          </a:r>
          <a:r>
            <a:rPr lang="en-US" sz="1000" b="0" i="0" kern="1200" dirty="0" err="1"/>
            <a:t>guía</a:t>
          </a:r>
          <a:endParaRPr lang="es-ES" sz="1000" b="0" kern="1200" dirty="0"/>
        </a:p>
      </dsp:txBody>
      <dsp:txXfrm>
        <a:off x="826815" y="1135932"/>
        <a:ext cx="3141651" cy="310332"/>
      </dsp:txXfrm>
    </dsp:sp>
    <dsp:sp modelId="{593AA8DC-4C5D-4210-B768-7F1DA7BC899B}">
      <dsp:nvSpPr>
        <dsp:cNvPr id="0" name=""/>
        <dsp:cNvSpPr/>
      </dsp:nvSpPr>
      <dsp:spPr>
        <a:xfrm>
          <a:off x="1089547" y="1501703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882191"/>
            <a:satOff val="-299"/>
            <a:lumOff val="23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Envío de la información al cliente (</a:t>
          </a:r>
          <a:r>
            <a:rPr lang="es-ES" sz="1000" b="1" kern="1200" dirty="0" err="1"/>
            <a:t>webSockets</a:t>
          </a:r>
          <a:r>
            <a:rPr lang="es-ES" sz="1000" b="0" kern="1200" dirty="0"/>
            <a:t>)</a:t>
          </a:r>
        </a:p>
      </dsp:txBody>
      <dsp:txXfrm>
        <a:off x="1099202" y="1511358"/>
        <a:ext cx="3141651" cy="310332"/>
      </dsp:txXfrm>
    </dsp:sp>
    <dsp:sp modelId="{A655F6FF-C64E-432B-A89F-5BEEE4E78B94}">
      <dsp:nvSpPr>
        <dsp:cNvPr id="0" name=""/>
        <dsp:cNvSpPr/>
      </dsp:nvSpPr>
      <dsp:spPr>
        <a:xfrm>
          <a:off x="3433348" y="240821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3481558" y="240821"/>
        <a:ext cx="117847" cy="161236"/>
      </dsp:txXfrm>
    </dsp:sp>
    <dsp:sp modelId="{5857C2BA-3C51-45C9-93DE-C1F54E2A1205}">
      <dsp:nvSpPr>
        <dsp:cNvPr id="0" name=""/>
        <dsp:cNvSpPr/>
      </dsp:nvSpPr>
      <dsp:spPr>
        <a:xfrm>
          <a:off x="3705734" y="616247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31170"/>
            <a:satOff val="601"/>
            <a:lumOff val="108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331170"/>
              <a:satOff val="601"/>
              <a:lumOff val="1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3753944" y="616247"/>
        <a:ext cx="117847" cy="161236"/>
      </dsp:txXfrm>
    </dsp:sp>
    <dsp:sp modelId="{A97AF2A3-D5A1-4153-92D4-0401739D13ED}">
      <dsp:nvSpPr>
        <dsp:cNvPr id="0" name=""/>
        <dsp:cNvSpPr/>
      </dsp:nvSpPr>
      <dsp:spPr>
        <a:xfrm>
          <a:off x="3978121" y="986179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662340"/>
            <a:satOff val="1203"/>
            <a:lumOff val="215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662340"/>
              <a:satOff val="1203"/>
              <a:lumOff val="2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4026331" y="986179"/>
        <a:ext cx="117847" cy="161236"/>
      </dsp:txXfrm>
    </dsp:sp>
    <dsp:sp modelId="{965DEC57-8D5F-40A3-8E09-5ED42BE4B685}">
      <dsp:nvSpPr>
        <dsp:cNvPr id="0" name=""/>
        <dsp:cNvSpPr/>
      </dsp:nvSpPr>
      <dsp:spPr>
        <a:xfrm>
          <a:off x="4250508" y="1365268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993510"/>
            <a:satOff val="1804"/>
            <a:lumOff val="32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993510"/>
              <a:satOff val="1804"/>
              <a:lumOff val="3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4298718" y="1365268"/>
        <a:ext cx="117847" cy="1612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EC478-3763-4C9F-96EB-0D855ECB2175}">
      <dsp:nvSpPr>
        <dsp:cNvPr id="0" name=""/>
        <dsp:cNvSpPr/>
      </dsp:nvSpPr>
      <dsp:spPr>
        <a:xfrm>
          <a:off x="0" y="653880"/>
          <a:ext cx="7730526" cy="87184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0267B-56FA-4B0F-B86C-2CCE81C91A82}">
      <dsp:nvSpPr>
        <dsp:cNvPr id="0" name=""/>
        <dsp:cNvSpPr/>
      </dsp:nvSpPr>
      <dsp:spPr>
        <a:xfrm>
          <a:off x="3057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/>
            <a:t>Mapeo de la vivienda</a:t>
          </a:r>
          <a:endParaRPr lang="es-ES" sz="1200" kern="1200" dirty="0"/>
        </a:p>
      </dsp:txBody>
      <dsp:txXfrm>
        <a:off x="3057" y="0"/>
        <a:ext cx="1336799" cy="871840"/>
      </dsp:txXfrm>
    </dsp:sp>
    <dsp:sp modelId="{57A5E7D5-8EF2-4AAB-ADB9-97CD76290BB1}">
      <dsp:nvSpPr>
        <dsp:cNvPr id="0" name=""/>
        <dsp:cNvSpPr/>
      </dsp:nvSpPr>
      <dsp:spPr>
        <a:xfrm>
          <a:off x="562477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EB6B0-13CB-4576-B8D2-BD502C63E18D}">
      <dsp:nvSpPr>
        <dsp:cNvPr id="0" name=""/>
        <dsp:cNvSpPr/>
      </dsp:nvSpPr>
      <dsp:spPr>
        <a:xfrm>
          <a:off x="1406697" y="1307761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/>
            <a:t>Generación de los archivos XML para el servidor y el cliente</a:t>
          </a:r>
          <a:endParaRPr lang="es-ES" sz="1200" kern="1200" dirty="0"/>
        </a:p>
      </dsp:txBody>
      <dsp:txXfrm>
        <a:off x="1406697" y="1307761"/>
        <a:ext cx="1336799" cy="871840"/>
      </dsp:txXfrm>
    </dsp:sp>
    <dsp:sp modelId="{EF1CF030-0BD9-4A62-A450-33AC5755D388}">
      <dsp:nvSpPr>
        <dsp:cNvPr id="0" name=""/>
        <dsp:cNvSpPr/>
      </dsp:nvSpPr>
      <dsp:spPr>
        <a:xfrm>
          <a:off x="196611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3D0EC-30C1-4A72-8CB8-606F2F15A87A}">
      <dsp:nvSpPr>
        <dsp:cNvPr id="0" name=""/>
        <dsp:cNvSpPr/>
      </dsp:nvSpPr>
      <dsp:spPr>
        <a:xfrm>
          <a:off x="2810336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/>
            <a:t>Diseño de las pruebas</a:t>
          </a:r>
          <a:endParaRPr lang="es-ES" sz="1200" kern="1200" dirty="0"/>
        </a:p>
      </dsp:txBody>
      <dsp:txXfrm>
        <a:off x="2810336" y="0"/>
        <a:ext cx="1336799" cy="871840"/>
      </dsp:txXfrm>
    </dsp:sp>
    <dsp:sp modelId="{50AE2BFB-BC30-40F4-A2C1-4CA1C683B9D2}">
      <dsp:nvSpPr>
        <dsp:cNvPr id="0" name=""/>
        <dsp:cNvSpPr/>
      </dsp:nvSpPr>
      <dsp:spPr>
        <a:xfrm>
          <a:off x="336975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D5AD5-F981-497E-8B56-D44F1371293F}">
      <dsp:nvSpPr>
        <dsp:cNvPr id="0" name=""/>
        <dsp:cNvSpPr/>
      </dsp:nvSpPr>
      <dsp:spPr>
        <a:xfrm>
          <a:off x="4213976" y="1307761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/>
            <a:t>Ejecución de las pruebas</a:t>
          </a:r>
          <a:endParaRPr lang="es-ES" sz="1200" kern="1200" dirty="0"/>
        </a:p>
      </dsp:txBody>
      <dsp:txXfrm>
        <a:off x="4213976" y="1307761"/>
        <a:ext cx="1336799" cy="871840"/>
      </dsp:txXfrm>
    </dsp:sp>
    <dsp:sp modelId="{46D2E244-4BEB-448C-A4B4-4E3DD4AF4769}">
      <dsp:nvSpPr>
        <dsp:cNvPr id="0" name=""/>
        <dsp:cNvSpPr/>
      </dsp:nvSpPr>
      <dsp:spPr>
        <a:xfrm>
          <a:off x="477339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6D5D1-59BE-429F-A63B-5554EEFFFC69}">
      <dsp:nvSpPr>
        <dsp:cNvPr id="0" name=""/>
        <dsp:cNvSpPr/>
      </dsp:nvSpPr>
      <dsp:spPr>
        <a:xfrm>
          <a:off x="5617616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/>
            <a:t>Análisis de los resultados</a:t>
          </a:r>
          <a:endParaRPr lang="es-ES" sz="1200" kern="1200" dirty="0"/>
        </a:p>
      </dsp:txBody>
      <dsp:txXfrm>
        <a:off x="5617616" y="0"/>
        <a:ext cx="1336799" cy="871840"/>
      </dsp:txXfrm>
    </dsp:sp>
    <dsp:sp modelId="{408C14BE-95FC-4266-93B0-6958C9620755}">
      <dsp:nvSpPr>
        <dsp:cNvPr id="0" name=""/>
        <dsp:cNvSpPr/>
      </dsp:nvSpPr>
      <dsp:spPr>
        <a:xfrm>
          <a:off x="6177035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A4815-2E29-479E-8863-7ABAC99F7CE4}">
      <dsp:nvSpPr>
        <dsp:cNvPr id="0" name=""/>
        <dsp:cNvSpPr/>
      </dsp:nvSpPr>
      <dsp:spPr>
        <a:xfrm>
          <a:off x="0" y="243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823AE-3170-4FA5-A755-C88A48738C1C}">
      <dsp:nvSpPr>
        <dsp:cNvPr id="0" name=""/>
        <dsp:cNvSpPr/>
      </dsp:nvSpPr>
      <dsp:spPr>
        <a:xfrm>
          <a:off x="0" y="243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Early research on adaptability and on Bluetooth technology. </a:t>
          </a:r>
          <a:endParaRPr lang="es-ES" sz="1200" kern="1200" dirty="0"/>
        </a:p>
      </dsp:txBody>
      <dsp:txXfrm>
        <a:off x="0" y="243"/>
        <a:ext cx="6731809" cy="398178"/>
      </dsp:txXfrm>
    </dsp:sp>
    <dsp:sp modelId="{7E9CF8A5-4FD9-40AC-8300-36ABA36A05F2}">
      <dsp:nvSpPr>
        <dsp:cNvPr id="0" name=""/>
        <dsp:cNvSpPr/>
      </dsp:nvSpPr>
      <dsp:spPr>
        <a:xfrm>
          <a:off x="0" y="398421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A08E1-B284-4112-823F-2EDB0376823E}">
      <dsp:nvSpPr>
        <dsp:cNvPr id="0" name=""/>
        <dsp:cNvSpPr/>
      </dsp:nvSpPr>
      <dsp:spPr>
        <a:xfrm>
          <a:off x="0" y="398421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Applications that allow us to test the accuracy of the beacons.</a:t>
          </a:r>
          <a:endParaRPr lang="es-ES" sz="1200" kern="1200" dirty="0"/>
        </a:p>
      </dsp:txBody>
      <dsp:txXfrm>
        <a:off x="0" y="398421"/>
        <a:ext cx="6731809" cy="398178"/>
      </dsp:txXfrm>
    </dsp:sp>
    <dsp:sp modelId="{37D0203A-F1DD-42F6-8B28-A2C3831AF40E}">
      <dsp:nvSpPr>
        <dsp:cNvPr id="0" name=""/>
        <dsp:cNvSpPr/>
      </dsp:nvSpPr>
      <dsp:spPr>
        <a:xfrm>
          <a:off x="0" y="796600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C7BB7-4804-4ABF-B4FC-152C120EF1C4}">
      <dsp:nvSpPr>
        <dsp:cNvPr id="0" name=""/>
        <dsp:cNvSpPr/>
      </dsp:nvSpPr>
      <dsp:spPr>
        <a:xfrm>
          <a:off x="0" y="796600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Mute and how to use functionalities and code necessary regarding </a:t>
          </a:r>
          <a:r>
            <a:rPr lang="en-GB" sz="1200" b="0" i="0" u="sng" kern="1200" dirty="0">
              <a:highlight>
                <a:srgbClr val="CC95ED"/>
              </a:highlight>
            </a:rPr>
            <a:t>route monitoring</a:t>
          </a:r>
          <a:r>
            <a:rPr lang="en-GB" sz="1200" b="0" i="0" kern="1200" dirty="0"/>
            <a:t> in the </a:t>
          </a:r>
          <a:r>
            <a:rPr lang="en-GB" sz="1200" b="0" i="0" u="none" kern="1200" dirty="0"/>
            <a:t>client</a:t>
          </a:r>
          <a:r>
            <a:rPr lang="en-GB" sz="1200" b="0" i="0" kern="1200" dirty="0"/>
            <a:t>.</a:t>
          </a:r>
          <a:endParaRPr lang="es-ES" sz="1200" kern="1200" dirty="0"/>
        </a:p>
      </dsp:txBody>
      <dsp:txXfrm>
        <a:off x="0" y="796600"/>
        <a:ext cx="6731809" cy="398178"/>
      </dsp:txXfrm>
    </dsp:sp>
    <dsp:sp modelId="{227989B5-83ED-41ED-89B7-2065203DBAF4}">
      <dsp:nvSpPr>
        <dsp:cNvPr id="0" name=""/>
        <dsp:cNvSpPr/>
      </dsp:nvSpPr>
      <dsp:spPr>
        <a:xfrm>
          <a:off x="0" y="1194778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A734C-D6D0-4A8D-9073-BF51B3BEFD5F}">
      <dsp:nvSpPr>
        <dsp:cNvPr id="0" name=""/>
        <dsp:cNvSpPr/>
      </dsp:nvSpPr>
      <dsp:spPr>
        <a:xfrm>
          <a:off x="0" y="1194778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Adaptation of the </a:t>
          </a:r>
          <a:r>
            <a:rPr lang="en-GB" sz="1200" b="0" i="0" u="sng" kern="1200" dirty="0">
              <a:highlight>
                <a:srgbClr val="CC95ED"/>
              </a:highlight>
            </a:rPr>
            <a:t>server</a:t>
          </a:r>
          <a:r>
            <a:rPr lang="en-GB" sz="1200" b="0" i="0" kern="1200" dirty="0"/>
            <a:t> code.</a:t>
          </a:r>
          <a:endParaRPr lang="es-ES" sz="1200" kern="1200" dirty="0"/>
        </a:p>
      </dsp:txBody>
      <dsp:txXfrm>
        <a:off x="0" y="1194778"/>
        <a:ext cx="6731809" cy="398178"/>
      </dsp:txXfrm>
    </dsp:sp>
    <dsp:sp modelId="{6418D09F-F7A9-405E-BA47-7598CC26A109}">
      <dsp:nvSpPr>
        <dsp:cNvPr id="0" name=""/>
        <dsp:cNvSpPr/>
      </dsp:nvSpPr>
      <dsp:spPr>
        <a:xfrm>
          <a:off x="0" y="1592957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E29DE-17CA-4955-B3A4-6E962056C8F6}">
      <dsp:nvSpPr>
        <dsp:cNvPr id="0" name=""/>
        <dsp:cNvSpPr/>
      </dsp:nvSpPr>
      <dsp:spPr>
        <a:xfrm>
          <a:off x="0" y="1592957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u="sng" kern="1200" dirty="0">
              <a:highlight>
                <a:srgbClr val="CC95ED"/>
              </a:highlight>
            </a:rPr>
            <a:t>Evaluation</a:t>
          </a:r>
          <a:r>
            <a:rPr lang="en-GB" sz="1200" b="0" i="0" kern="1200" dirty="0"/>
            <a:t> of the application.</a:t>
          </a:r>
          <a:endParaRPr lang="es-ES" sz="1200" kern="1200" dirty="0"/>
        </a:p>
      </dsp:txBody>
      <dsp:txXfrm>
        <a:off x="0" y="1592957"/>
        <a:ext cx="6731809" cy="398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206c3cb3_2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206c3cb3_27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77d159c9d1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77d159c9d1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11422c4bed_147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11422c4bed_147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7092887f1d_38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7092887f1d_38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6141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0639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4611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488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4874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lora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quattrocento-sans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help-use-presentation-template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slidescarnival.com/copyright-and-legal-information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29" y="1353671"/>
            <a:ext cx="7475017" cy="18100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/>
              <a:t>Descripción de espacios </a:t>
            </a:r>
            <a:r>
              <a:rPr lang="es-ES" dirty="0">
                <a:highlight>
                  <a:srgbClr val="CC95ED"/>
                </a:highlight>
              </a:rPr>
              <a:t>interiores</a:t>
            </a:r>
            <a:r>
              <a:rPr lang="es-ES" dirty="0"/>
              <a:t> para personas </a:t>
            </a:r>
            <a:r>
              <a:rPr lang="es-ES" dirty="0">
                <a:highlight>
                  <a:srgbClr val="CC95ED"/>
                </a:highlight>
              </a:rPr>
              <a:t>ciegas</a:t>
            </a:r>
            <a:r>
              <a:rPr lang="es-ES" dirty="0"/>
              <a:t> o</a:t>
            </a:r>
            <a:br>
              <a:rPr lang="es-ES" dirty="0"/>
            </a:br>
            <a:r>
              <a:rPr lang="es-ES" dirty="0"/>
              <a:t>con visibilidad reducida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Imagen 1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9AFF4060-1494-4884-9505-949950579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36" y="3075084"/>
            <a:ext cx="1184943" cy="1184943"/>
          </a:xfrm>
          <a:prstGeom prst="rect">
            <a:avLst/>
          </a:prstGeom>
        </p:spPr>
      </p:pic>
      <p:sp>
        <p:nvSpPr>
          <p:cNvPr id="13" name="Google Shape;71;p12">
            <a:extLst>
              <a:ext uri="{FF2B5EF4-FFF2-40B4-BE49-F238E27FC236}">
                <a16:creationId xmlns:a16="http://schemas.microsoft.com/office/drawing/2014/main" id="{6823333A-071B-46C3-8D4F-7B3B51AD36EB}"/>
              </a:ext>
            </a:extLst>
          </p:cNvPr>
          <p:cNvSpPr txBox="1">
            <a:spLocks/>
          </p:cNvSpPr>
          <p:nvPr/>
        </p:nvSpPr>
        <p:spPr>
          <a:xfrm>
            <a:off x="2036979" y="3890496"/>
            <a:ext cx="6344505" cy="73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2000" dirty="0"/>
              <a:t>Description of interior spaces for blind or visually</a:t>
            </a:r>
          </a:p>
          <a:p>
            <a:r>
              <a:rPr lang="en-US" sz="2000" dirty="0"/>
              <a:t>impaired people</a:t>
            </a:r>
            <a:endParaRPr lang="es-ES" sz="20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CE14179-D220-4B21-9ABC-06F09BAAF197}"/>
              </a:ext>
            </a:extLst>
          </p:cNvPr>
          <p:cNvSpPr txBox="1"/>
          <p:nvPr/>
        </p:nvSpPr>
        <p:spPr>
          <a:xfrm>
            <a:off x="7261412" y="4473388"/>
            <a:ext cx="1613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/>
              <a:t>Belén Serrano Antón</a:t>
            </a:r>
          </a:p>
          <a:p>
            <a:pPr algn="r"/>
            <a:r>
              <a:rPr lang="es-ES" sz="1200" dirty="0"/>
              <a:t>Clara de Suso Seijas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CD00"/>
                </a:highlight>
              </a:rPr>
              <a:t>Yellow</a:t>
            </a:r>
            <a:endParaRPr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CD00"/>
                </a:highlight>
              </a:rPr>
              <a:t>Blue</a:t>
            </a:r>
            <a:endParaRPr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CD00"/>
                </a:highlight>
              </a:rPr>
              <a:t>Red</a:t>
            </a:r>
            <a:endParaRPr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4294967295"/>
          </p:nvPr>
        </p:nvSpPr>
        <p:spPr>
          <a:xfrm>
            <a:off x="4972050" y="879475"/>
            <a:ext cx="4171950" cy="3654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 picture is worth </a:t>
            </a:r>
            <a:r>
              <a:rPr lang="en" sz="2000" b="1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a thousand words</a:t>
            </a:r>
            <a:endParaRPr sz="2000" b="1">
              <a:solidFill>
                <a:schemeClr val="dk1"/>
              </a:solidFill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cxnSp>
        <p:nvCxnSpPr>
          <p:cNvPr id="185" name="Google Shape;185;p21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6" name="Google Shape;186;p21" descr="pigarg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00" y="878850"/>
            <a:ext cx="3654300" cy="365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7" name="Google Shape;187;p21"/>
          <p:cNvSpPr/>
          <p:nvPr/>
        </p:nvSpPr>
        <p:spPr>
          <a:xfrm>
            <a:off x="625400" y="736700"/>
            <a:ext cx="790200" cy="790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21"/>
          <p:cNvGrpSpPr/>
          <p:nvPr/>
        </p:nvGrpSpPr>
        <p:grpSpPr>
          <a:xfrm>
            <a:off x="842317" y="975119"/>
            <a:ext cx="356204" cy="313212"/>
            <a:chOff x="1929775" y="320925"/>
            <a:chExt cx="423800" cy="372650"/>
          </a:xfrm>
        </p:grpSpPr>
        <p:sp>
          <p:nvSpPr>
            <p:cNvPr id="189" name="Google Shape;189;p21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99" name="Google Shape;199;p22"/>
          <p:cNvSpPr txBox="1">
            <a:spLocks noGrp="1"/>
          </p:cNvSpPr>
          <p:nvPr>
            <p:ph type="title" idx="4294967295"/>
          </p:nvPr>
        </p:nvSpPr>
        <p:spPr>
          <a:xfrm>
            <a:off x="0" y="3716338"/>
            <a:ext cx="2346325" cy="5032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CD00"/>
                </a:highlight>
              </a:rPr>
              <a:t>Want big impact? </a:t>
            </a:r>
            <a:r>
              <a:rPr lang="en" sz="1800" i="1">
                <a:highlight>
                  <a:srgbClr val="FFCD00"/>
                </a:highlight>
              </a:rPr>
              <a:t>Use big image.</a:t>
            </a:r>
            <a:endParaRPr sz="1800" i="1">
              <a:highlight>
                <a:srgbClr val="FFCD00"/>
              </a:highlight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4465375" y="4440675"/>
            <a:ext cx="213248" cy="191461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15" name="Google Shape;215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3595323" y="1808525"/>
            <a:ext cx="2399100" cy="239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Gray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1545800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White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5644847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Black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10" name="Google Shape;210;p2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11" name="Google Shape;211;p2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>
            <a:spLocks noGrp="1"/>
          </p:cNvSpPr>
          <p:nvPr>
            <p:ph type="title"/>
          </p:nvPr>
        </p:nvSpPr>
        <p:spPr>
          <a:xfrm>
            <a:off x="1363850" y="919725"/>
            <a:ext cx="38895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use </a:t>
            </a:r>
            <a:r>
              <a:rPr lang="en">
                <a:highlight>
                  <a:srgbClr val="FFCD00"/>
                </a:highlight>
              </a:rPr>
              <a:t>diagrams</a:t>
            </a:r>
            <a:r>
              <a:rPr lang="en"/>
              <a:t> to explain complex ideas</a:t>
            </a:r>
            <a:endParaRPr/>
          </a:p>
        </p:txBody>
      </p:sp>
      <p:sp>
        <p:nvSpPr>
          <p:cNvPr id="226" name="Google Shape;226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21" name="Google Shape;221;p2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22" name="Google Shape;222;p2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24"/>
          <p:cNvSpPr/>
          <p:nvPr/>
        </p:nvSpPr>
        <p:spPr>
          <a:xfrm>
            <a:off x="3297500" y="1546742"/>
            <a:ext cx="2540100" cy="2540100"/>
          </a:xfrm>
          <a:prstGeom prst="donut">
            <a:avLst>
              <a:gd name="adj" fmla="val 160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228;p24"/>
          <p:cNvGrpSpPr/>
          <p:nvPr/>
        </p:nvGrpSpPr>
        <p:grpSpPr>
          <a:xfrm>
            <a:off x="1680836" y="1696124"/>
            <a:ext cx="1931633" cy="669600"/>
            <a:chOff x="1680836" y="1315124"/>
            <a:chExt cx="1931633" cy="669600"/>
          </a:xfrm>
        </p:grpSpPr>
        <p:cxnSp>
          <p:nvCxnSpPr>
            <p:cNvPr id="229" name="Google Shape;229;p24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0" name="Google Shape;230;p24"/>
            <p:cNvSpPr txBox="1"/>
            <p:nvPr/>
          </p:nvSpPr>
          <p:spPr>
            <a:xfrm>
              <a:off x="1680836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LOREM 3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Vestibulum nec congue tempus lorem ipsum</a:t>
              </a:r>
              <a:endParaRPr sz="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31" name="Google Shape;231;p24"/>
          <p:cNvGrpSpPr/>
          <p:nvPr/>
        </p:nvGrpSpPr>
        <p:grpSpPr>
          <a:xfrm>
            <a:off x="5517319" y="1696124"/>
            <a:ext cx="1940006" cy="669600"/>
            <a:chOff x="5517319" y="1315124"/>
            <a:chExt cx="1940006" cy="669600"/>
          </a:xfrm>
        </p:grpSpPr>
        <p:cxnSp>
          <p:nvCxnSpPr>
            <p:cNvPr id="232" name="Google Shape;232;p24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3" name="Google Shape;233;p24"/>
            <p:cNvSpPr txBox="1"/>
            <p:nvPr/>
          </p:nvSpPr>
          <p:spPr>
            <a:xfrm>
              <a:off x="5962125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LOREM 1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Vestibulum nec congue tempus lorem ipsum</a:t>
              </a:r>
              <a:endParaRPr sz="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34" name="Google Shape;234;p24"/>
          <p:cNvGrpSpPr/>
          <p:nvPr/>
        </p:nvGrpSpPr>
        <p:grpSpPr>
          <a:xfrm>
            <a:off x="3808226" y="3916140"/>
            <a:ext cx="1495200" cy="1143796"/>
            <a:chOff x="3808226" y="3535140"/>
            <a:chExt cx="1495200" cy="1143796"/>
          </a:xfrm>
        </p:grpSpPr>
        <p:cxnSp>
          <p:nvCxnSpPr>
            <p:cNvPr id="235" name="Google Shape;235;p24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6" name="Google Shape;236;p24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LOREM 2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Vestibulum nec congue tempus lorem ipsum</a:t>
              </a:r>
              <a:endParaRPr sz="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37" name="Google Shape;237;p24"/>
          <p:cNvSpPr txBox="1"/>
          <p:nvPr/>
        </p:nvSpPr>
        <p:spPr>
          <a:xfrm>
            <a:off x="3845784" y="24374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Vestibulum nec congue tempus</a:t>
            </a:r>
            <a:endParaRPr sz="12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8" name="Google Shape;238;p24"/>
          <p:cNvSpPr/>
          <p:nvPr/>
        </p:nvSpPr>
        <p:spPr>
          <a:xfrm rot="1800047">
            <a:off x="3219843" y="1467434"/>
            <a:ext cx="2690936" cy="2690936"/>
          </a:xfrm>
          <a:prstGeom prst="blockArc">
            <a:avLst>
              <a:gd name="adj1" fmla="val 14414370"/>
              <a:gd name="adj2" fmla="val 694"/>
              <a:gd name="adj3" fmla="val 9562"/>
            </a:avLst>
          </a:prstGeom>
          <a:solidFill>
            <a:schemeClr val="accent2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4"/>
          <p:cNvSpPr/>
          <p:nvPr/>
        </p:nvSpPr>
        <p:spPr>
          <a:xfrm rot="-1800047" flipH="1">
            <a:off x="3221956" y="1467434"/>
            <a:ext cx="2690936" cy="2690936"/>
          </a:xfrm>
          <a:prstGeom prst="blockArc">
            <a:avLst>
              <a:gd name="adj1" fmla="val 14348563"/>
              <a:gd name="adj2" fmla="val 21472873"/>
              <a:gd name="adj3" fmla="val 9381"/>
            </a:avLst>
          </a:prstGeom>
          <a:solidFill>
            <a:schemeClr val="accent1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4"/>
          <p:cNvSpPr/>
          <p:nvPr/>
        </p:nvSpPr>
        <p:spPr>
          <a:xfrm rot="-8100000">
            <a:off x="4382715" y="1408393"/>
            <a:ext cx="363170" cy="3631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4"/>
          <p:cNvSpPr/>
          <p:nvPr/>
        </p:nvSpPr>
        <p:spPr>
          <a:xfrm rot="-9000757" flipH="1">
            <a:off x="3220953" y="1465808"/>
            <a:ext cx="2690226" cy="2690226"/>
          </a:xfrm>
          <a:prstGeom prst="blockArc">
            <a:avLst>
              <a:gd name="adj1" fmla="val 14316164"/>
              <a:gd name="adj2" fmla="val 21502663"/>
              <a:gd name="adj3" fmla="val 9415"/>
            </a:avLst>
          </a:prstGeom>
          <a:solidFill>
            <a:schemeClr val="accent3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4"/>
          <p:cNvSpPr/>
          <p:nvPr/>
        </p:nvSpPr>
        <p:spPr>
          <a:xfrm rot="-1027861">
            <a:off x="5485874" y="3230832"/>
            <a:ext cx="312672" cy="31267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4"/>
          <p:cNvSpPr/>
          <p:nvPr/>
        </p:nvSpPr>
        <p:spPr>
          <a:xfrm rot="6359841">
            <a:off x="3315801" y="3228762"/>
            <a:ext cx="363580" cy="36358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</a:t>
            </a:r>
            <a:r>
              <a:rPr lang="en">
                <a:highlight>
                  <a:srgbClr val="FFCD00"/>
                </a:highlight>
              </a:rPr>
              <a:t>compare data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255" name="Google Shape;255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aphicFrame>
        <p:nvGraphicFramePr>
          <p:cNvPr id="249" name="Google Shape;249;p25"/>
          <p:cNvGraphicFramePr/>
          <p:nvPr/>
        </p:nvGraphicFramePr>
        <p:xfrm>
          <a:off x="1453300" y="1852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{E1EC674E-331E-41F8-B16B-62372D7EB0BD}</a:tableStyleId>
              </a:tblPr>
              <a:tblGrid>
                <a:gridCol w="148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2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A</a:t>
                      </a:r>
                      <a:endParaRPr sz="1100"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B</a:t>
                      </a:r>
                      <a:endParaRPr sz="1100"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C</a:t>
                      </a:r>
                      <a:endParaRPr sz="1100"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Yellow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7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Blue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15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Orange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24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16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50" name="Google Shape;250;p2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51" name="Google Shape;251;p2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/>
          <p:nvPr/>
        </p:nvSpPr>
        <p:spPr>
          <a:xfrm>
            <a:off x="760452" y="382625"/>
            <a:ext cx="7623096" cy="363147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61" name="Google Shape;261;p26"/>
          <p:cNvSpPr txBox="1">
            <a:spLocks noGrp="1"/>
          </p:cNvSpPr>
          <p:nvPr>
            <p:ph type="title" idx="4294967295"/>
          </p:nvPr>
        </p:nvSpPr>
        <p:spPr>
          <a:xfrm>
            <a:off x="0" y="3767138"/>
            <a:ext cx="3879850" cy="4365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CD00"/>
                </a:highlight>
              </a:rPr>
              <a:t>Maps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262" name="Google Shape;262;p26"/>
          <p:cNvSpPr/>
          <p:nvPr/>
        </p:nvSpPr>
        <p:spPr>
          <a:xfrm>
            <a:off x="4469085" y="4390077"/>
            <a:ext cx="205838" cy="27281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6"/>
          <p:cNvSpPr/>
          <p:nvPr/>
        </p:nvSpPr>
        <p:spPr>
          <a:xfrm>
            <a:off x="1918825" y="826425"/>
            <a:ext cx="653100" cy="636900"/>
          </a:xfrm>
          <a:prstGeom prst="wedgeEllipseCallout">
            <a:avLst>
              <a:gd name="adj1" fmla="val 824"/>
              <a:gd name="adj2" fmla="val 62163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Quattrocento Sans"/>
                <a:ea typeface="Quattrocento Sans"/>
                <a:cs typeface="Quattrocento Sans"/>
                <a:sym typeface="Quattrocento Sans"/>
              </a:rPr>
              <a:t>our office</a:t>
            </a:r>
            <a:endParaRPr sz="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1453850" y="15535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6"/>
          <p:cNvSpPr/>
          <p:nvPr/>
        </p:nvSpPr>
        <p:spPr>
          <a:xfrm>
            <a:off x="2879300" y="2940200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6"/>
          <p:cNvSpPr/>
          <p:nvPr/>
        </p:nvSpPr>
        <p:spPr>
          <a:xfrm>
            <a:off x="3891175" y="12887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6"/>
          <p:cNvSpPr/>
          <p:nvPr/>
        </p:nvSpPr>
        <p:spPr>
          <a:xfrm>
            <a:off x="1911050" y="20107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4565950" y="31922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6"/>
          <p:cNvSpPr/>
          <p:nvPr/>
        </p:nvSpPr>
        <p:spPr>
          <a:xfrm>
            <a:off x="6456675" y="17281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6"/>
          <p:cNvSpPr/>
          <p:nvPr/>
        </p:nvSpPr>
        <p:spPr>
          <a:xfrm>
            <a:off x="7235875" y="3283800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76" name="Google Shape;276;p27"/>
          <p:cNvSpPr txBox="1">
            <a:spLocks noGrp="1"/>
          </p:cNvSpPr>
          <p:nvPr>
            <p:ph type="ctrTitle" idx="4294967295"/>
          </p:nvPr>
        </p:nvSpPr>
        <p:spPr>
          <a:xfrm>
            <a:off x="0" y="1582738"/>
            <a:ext cx="7772400" cy="11604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highlight>
                  <a:srgbClr val="FFCD00"/>
                </a:highlight>
              </a:rPr>
              <a:t>89,526,124</a:t>
            </a:r>
            <a:endParaRPr sz="9600">
              <a:highlight>
                <a:srgbClr val="FFCD00"/>
              </a:highlight>
            </a:endParaRPr>
          </a:p>
        </p:txBody>
      </p:sp>
      <p:sp>
        <p:nvSpPr>
          <p:cNvPr id="277" name="Google Shape;277;p27"/>
          <p:cNvSpPr txBox="1">
            <a:spLocks noGrp="1"/>
          </p:cNvSpPr>
          <p:nvPr>
            <p:ph type="subTitle" idx="4294967295"/>
          </p:nvPr>
        </p:nvSpPr>
        <p:spPr>
          <a:xfrm>
            <a:off x="0" y="2840038"/>
            <a:ext cx="7772400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Whoa! That’s a big number, aren’t you proud?</a:t>
            </a:r>
            <a:endParaRPr sz="1800"/>
          </a:p>
        </p:txBody>
      </p:sp>
      <p:grpSp>
        <p:nvGrpSpPr>
          <p:cNvPr id="278" name="Google Shape;278;p27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279" name="Google Shape;279;p2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89" name="Google Shape;289;p28"/>
          <p:cNvSpPr txBox="1">
            <a:spLocks noGrp="1"/>
          </p:cNvSpPr>
          <p:nvPr>
            <p:ph type="ctrTitle" idx="4294967295"/>
          </p:nvPr>
        </p:nvSpPr>
        <p:spPr>
          <a:xfrm>
            <a:off x="0" y="342900"/>
            <a:ext cx="777240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90" name="Google Shape;290;p28"/>
          <p:cNvSpPr txBox="1">
            <a:spLocks noGrp="1"/>
          </p:cNvSpPr>
          <p:nvPr>
            <p:ph type="subTitle" idx="4294967295"/>
          </p:nvPr>
        </p:nvSpPr>
        <p:spPr>
          <a:xfrm>
            <a:off x="0" y="954088"/>
            <a:ext cx="777240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91" name="Google Shape;291;p28"/>
          <p:cNvSpPr txBox="1">
            <a:spLocks noGrp="1"/>
          </p:cNvSpPr>
          <p:nvPr>
            <p:ph type="ctrTitle" idx="4294967295"/>
          </p:nvPr>
        </p:nvSpPr>
        <p:spPr>
          <a:xfrm>
            <a:off x="0" y="2971800"/>
            <a:ext cx="777240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rgbClr val="FFCD00"/>
                </a:highlight>
              </a:rPr>
              <a:t>100%</a:t>
            </a:r>
            <a:endParaRPr sz="4800">
              <a:highlight>
                <a:srgbClr val="FFCD00"/>
              </a:highlight>
            </a:endParaRPr>
          </a:p>
        </p:txBody>
      </p:sp>
      <p:sp>
        <p:nvSpPr>
          <p:cNvPr id="292" name="Google Shape;292;p28"/>
          <p:cNvSpPr txBox="1">
            <a:spLocks noGrp="1"/>
          </p:cNvSpPr>
          <p:nvPr>
            <p:ph type="subTitle" idx="4294967295"/>
          </p:nvPr>
        </p:nvSpPr>
        <p:spPr>
          <a:xfrm>
            <a:off x="0" y="3582988"/>
            <a:ext cx="777240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93" name="Google Shape;293;p28"/>
          <p:cNvSpPr txBox="1">
            <a:spLocks noGrp="1"/>
          </p:cNvSpPr>
          <p:nvPr>
            <p:ph type="ctrTitle" idx="4294967295"/>
          </p:nvPr>
        </p:nvSpPr>
        <p:spPr>
          <a:xfrm>
            <a:off x="0" y="1657350"/>
            <a:ext cx="777240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94" name="Google Shape;294;p28"/>
          <p:cNvSpPr txBox="1">
            <a:spLocks noGrp="1"/>
          </p:cNvSpPr>
          <p:nvPr>
            <p:ph type="subTitle" idx="4294967295"/>
          </p:nvPr>
        </p:nvSpPr>
        <p:spPr>
          <a:xfrm>
            <a:off x="0" y="2268538"/>
            <a:ext cx="777240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grpSp>
        <p:nvGrpSpPr>
          <p:cNvPr id="295" name="Google Shape;295;p28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296" name="Google Shape;296;p2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17" name="Google Shape;317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307" name="Google Shape;307;p2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08" name="Google Shape;308;p2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" name="Google Shape;312;p29"/>
          <p:cNvSpPr/>
          <p:nvPr/>
        </p:nvSpPr>
        <p:spPr>
          <a:xfrm>
            <a:off x="1499592" y="2053050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first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3" name="Google Shape;313;p29"/>
          <p:cNvSpPr/>
          <p:nvPr/>
        </p:nvSpPr>
        <p:spPr>
          <a:xfrm>
            <a:off x="6721258" y="2053050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last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4" name="Google Shape;314;p29"/>
          <p:cNvSpPr/>
          <p:nvPr/>
        </p:nvSpPr>
        <p:spPr>
          <a:xfrm>
            <a:off x="4110400" y="2053050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second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15" name="Google Shape;315;p29"/>
          <p:cNvCxnSpPr>
            <a:endCxn id="314" idx="2"/>
          </p:cNvCxnSpPr>
          <p:nvPr/>
        </p:nvCxnSpPr>
        <p:spPr>
          <a:xfrm>
            <a:off x="3184600" y="2895600"/>
            <a:ext cx="925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16" name="Google Shape;316;p29"/>
          <p:cNvCxnSpPr>
            <a:endCxn id="313" idx="2"/>
          </p:cNvCxnSpPr>
          <p:nvPr/>
        </p:nvCxnSpPr>
        <p:spPr>
          <a:xfrm>
            <a:off x="5795458" y="2895600"/>
            <a:ext cx="925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Instructions for use</a:t>
            </a:r>
            <a:endParaRPr dirty="0"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381250" y="1578150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GOOGLE SLIDES</a:t>
            </a:r>
            <a:endParaRPr sz="1200" dirty="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Click on the button under the presentation preview that says "Use as Google Slides Theme".</a:t>
            </a: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You will get a copy of this document on your Google Drive and will be able to edit, add or delete slides.</a:t>
            </a: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You have to be signed in to your Google account.</a:t>
            </a: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5044602" y="1578150"/>
            <a:ext cx="3367500" cy="220710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highlight>
                  <a:srgbClr val="FFCD00"/>
                </a:highlight>
                <a:latin typeface="Quattrocento Sans"/>
                <a:sym typeface="Quattrocento Sans"/>
              </a:rPr>
              <a:t>EDIT IN POWERPOINT®</a:t>
            </a:r>
            <a:endParaRPr sz="1200" b="1" dirty="0">
              <a:highlight>
                <a:srgbClr val="FFCD00"/>
              </a:highlight>
              <a:latin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Click on the button under the presentation preview that says "Download as PowerPoint template". You will get a .pptx file that you can edit in PowerPoint.</a:t>
            </a: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Remember to download and install the fonts used in this presentation (you’ll find the links to the font files needed in the </a:t>
            </a:r>
            <a:r>
              <a:rPr lang="en" sz="1200" u="sng" dirty="0">
                <a:latin typeface="Quattrocento Sans"/>
                <a:ea typeface="Quattrocento Sans"/>
                <a:cs typeface="Quattrocento Sans"/>
                <a:sym typeface="Quattrocento Sans"/>
                <a:hlinkClick r:id="rId3" action="ppaction://hlinksldjump"/>
              </a:rPr>
              <a:t>Presentation design slide</a:t>
            </a: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b="1" i="1" dirty="0">
                <a:latin typeface="Lora"/>
                <a:ea typeface="Lora"/>
                <a:cs typeface="Lora"/>
                <a:sym typeface="Lora"/>
              </a:rPr>
              <a:t>More info on how to use this template at </a:t>
            </a:r>
            <a:r>
              <a:rPr lang="en" sz="1100" b="1" i="1" u="sng" dirty="0">
                <a:latin typeface="Lora"/>
                <a:ea typeface="Lora"/>
                <a:cs typeface="Lora"/>
                <a:sym typeface="Lora"/>
                <a:hlinkClick r:id="rId4"/>
              </a:rPr>
              <a:t>www.slidescarnival.com/help-use-presentation-template</a:t>
            </a:r>
            <a:endParaRPr sz="1100" b="1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i="1" dirty="0">
                <a:latin typeface="Lora"/>
                <a:ea typeface="Lora"/>
                <a:cs typeface="Lora"/>
                <a:sym typeface="Lora"/>
              </a:rPr>
              <a:t>This template is free to use under </a:t>
            </a:r>
            <a:r>
              <a:rPr lang="en" sz="1100" i="1" u="sng" dirty="0">
                <a:latin typeface="Lora"/>
                <a:ea typeface="Lora"/>
                <a:cs typeface="Lora"/>
                <a:sym typeface="Lora"/>
                <a:hlinkClick r:id="rId5"/>
              </a:rPr>
              <a:t>Creative Commons Attribution license</a:t>
            </a:r>
            <a:r>
              <a:rPr lang="en" sz="1100" i="1" dirty="0">
                <a:latin typeface="Lora"/>
                <a:ea typeface="Lora"/>
                <a:cs typeface="Lora"/>
                <a:sym typeface="Lora"/>
              </a:rPr>
              <a:t>. You can keep the Credits slide or mention SlidesCarnival and other resources used in a slide footer.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23" name="Google Shape;323;p30"/>
          <p:cNvSpPr txBox="1">
            <a:spLocks noGrp="1"/>
          </p:cNvSpPr>
          <p:nvPr>
            <p:ph type="body" idx="1"/>
          </p:nvPr>
        </p:nvSpPr>
        <p:spPr>
          <a:xfrm>
            <a:off x="1381250" y="16389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highlight>
                  <a:srgbClr val="FFCD00"/>
                </a:highlight>
              </a:rPr>
              <a:t>Yellow</a:t>
            </a:r>
            <a:endParaRPr sz="1200" b="1" dirty="0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color of gold, butter and ripe lemons. In the spectrum of visible light, yellow is found between green and orange.</a:t>
            </a:r>
            <a:endParaRPr sz="1200" dirty="0"/>
          </a:p>
        </p:txBody>
      </p:sp>
      <p:sp>
        <p:nvSpPr>
          <p:cNvPr id="326" name="Google Shape;326;p30"/>
          <p:cNvSpPr txBox="1">
            <a:spLocks noGrp="1"/>
          </p:cNvSpPr>
          <p:nvPr>
            <p:ph type="body" idx="2"/>
          </p:nvPr>
        </p:nvSpPr>
        <p:spPr>
          <a:xfrm>
            <a:off x="1381250" y="3237224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Yellow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24" name="Google Shape;324;p30"/>
          <p:cNvSpPr txBox="1">
            <a:spLocks noGrp="1"/>
          </p:cNvSpPr>
          <p:nvPr>
            <p:ph type="body" idx="3"/>
          </p:nvPr>
        </p:nvSpPr>
        <p:spPr>
          <a:xfrm>
            <a:off x="3834914" y="16389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Blue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34" name="Google Shape;334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25" name="Google Shape;325;p30"/>
          <p:cNvSpPr txBox="1">
            <a:spLocks noGrp="1"/>
          </p:cNvSpPr>
          <p:nvPr>
            <p:ph type="body" idx="4294967295"/>
          </p:nvPr>
        </p:nvSpPr>
        <p:spPr>
          <a:xfrm>
            <a:off x="6808788" y="1638300"/>
            <a:ext cx="2335212" cy="1212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Red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27" name="Google Shape;327;p30"/>
          <p:cNvSpPr txBox="1">
            <a:spLocks noGrp="1"/>
          </p:cNvSpPr>
          <p:nvPr>
            <p:ph type="body" idx="4294967295"/>
          </p:nvPr>
        </p:nvSpPr>
        <p:spPr>
          <a:xfrm>
            <a:off x="6810375" y="3236913"/>
            <a:ext cx="2333625" cy="1211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Blue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28" name="Google Shape;328;p30"/>
          <p:cNvSpPr txBox="1">
            <a:spLocks noGrp="1"/>
          </p:cNvSpPr>
          <p:nvPr>
            <p:ph type="body" idx="4294967295"/>
          </p:nvPr>
        </p:nvSpPr>
        <p:spPr>
          <a:xfrm>
            <a:off x="6808788" y="3236913"/>
            <a:ext cx="2335212" cy="1211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Red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329" name="Google Shape;329;p3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30" name="Google Shape;330;p3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ighlight>
                  <a:srgbClr val="FFCD00"/>
                </a:highlight>
                <a:hlinkClick r:id="rId3"/>
              </a:rPr>
              <a:t>Google Sheets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341" name="Google Shape;341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340" name="Google Shape;34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4487" y="152400"/>
            <a:ext cx="6355026" cy="37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2"/>
          <p:cNvSpPr/>
          <p:nvPr/>
        </p:nvSpPr>
        <p:spPr>
          <a:xfrm>
            <a:off x="53754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2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8" name="Google Shape;348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project</a:t>
            </a:r>
            <a:endParaRPr/>
          </a:p>
        </p:txBody>
      </p:sp>
      <p:sp>
        <p:nvSpPr>
          <p:cNvPr id="349" name="Google Shape;349;p32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08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350" name="Google Shape;350;p32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51" name="Google Shape;351;p3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"/>
          <p:cNvSpPr/>
          <p:nvPr/>
        </p:nvSpPr>
        <p:spPr>
          <a:xfrm>
            <a:off x="553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3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0" name="Google Shape;360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iPhone project</a:t>
            </a:r>
            <a:endParaRPr/>
          </a:p>
        </p:txBody>
      </p:sp>
      <p:sp>
        <p:nvSpPr>
          <p:cNvPr id="361" name="Google Shape;361;p33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08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65" name="Google Shape;365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362" name="Google Shape;362;p33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63" name="Google Shape;363;p33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4"/>
          <p:cNvSpPr/>
          <p:nvPr/>
        </p:nvSpPr>
        <p:spPr>
          <a:xfrm>
            <a:off x="52449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1" name="Google Shape;371;p34"/>
          <p:cNvSpPr/>
          <p:nvPr/>
        </p:nvSpPr>
        <p:spPr>
          <a:xfrm>
            <a:off x="5443600" y="910325"/>
            <a:ext cx="2493300" cy="3333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2" name="Google Shape;372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  <p:sp>
        <p:nvSpPr>
          <p:cNvPr id="373" name="Google Shape;373;p34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65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77" name="Google Shape;377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374" name="Google Shape;374;p34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75" name="Google Shape;375;p34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5"/>
          <p:cNvSpPr/>
          <p:nvPr/>
        </p:nvSpPr>
        <p:spPr>
          <a:xfrm>
            <a:off x="4778025" y="938708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3" name="Google Shape;383;p35"/>
          <p:cNvSpPr/>
          <p:nvPr/>
        </p:nvSpPr>
        <p:spPr>
          <a:xfrm>
            <a:off x="4939350" y="1098088"/>
            <a:ext cx="3532500" cy="2255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4" name="Google Shape;384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  <p:sp>
        <p:nvSpPr>
          <p:cNvPr id="385" name="Google Shape;385;p35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08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89" name="Google Shape;389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386" name="Google Shape;386;p35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87" name="Google Shape;387;p35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94" name="Google Shape;394;p36"/>
          <p:cNvSpPr txBox="1">
            <a:spLocks noGrp="1"/>
          </p:cNvSpPr>
          <p:nvPr>
            <p:ph type="subTitle" idx="4294967295"/>
          </p:nvPr>
        </p:nvSpPr>
        <p:spPr>
          <a:xfrm>
            <a:off x="4122738" y="2093913"/>
            <a:ext cx="5021262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>
                <a:latin typeface="Lora"/>
                <a:ea typeface="Lora"/>
                <a:cs typeface="Lora"/>
                <a:sym typeface="Lora"/>
              </a:rPr>
              <a:t> ?</a:t>
            </a:r>
            <a:endParaRPr sz="3600" b="1" i="1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You can find me at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 sz="1800">
                <a:solidFill>
                  <a:schemeClr val="dk1"/>
                </a:solidFill>
              </a:rPr>
              <a:t>@username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 sz="1800">
                <a:solidFill>
                  <a:schemeClr val="dk1"/>
                </a:solidFill>
              </a:rPr>
              <a:t>user@mail.me</a:t>
            </a:r>
            <a:endParaRPr b="1"/>
          </a:p>
        </p:txBody>
      </p:sp>
      <p:sp>
        <p:nvSpPr>
          <p:cNvPr id="396" name="Google Shape;396;p36"/>
          <p:cNvSpPr txBox="1">
            <a:spLocks noGrp="1"/>
          </p:cNvSpPr>
          <p:nvPr>
            <p:ph type="ctrTitle" idx="4294967295"/>
          </p:nvPr>
        </p:nvSpPr>
        <p:spPr>
          <a:xfrm>
            <a:off x="4235450" y="815975"/>
            <a:ext cx="4908550" cy="11604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395" name="Google Shape;395;p36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7" name="Google Shape;397;p36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8" name="Google Shape;398;p36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36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400" name="Google Shape;400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08" name="Google Shape;408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Special thanks to all the people who made and released these awesome resources for free: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◉"/>
            </a:pPr>
            <a:r>
              <a:rPr lang="en" dirty="0"/>
              <a:t>Presentation template by </a:t>
            </a:r>
            <a:r>
              <a:rPr lang="en" u="sng" dirty="0">
                <a:highlight>
                  <a:srgbClr val="FFCD00"/>
                </a:highlight>
                <a:hlinkClick r:id="rId3"/>
              </a:rPr>
              <a:t>SlidesCarnival</a:t>
            </a:r>
            <a:endParaRPr dirty="0">
              <a:highlight>
                <a:srgbClr val="FFCD00"/>
              </a:highlight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◉"/>
            </a:pPr>
            <a:r>
              <a:rPr lang="en" dirty="0"/>
              <a:t>Photographs by </a:t>
            </a:r>
            <a:r>
              <a:rPr lang="en" u="sng" dirty="0">
                <a:highlight>
                  <a:srgbClr val="FFCD00"/>
                </a:highlight>
                <a:hlinkClick r:id="rId4"/>
              </a:rPr>
              <a:t>Unsplash</a:t>
            </a:r>
            <a:endParaRPr dirty="0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4" name="Google Shape;414;p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409" name="Google Shape;409;p3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10" name="Google Shape;410;p3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19" name="Google Shape;419;p38"/>
          <p:cNvSpPr txBox="1">
            <a:spLocks noGrp="1"/>
          </p:cNvSpPr>
          <p:nvPr>
            <p:ph type="body" idx="1"/>
          </p:nvPr>
        </p:nvSpPr>
        <p:spPr>
          <a:xfrm>
            <a:off x="1381250" y="13116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This presentation uses the following typographies and colors: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" sz="1400" dirty="0">
                <a:solidFill>
                  <a:schemeClr val="dk1"/>
                </a:solidFill>
              </a:rPr>
              <a:t>Titles: </a:t>
            </a:r>
            <a:r>
              <a:rPr lang="en" sz="1400" b="1" dirty="0">
                <a:solidFill>
                  <a:schemeClr val="dk1"/>
                </a:solidFill>
              </a:rPr>
              <a:t>Lora</a:t>
            </a:r>
            <a:endParaRPr sz="1400" b="1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 dirty="0">
                <a:solidFill>
                  <a:schemeClr val="dk1"/>
                </a:solidFill>
              </a:rPr>
              <a:t>Body copy: </a:t>
            </a:r>
            <a:r>
              <a:rPr lang="en" sz="1400" b="1" dirty="0">
                <a:solidFill>
                  <a:schemeClr val="dk1"/>
                </a:solidFill>
              </a:rPr>
              <a:t>Quattrocento Sans</a:t>
            </a:r>
            <a:endParaRPr sz="14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You can download the fonts on these pages: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 dirty="0">
                <a:solidFill>
                  <a:srgbClr val="1D1D1B"/>
                </a:solidFill>
                <a:highlight>
                  <a:srgbClr val="FFCD00"/>
                </a:highlight>
                <a:hlinkClick r:id="rId3"/>
              </a:rPr>
              <a:t>https://www.fontsquirrel.com/fonts/lora</a:t>
            </a:r>
            <a:endParaRPr sz="1400" dirty="0">
              <a:solidFill>
                <a:srgbClr val="1D1D1B"/>
              </a:solidFill>
              <a:highlight>
                <a:srgbClr val="FFCD00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 dirty="0">
                <a:solidFill>
                  <a:srgbClr val="1D1D1B"/>
                </a:solidFill>
                <a:highlight>
                  <a:srgbClr val="FFCD00"/>
                </a:highlight>
                <a:hlinkClick r:id="rId4"/>
              </a:rPr>
              <a:t>https://www.fontsquirrel.com/fonts/quattrocento-sans</a:t>
            </a:r>
            <a:endParaRPr sz="1400" dirty="0">
              <a:solidFill>
                <a:srgbClr val="1D1D1B"/>
              </a:solidFill>
              <a:highlight>
                <a:srgbClr val="FFCD00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Yellow </a:t>
            </a:r>
            <a:r>
              <a:rPr lang="en" sz="1400" b="1" dirty="0">
                <a:solidFill>
                  <a:srgbClr val="FFCD00"/>
                </a:solidFill>
              </a:rPr>
              <a:t>#ffcd00</a:t>
            </a:r>
            <a:r>
              <a:rPr lang="en" sz="1400" dirty="0"/>
              <a:t> | Black </a:t>
            </a:r>
            <a:r>
              <a:rPr lang="en" sz="1400" b="1" dirty="0"/>
              <a:t>#000000</a:t>
            </a:r>
            <a:r>
              <a:rPr lang="en" sz="1400" dirty="0"/>
              <a:t> | Grey </a:t>
            </a:r>
            <a:r>
              <a:rPr lang="en" sz="1400" b="1" dirty="0">
                <a:solidFill>
                  <a:srgbClr val="CCCCCC"/>
                </a:solidFill>
              </a:rPr>
              <a:t>#cccccc</a:t>
            </a:r>
            <a:endParaRPr sz="1400" b="1" dirty="0">
              <a:solidFill>
                <a:srgbClr val="CCCCCC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28" name="Google Shape;428;p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421" name="Google Shape;421;p38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22" name="Google Shape;422;p3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" name="Google Shape;426;p38"/>
          <p:cNvSpPr/>
          <p:nvPr/>
        </p:nvSpPr>
        <p:spPr>
          <a:xfrm>
            <a:off x="5650" y="4707750"/>
            <a:ext cx="9144000" cy="4356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8"/>
          <p:cNvSpPr txBox="1"/>
          <p:nvPr/>
        </p:nvSpPr>
        <p:spPr>
          <a:xfrm>
            <a:off x="416575" y="4707750"/>
            <a:ext cx="84240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i="1">
                <a:latin typeface="Lora"/>
                <a:ea typeface="Lora"/>
                <a:cs typeface="Lora"/>
                <a:sym typeface="Lor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 i="1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SlidesCarnival icons are </a:t>
            </a:r>
            <a:r>
              <a:rPr lang="en" sz="900" b="1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editable shapes</a:t>
            </a:r>
            <a:r>
              <a:rPr lang="en" sz="9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. </a:t>
            </a:r>
            <a:endParaRPr sz="900" b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means that you can: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Resize them without losing quality.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Change line color, width and style</a:t>
            </a: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Isn’t that nice? :)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Examples: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34" name="Google Shape;434;p39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35" name="Google Shape;435;p3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39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50" name="Google Shape;450;p3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39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56" name="Google Shape;456;p3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1" name="Google Shape;461;p39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9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39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64" name="Google Shape;464;p3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" name="Google Shape;468;p39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9" name="Google Shape;469;p39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70" name="Google Shape;470;p3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477;p39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78" name="Google Shape;478;p3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39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9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9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9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9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487" name="Google Shape;487;p3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39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490" name="Google Shape;490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39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493" name="Google Shape;493;p3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39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497" name="Google Shape;497;p3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39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505" name="Google Shape;505;p3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39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512" name="Google Shape;512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39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7" name="Google Shape;517;p39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518" name="Google Shape;518;p3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39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521" name="Google Shape;521;p3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39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27" name="Google Shape;527;p3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39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30" name="Google Shape;530;p3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39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38" name="Google Shape;538;p3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39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44" name="Google Shape;544;p3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39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53" name="Google Shape;553;p3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39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58" name="Google Shape;558;p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39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63" name="Google Shape;563;p3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39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68" name="Google Shape;568;p3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3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71" name="Google Shape;571;p3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39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74" name="Google Shape;574;p3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6" name="Google Shape;576;p39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7" name="Google Shape;577;p39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78" name="Google Shape;578;p3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9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581" name="Google Shape;581;p3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9" name="Google Shape;589;p39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9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1" name="Google Shape;591;p39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592" name="Google Shape;592;p3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4" name="Google Shape;594;p39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9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596" name="Google Shape;596;p3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39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599" name="Google Shape;599;p3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39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604" name="Google Shape;604;p3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" name="Google Shape;607;p39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8" name="Google Shape;608;p39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609" name="Google Shape;609;p3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" name="Google Shape;615;p39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616" name="Google Shape;616;p3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39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26" name="Google Shape;626;p3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39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30" name="Google Shape;630;p3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3" name="Google Shape;633;p39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34" name="Google Shape;634;p3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39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40" name="Google Shape;640;p3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39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43" name="Google Shape;643;p3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39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51" name="Google Shape;651;p3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39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58" name="Google Shape;658;p3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" name="Google Shape;660;p39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61" name="Google Shape;661;p3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5" name="Google Shape;665;p39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9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9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9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9" name="Google Shape;669;p39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70" name="Google Shape;670;p3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39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679" name="Google Shape;679;p3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9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682" name="Google Shape;682;p3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39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689" name="Google Shape;689;p3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39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697" name="Google Shape;697;p3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39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701" name="Google Shape;701;p3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39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708" name="Google Shape;708;p3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39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712" name="Google Shape;712;p3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39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716" name="Google Shape;716;p3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39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22" name="Google Shape;722;p3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39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50" name="Google Shape;750;p3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3" name="Google Shape;773;p39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74" name="Google Shape;774;p3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39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789" name="Google Shape;789;p3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Google Shape;792;p39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793" name="Google Shape;793;p3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39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800" name="Google Shape;800;p3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39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809" name="Google Shape;809;p3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Google Shape;812;p39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813" name="Google Shape;813;p3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8" name="Google Shape;818;p39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819" name="Google Shape;819;p3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39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27" name="Google Shape;827;p3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39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34" name="Google Shape;834;p3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9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44" name="Google Shape;844;p3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5" name="Google Shape;855;p39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56" name="Google Shape;856;p3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39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62" name="Google Shape;862;p3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39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70" name="Google Shape;870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C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C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39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873" name="Google Shape;873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CD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CD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39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876" name="Google Shape;876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C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C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8" name="Google Shape;878;p39"/>
          <p:cNvSpPr/>
          <p:nvPr/>
        </p:nvSpPr>
        <p:spPr>
          <a:xfrm>
            <a:off x="7436055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9"/>
          <p:cNvSpPr/>
          <p:nvPr/>
        </p:nvSpPr>
        <p:spPr>
          <a:xfrm>
            <a:off x="6552218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9"/>
          <p:cNvSpPr/>
          <p:nvPr/>
        </p:nvSpPr>
        <p:spPr>
          <a:xfrm>
            <a:off x="6837753" y="30973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A4C2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4294967295"/>
          </p:nvPr>
        </p:nvSpPr>
        <p:spPr>
          <a:xfrm>
            <a:off x="4122738" y="2093913"/>
            <a:ext cx="5021262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I am </a:t>
            </a:r>
            <a:r>
              <a:rPr lang="en" sz="3600" b="1" i="1" dirty="0">
                <a:solidFill>
                  <a:schemeClr val="tx1"/>
                </a:solidFill>
                <a:highlight>
                  <a:srgbClr val="C094F6"/>
                </a:highlight>
                <a:latin typeface="Lora"/>
                <a:ea typeface="Lora"/>
                <a:cs typeface="Lora"/>
                <a:sym typeface="Lora"/>
              </a:rPr>
              <a:t>Jayden Smith</a:t>
            </a:r>
            <a:endParaRPr sz="3600" b="1" i="1" dirty="0">
              <a:solidFill>
                <a:schemeClr val="tx1"/>
              </a:solidFill>
              <a:highlight>
                <a:srgbClr val="C094F6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</a:rPr>
              <a:t>I am here because I love to give presentations. 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</a:rPr>
              <a:t>You can find me at </a:t>
            </a:r>
            <a:r>
              <a:rPr lang="en" sz="1800" dirty="0">
                <a:solidFill>
                  <a:schemeClr val="dk1"/>
                </a:solidFill>
                <a:highlight>
                  <a:srgbClr val="C094F6"/>
                </a:highlight>
              </a:rPr>
              <a:t>@username</a:t>
            </a:r>
            <a:endParaRPr sz="1800" dirty="0">
              <a:solidFill>
                <a:schemeClr val="dk1"/>
              </a:solidFill>
              <a:highlight>
                <a:srgbClr val="C094F6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4235450" y="860425"/>
            <a:ext cx="4908550" cy="11604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Hello!</a:t>
            </a:r>
            <a:endParaRPr sz="6000" dirty="0"/>
          </a:p>
        </p:txBody>
      </p:sp>
      <p:cxnSp>
        <p:nvCxnSpPr>
          <p:cNvPr id="101" name="Google Shape;101;p14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" name="Google Shape;10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600" y="861898"/>
            <a:ext cx="1133700" cy="1133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04" name="Google Shape;104;p14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6" name="Google Shape;886;p4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887" name="Google Shape;887;p4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4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4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4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3" name="Google Shape;893;p4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894" name="Google Shape;894;p4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4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8" name="Google Shape;898;p4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899" name="Google Shape;899;p4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2" name="Google Shape;902;p4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903" name="Google Shape;903;p4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8" name="Google Shape;908;p4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909" name="Google Shape;909;p4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2" name="Google Shape;912;p4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913" name="Google Shape;913;p4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4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7" name="Google Shape;917;p4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918" name="Google Shape;918;p4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3" name="Google Shape;923;p4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924" name="Google Shape;924;p4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4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4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0" name="Google Shape;930;p4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931" name="Google Shape;931;p4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3" name="Google Shape;933;p4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934" name="Google Shape;934;p4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7" name="Google Shape;937;p4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38" name="Google Shape;938;p4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4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4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4" name="Google Shape;944;p4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45" name="Google Shape;945;p4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0" name="Google Shape;950;p4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51" name="Google Shape;951;p4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4" name="Google Shape;954;p4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55" name="Google Shape;955;p4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56" name="Google Shape;956;p4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4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958;p4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9" name="Google Shape;959;p4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60;p4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p4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4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p4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4" name="Google Shape;964;p4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65;p4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66" name="Google Shape;966;p4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2" name="Google Shape;972;p4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973" name="Google Shape;973;p4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7" name="Google Shape;977;p4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978" name="Google Shape;978;p4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3" name="Google Shape;983;p4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984" name="Google Shape;984;p4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0" name="Google Shape;990;p4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991" name="Google Shape;991;p4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5" name="Google Shape;995;p4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996" name="Google Shape;996;p4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0" name="Google Shape;1000;p4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001" name="Google Shape;1001;p4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6" name="Google Shape;1006;p4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07" name="Google Shape;1007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7" name="Google Shape;1017;p4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018" name="Google Shape;1018;p4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4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4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1" name="Google Shape;1021;p4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22" name="Google Shape;1022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32" name="Google Shape;1032;p4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033" name="Google Shape;1033;p4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37" name="Google Shape;1037;p4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38" name="Google Shape;1038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48" name="Google Shape;1048;p4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49" name="Google Shape;1049;p4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6" name="Google Shape;1056;p4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57" name="Google Shape;1057;p4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1" name="Google Shape;1061;p4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62" name="Google Shape;1062;p4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6" name="Google Shape;1066;p4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067" name="Google Shape;1067;p4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4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2" name="Google Shape;1072;p4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073" name="Google Shape;1073;p4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4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4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9" name="Google Shape;1079;p4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080" name="Google Shape;1080;p4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3" name="Google Shape;1083;p4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084" name="Google Shape;1084;p4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4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9" name="Google Shape;1089;p4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090" name="Google Shape;1090;p4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4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4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4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4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6" name="Google Shape;1096;p4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097" name="Google Shape;1097;p4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0" name="Google Shape;1100;p4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101" name="Google Shape;1101;p4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5" name="Google Shape;1105;p4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106" name="Google Shape;1106;p4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2" name="Google Shape;1112;p4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113" name="Google Shape;1113;p4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0" name="Google Shape;1120;p4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121" name="Google Shape;1121;p4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5" name="Google Shape;1125;p4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126" name="Google Shape;1126;p4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4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9" name="Google Shape;1129;p4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130" name="Google Shape;1130;p4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3" name="Google Shape;1133;p4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134" name="Google Shape;1134;p4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8" name="Google Shape;1138;p4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39" name="Google Shape;1139;p4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3" name="Google Shape;1143;p4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44" name="Google Shape;1144;p4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9" name="Google Shape;1149;p4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50" name="Google Shape;1150;p4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4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6" name="Google Shape;1156;p4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57" name="Google Shape;1157;p4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4" name="Google Shape;1164;p4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165" name="Google Shape;1165;p4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7" name="Google Shape;1177;p4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178" name="Google Shape;1178;p4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2" name="Google Shape;1182;p4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183" name="Google Shape;1183;p4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6" name="Google Shape;1186;p4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187" name="Google Shape;1187;p4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3" name="Google Shape;1193;p4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194" name="Google Shape;1194;p4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2" name="Google Shape;1202;p4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203" name="Google Shape;1203;p4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5" name="Google Shape;1215;p4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216" name="Google Shape;1216;p4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8" name="Google Shape;1228;p4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229" name="Google Shape;1229;p4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1" name="Google Shape;1241;p4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42" name="Google Shape;1242;p4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8" name="Google Shape;1248;p4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49" name="Google Shape;1249;p4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4" name="Google Shape;1264;p4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265" name="Google Shape;1265;p4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0" name="Google Shape;1270;p4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271" name="Google Shape;1271;p4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72" name="Google Shape;1272;p4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4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4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5" name="Google Shape;1275;p4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76" name="Google Shape;1276;p4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4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4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9" name="Google Shape;1279;p4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80" name="Google Shape;1280;p4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1281;p4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2" name="Google Shape;1282;p4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3" name="Google Shape;1283;p4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84" name="Google Shape;1284;p4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4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4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87" name="Google Shape;1287;p4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288" name="Google Shape;1288;p4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6" name="Google Shape;1296;p4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297" name="Google Shape;1297;p4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1" name="Google Shape;1321;p4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322" name="Google Shape;1322;p4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323" name="Google Shape;1323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5" name="Google Shape;1325;p4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326" name="Google Shape;1326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8" name="Google Shape;1328;p4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329" name="Google Shape;1329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32" name="Google Shape;1332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1331" name="Google Shape;1331;p40"/>
          <p:cNvSpPr txBox="1">
            <a:spLocks noGrp="1"/>
          </p:cNvSpPr>
          <p:nvPr>
            <p:ph type="title" idx="4294967295"/>
          </p:nvPr>
        </p:nvSpPr>
        <p:spPr>
          <a:xfrm>
            <a:off x="0" y="249238"/>
            <a:ext cx="7432675" cy="3968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41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Now you can use any emoji as an icon!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 of course it resizes without losing quality and you can change the color.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How? Follow Google instructions </a:t>
            </a:r>
            <a:r>
              <a:rPr lang="en" u="sng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https://twitter.com/googledocs/status/730087240156643328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8" name="Google Shape;1338;p41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dk1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and many more...</a:t>
            </a:r>
            <a:endParaRPr sz="2400">
              <a:solidFill>
                <a:schemeClr val="dk1"/>
              </a:solidFill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9" name="Google Shape;1339;p41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6921D"/>
                </a:solidFill>
              </a:rPr>
              <a:t>😉</a:t>
            </a:r>
            <a:endParaRPr sz="9600">
              <a:solidFill>
                <a:srgbClr val="F6921D"/>
              </a:solidFill>
            </a:endParaRPr>
          </a:p>
        </p:txBody>
      </p:sp>
      <p:sp>
        <p:nvSpPr>
          <p:cNvPr id="1340" name="Google Shape;1340;p4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5" name="Google Shape;1345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6" name="Google Shape;1346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47" name="Google Shape;1347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348" name="Google Shape;1348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349" name="Google Shape;1349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0" name="Google Shape;1350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51" name="Google Shape;1351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352" name="Google Shape;1352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3" name="Google Shape;1353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54" name="Google Shape;1354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355" name="Google Shape;1355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6" name="Google Shape;1356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57" name="Google Shape;1357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358" name="Google Shape;1358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9" name="Google Shape;1359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360" name="Google Shape;1360;p4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381250" y="1578150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GOOGLE SLIDES</a:t>
            </a:r>
            <a:endParaRPr sz="120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Click on the button under the presentation preview that says "Use as Google Slides Theme".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You will get a copy of this document on your Google Drive and will be able to edit, add or delete slides.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You have to be signed in to your Google account.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5044602" y="1578150"/>
            <a:ext cx="33675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POWERPOINT®</a:t>
            </a:r>
            <a:endParaRPr sz="120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latin typeface="Quattrocento Sans"/>
                <a:ea typeface="Quattrocento Sans"/>
                <a:cs typeface="Quattrocento Sans"/>
                <a:sym typeface="Quattrocento Sans"/>
                <a:hlinkClick r:id="" action="ppaction://noaction"/>
              </a:rPr>
              <a:t>Presentation design slide</a:t>
            </a: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b="1" i="1" dirty="0">
                <a:latin typeface="Lora"/>
                <a:ea typeface="Lora"/>
                <a:cs typeface="Lora"/>
                <a:sym typeface="Lora"/>
              </a:rPr>
              <a:t>More info on how to use this template at </a:t>
            </a:r>
            <a:r>
              <a:rPr lang="en" sz="1100" b="1" i="1" u="sng" dirty="0">
                <a:latin typeface="Lora"/>
                <a:ea typeface="Lora"/>
                <a:cs typeface="Lora"/>
                <a:sym typeface="Lora"/>
                <a:hlinkClick r:id="rId3"/>
              </a:rPr>
              <a:t>www.slidescarnival.com/help-use-presentation-template</a:t>
            </a:r>
            <a:endParaRPr sz="1100" b="1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i="1" dirty="0">
                <a:latin typeface="Lora"/>
                <a:ea typeface="Lora"/>
                <a:cs typeface="Lora"/>
                <a:sym typeface="Lora"/>
              </a:rPr>
              <a:t>This template is free to use under </a:t>
            </a:r>
            <a:r>
              <a:rPr lang="en" sz="1100" i="1" u="sng" dirty="0">
                <a:latin typeface="Lora"/>
                <a:ea typeface="Lora"/>
                <a:cs typeface="Lora"/>
                <a:sym typeface="Lora"/>
                <a:hlinkClick r:id="rId4"/>
              </a:rPr>
              <a:t>Creative Commons Attribution license</a:t>
            </a:r>
            <a:r>
              <a:rPr lang="en" sz="1100" i="1" dirty="0">
                <a:latin typeface="Lora"/>
                <a:ea typeface="Lora"/>
                <a:cs typeface="Lora"/>
                <a:sym typeface="Lora"/>
              </a:rPr>
              <a:t>. You can keep the Credits slide or mention SlidesCarnival and other resources used in a slide footer.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299" y="2815923"/>
            <a:ext cx="5987725" cy="5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/>
              <a:t>Se encarga de generar la información completa de la </a:t>
            </a:r>
            <a:r>
              <a:rPr lang="es-ES" u="sng" dirty="0">
                <a:solidFill>
                  <a:schemeClr val="tx1"/>
                </a:solidFill>
                <a:highlight>
                  <a:srgbClr val="CC95ED"/>
                </a:highlight>
              </a:rPr>
              <a:t>guía</a:t>
            </a:r>
            <a:r>
              <a:rPr lang="es-ES" dirty="0"/>
              <a:t> desde el origen al destino.</a:t>
            </a:r>
          </a:p>
        </p:txBody>
      </p:sp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Servidor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004047" y="2291150"/>
            <a:ext cx="7620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2.2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33E693B4-1F63-40D9-BBBC-98ACFCF27D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9058686"/>
              </p:ext>
            </p:extLst>
          </p:nvPr>
        </p:nvGraphicFramePr>
        <p:xfrm>
          <a:off x="2022225" y="3378123"/>
          <a:ext cx="4342716" cy="1462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522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5B9BA87-6890-4129-AC2A-B114E0D90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graphicEl>
                                              <a:dgm id="{F5B9BA87-6890-4129-AC2A-B114E0D90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F5B9BA87-6890-4129-AC2A-B114E0D90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901BDCF-71E9-4A27-9F5C-9F94742742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graphicEl>
                                              <a:dgm id="{B901BDCF-71E9-4A27-9F5C-9F94742742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graphicEl>
                                              <a:dgm id="{B901BDCF-71E9-4A27-9F5C-9F94742742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25EA2F2-BBBA-4E53-A6B7-D4BAB6607C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graphicEl>
                                              <a:dgm id="{625EA2F2-BBBA-4E53-A6B7-D4BAB6607C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graphicEl>
                                              <a:dgm id="{625EA2F2-BBBA-4E53-A6B7-D4BAB6607C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C95A8B4-ABE2-4CCB-A76E-BFCA5E2366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graphicEl>
                                              <a:dgm id="{9C95A8B4-ABE2-4CCB-A76E-BFCA5E2366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graphicEl>
                                              <a:dgm id="{9C95A8B4-ABE2-4CCB-A76E-BFCA5E2366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70D4C93-FCF6-4157-920F-B63CCFD50B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graphicEl>
                                              <a:dgm id="{370D4C93-FCF6-4157-920F-B63CCFD50B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graphicEl>
                                              <a:dgm id="{370D4C93-FCF6-4157-920F-B63CCFD50B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3098EE5-C26E-4248-9B05-63D5B7F3E7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graphicEl>
                                              <a:dgm id="{C3098EE5-C26E-4248-9B05-63D5B7F3E7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graphicEl>
                                              <a:dgm id="{C3098EE5-C26E-4248-9B05-63D5B7F3E7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96A35DF-BF55-4785-A265-1A0A65CA13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graphicEl>
                                              <a:dgm id="{A96A35DF-BF55-4785-A265-1A0A65CA13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graphicEl>
                                              <a:dgm id="{A96A35DF-BF55-4785-A265-1A0A65CA13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9DE75D1-D045-4531-9D10-E50919D268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graphicEl>
                                              <a:dgm id="{69DE75D1-D045-4531-9D10-E50919D268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graphicEl>
                                              <a:dgm id="{69DE75D1-D045-4531-9D10-E50919D268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C36ED49-29E6-4B5B-A220-9C6E4EF5D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graphicEl>
                                              <a:dgm id="{9C36ED49-29E6-4B5B-A220-9C6E4EF5D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graphicEl>
                                              <a:dgm id="{9C36ED49-29E6-4B5B-A220-9C6E4EF5D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build="p"/>
      <p:bldGraphic spid="2" grpId="0">
        <p:bldSub>
          <a:bldDgm bld="one"/>
        </p:bldSub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81E77-92C5-4AD9-AD48-31DC62B8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ejecución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1208BD-DF9B-4E66-9368-74C9E20E2C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35</a:t>
            </a:fld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95E60C3B-FF23-426C-90DC-60791A37057A}"/>
              </a:ext>
            </a:extLst>
          </p:cNvPr>
          <p:cNvGrpSpPr/>
          <p:nvPr/>
        </p:nvGrpSpPr>
        <p:grpSpPr>
          <a:xfrm>
            <a:off x="1381250" y="1485362"/>
            <a:ext cx="2825859" cy="2735470"/>
            <a:chOff x="0" y="0"/>
            <a:chExt cx="2263140" cy="2190750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55BD3E3A-863D-4C12-B906-2A711BBC8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A3487EDA-1A56-494E-B6DF-07D963B5143A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51B2F211-CE33-405A-B46F-F7664BC2C50C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8FC73BD1-BE9D-4CA7-94BB-6B1C0C2F4147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818BFED-2153-4FA8-8059-75A5A38D8D76}"/>
              </a:ext>
            </a:extLst>
          </p:cNvPr>
          <p:cNvGrpSpPr/>
          <p:nvPr/>
        </p:nvGrpSpPr>
        <p:grpSpPr>
          <a:xfrm>
            <a:off x="4924743" y="1358268"/>
            <a:ext cx="2565521" cy="2862564"/>
            <a:chOff x="0" y="0"/>
            <a:chExt cx="1963420" cy="219075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90DAA2F8-8C45-4C18-959B-BFB152D14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5C43D222-31D6-40C2-90C8-78598DB9DFF6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2C585DD7-7002-40E5-B98F-8DBF32118D86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Google Shape;93;p13">
            <a:extLst>
              <a:ext uri="{FF2B5EF4-FFF2-40B4-BE49-F238E27FC236}">
                <a16:creationId xmlns:a16="http://schemas.microsoft.com/office/drawing/2014/main" id="{DCAAB932-0E5B-4579-A70F-D346E6CB873F}"/>
              </a:ext>
            </a:extLst>
          </p:cNvPr>
          <p:cNvSpPr txBox="1"/>
          <p:nvPr/>
        </p:nvSpPr>
        <p:spPr>
          <a:xfrm>
            <a:off x="1381250" y="4347926"/>
            <a:ext cx="4297062" cy="6812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b="1" dirty="0">
                <a:latin typeface="Quattrocento Sans"/>
                <a:sym typeface="Quattrocento Sans"/>
              </a:rPr>
              <a:t>Origen: </a:t>
            </a:r>
            <a:r>
              <a:rPr lang="es-ES" sz="1200" dirty="0">
                <a:latin typeface="Quattrocento Sans"/>
                <a:sym typeface="Quattrocento Sans"/>
              </a:rPr>
              <a:t>Puerta principal de la Facultad (Cuadrante 14, planta 0)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b="1" dirty="0">
                <a:latin typeface="Quattrocento Sans"/>
                <a:sym typeface="Quattrocento Sans"/>
              </a:rPr>
              <a:t>Destino: </a:t>
            </a:r>
            <a:r>
              <a:rPr lang="es-ES" sz="1200" dirty="0">
                <a:latin typeface="Quattrocento Sans"/>
                <a:sym typeface="Quattrocento Sans"/>
              </a:rPr>
              <a:t>Aula 7 (cuadrante 20, planta 1)</a:t>
            </a:r>
            <a:endParaRPr sz="1200" dirty="0">
              <a:latin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" name="Google Shape;112;p15">
            <a:extLst>
              <a:ext uri="{FF2B5EF4-FFF2-40B4-BE49-F238E27FC236}">
                <a16:creationId xmlns:a16="http://schemas.microsoft.com/office/drawing/2014/main" id="{186EC496-CAE5-420D-9365-6EE262114F8E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2.2.1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2042325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FA24FD6-8406-46AA-B1F0-6DB7D8E55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36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13362ED-474E-482F-9671-2363BAC1B14B}"/>
              </a:ext>
            </a:extLst>
          </p:cNvPr>
          <p:cNvGrpSpPr/>
          <p:nvPr/>
        </p:nvGrpSpPr>
        <p:grpSpPr>
          <a:xfrm>
            <a:off x="1932386" y="701071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45E0CC41-C0AE-4FB6-A3EB-CD7E95D3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75962D13-2089-4D7F-8970-D05E7FDC30B0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030AA487-850C-4B84-A7BB-F12BF1221955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77E8562A-9490-4E3B-87C8-1D130C4D61DC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52608CE-2D8C-4C69-A065-A705DC843045}"/>
              </a:ext>
            </a:extLst>
          </p:cNvPr>
          <p:cNvGrpSpPr/>
          <p:nvPr/>
        </p:nvGrpSpPr>
        <p:grpSpPr>
          <a:xfrm>
            <a:off x="5094694" y="701071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116E174-145D-46CD-834E-DD2B3F58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00B95CA0-A87C-4753-9999-8CA3178B1E9B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5FDFB1C7-7A2F-4EC9-BAAB-D908627A3D7E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Google Shape;323;p30">
            <a:extLst>
              <a:ext uri="{FF2B5EF4-FFF2-40B4-BE49-F238E27FC236}">
                <a16:creationId xmlns:a16="http://schemas.microsoft.com/office/drawing/2014/main" id="{73C91F9B-5FDB-4CCC-860A-A6D180BD7F54}"/>
              </a:ext>
            </a:extLst>
          </p:cNvPr>
          <p:cNvSpPr txBox="1">
            <a:spLocks/>
          </p:cNvSpPr>
          <p:nvPr/>
        </p:nvSpPr>
        <p:spPr>
          <a:xfrm>
            <a:off x="993812" y="3311958"/>
            <a:ext cx="7549412" cy="8037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Lista de </a:t>
            </a:r>
            <a:r>
              <a:rPr lang="es-ES" b="1" dirty="0" err="1"/>
              <a:t>beacons</a:t>
            </a:r>
            <a:r>
              <a:rPr lang="es-ES" b="1" dirty="0"/>
              <a:t>:</a:t>
            </a:r>
            <a:r>
              <a:rPr lang="es-ES" dirty="0"/>
              <a:t> </a:t>
            </a:r>
          </a:p>
          <a:p>
            <a:r>
              <a:rPr lang="es-ES" dirty="0"/>
              <a:t>beacon14 beacon15 beacon16 beacon12 beacon11 beacon37 beacon21 beacon20 FINAL|</a:t>
            </a:r>
          </a:p>
        </p:txBody>
      </p:sp>
    </p:spTree>
    <p:extLst>
      <p:ext uri="{BB962C8B-B14F-4D97-AF65-F5344CB8AC3E}">
        <p14:creationId xmlns:p14="http://schemas.microsoft.com/office/powerpoint/2010/main" val="12359841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FA24FD6-8406-46AA-B1F0-6DB7D8E55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37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13362ED-474E-482F-9671-2363BAC1B14B}"/>
              </a:ext>
            </a:extLst>
          </p:cNvPr>
          <p:cNvGrpSpPr/>
          <p:nvPr/>
        </p:nvGrpSpPr>
        <p:grpSpPr>
          <a:xfrm>
            <a:off x="1932386" y="701071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45E0CC41-C0AE-4FB6-A3EB-CD7E95D3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75962D13-2089-4D7F-8970-D05E7FDC30B0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030AA487-850C-4B84-A7BB-F12BF1221955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77E8562A-9490-4E3B-87C8-1D130C4D61DC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52608CE-2D8C-4C69-A065-A705DC843045}"/>
              </a:ext>
            </a:extLst>
          </p:cNvPr>
          <p:cNvGrpSpPr/>
          <p:nvPr/>
        </p:nvGrpSpPr>
        <p:grpSpPr>
          <a:xfrm>
            <a:off x="5094694" y="701071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116E174-145D-46CD-834E-DD2B3F58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00B95CA0-A87C-4753-9999-8CA3178B1E9B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5FDFB1C7-7A2F-4EC9-BAAB-D908627A3D7E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Google Shape;323;p30">
            <a:extLst>
              <a:ext uri="{FF2B5EF4-FFF2-40B4-BE49-F238E27FC236}">
                <a16:creationId xmlns:a16="http://schemas.microsoft.com/office/drawing/2014/main" id="{73C91F9B-5FDB-4CCC-860A-A6D180BD7F54}"/>
              </a:ext>
            </a:extLst>
          </p:cNvPr>
          <p:cNvSpPr txBox="1">
            <a:spLocks/>
          </p:cNvSpPr>
          <p:nvPr/>
        </p:nvSpPr>
        <p:spPr>
          <a:xfrm>
            <a:off x="696654" y="3311958"/>
            <a:ext cx="7846572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Lista de instrucciones:</a:t>
            </a:r>
            <a:r>
              <a:rPr lang="es-ES" dirty="0"/>
              <a:t> </a:t>
            </a:r>
          </a:p>
          <a:p>
            <a:r>
              <a:rPr lang="es-ES" dirty="0"/>
              <a:t>Continúa recto </a:t>
            </a:r>
            <a:r>
              <a:rPr lang="es-ES" u="sng" dirty="0">
                <a:highlight>
                  <a:srgbClr val="CC95ED"/>
                </a:highlight>
              </a:rPr>
              <a:t>10.0</a:t>
            </a:r>
            <a:r>
              <a:rPr lang="es-ES" dirty="0"/>
              <a:t> metros. Luego gira a la </a:t>
            </a:r>
            <a:r>
              <a:rPr lang="es-ES" dirty="0" err="1"/>
              <a:t>izquierda.@Continúa</a:t>
            </a:r>
            <a:r>
              <a:rPr lang="es-ES" dirty="0"/>
              <a:t> recto </a:t>
            </a:r>
            <a:r>
              <a:rPr lang="es-ES" u="sng" dirty="0">
                <a:highlight>
                  <a:srgbClr val="CC95ED"/>
                </a:highlight>
              </a:rPr>
              <a:t>5.0</a:t>
            </a:r>
            <a:r>
              <a:rPr lang="es-ES" dirty="0"/>
              <a:t> metros. Luego gira a la </a:t>
            </a:r>
            <a:r>
              <a:rPr lang="es-ES" dirty="0" err="1"/>
              <a:t>izquierda.@Gira</a:t>
            </a:r>
            <a:r>
              <a:rPr lang="es-ES" dirty="0"/>
              <a:t> a la </a:t>
            </a:r>
            <a:r>
              <a:rPr lang="es-ES" dirty="0" err="1"/>
              <a:t>izquierda.Luego</a:t>
            </a:r>
            <a:r>
              <a:rPr lang="es-ES" dirty="0"/>
              <a:t> continúa recto 5.0 </a:t>
            </a:r>
            <a:r>
              <a:rPr lang="es-ES" dirty="0" err="1"/>
              <a:t>metros.@Gira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</a:t>
            </a:r>
            <a:r>
              <a:rPr lang="es-ES" u="sng" dirty="0" err="1">
                <a:highlight>
                  <a:srgbClr val="CC95ED"/>
                </a:highlight>
              </a:rPr>
              <a:t>El</a:t>
            </a:r>
            <a:r>
              <a:rPr lang="es-ES" u="sng" dirty="0">
                <a:highlight>
                  <a:srgbClr val="CC95ED"/>
                </a:highlight>
              </a:rPr>
              <a:t> ascensor está a la derecha</a:t>
            </a:r>
            <a:r>
              <a:rPr lang="es-ES" dirty="0"/>
              <a:t>. Sube a la planta 1.@</a:t>
            </a:r>
            <a:r>
              <a:rPr lang="es-ES" u="sng" dirty="0">
                <a:highlight>
                  <a:srgbClr val="CC95ED"/>
                </a:highlight>
              </a:rPr>
              <a:t>Gira a la derecha</a:t>
            </a:r>
            <a:r>
              <a:rPr lang="es-ES" dirty="0"/>
              <a:t> y avanza 5.0 metros. Espera la siguiente </a:t>
            </a:r>
            <a:r>
              <a:rPr lang="es-ES" dirty="0" err="1"/>
              <a:t>indicación.@Gira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metros.@Tu</a:t>
            </a:r>
            <a:r>
              <a:rPr lang="es-ES" dirty="0"/>
              <a:t> </a:t>
            </a:r>
            <a:r>
              <a:rPr lang="es-ES" u="sng" dirty="0">
                <a:highlight>
                  <a:srgbClr val="CC95ED"/>
                </a:highlight>
              </a:rPr>
              <a:t>destino está a la izquierda</a:t>
            </a:r>
            <a:r>
              <a:rPr lang="es-ES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1887586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FA24FD6-8406-46AA-B1F0-6DB7D8E55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38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13362ED-474E-482F-9671-2363BAC1B14B}"/>
              </a:ext>
            </a:extLst>
          </p:cNvPr>
          <p:cNvGrpSpPr/>
          <p:nvPr/>
        </p:nvGrpSpPr>
        <p:grpSpPr>
          <a:xfrm>
            <a:off x="1932386" y="701071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45E0CC41-C0AE-4FB6-A3EB-CD7E95D3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75962D13-2089-4D7F-8970-D05E7FDC30B0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030AA487-850C-4B84-A7BB-F12BF1221955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77E8562A-9490-4E3B-87C8-1D130C4D61DC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52608CE-2D8C-4C69-A065-A705DC843045}"/>
              </a:ext>
            </a:extLst>
          </p:cNvPr>
          <p:cNvGrpSpPr/>
          <p:nvPr/>
        </p:nvGrpSpPr>
        <p:grpSpPr>
          <a:xfrm>
            <a:off x="5094694" y="701071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116E174-145D-46CD-834E-DD2B3F58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00B95CA0-A87C-4753-9999-8CA3178B1E9B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5FDFB1C7-7A2F-4EC9-BAAB-D908627A3D7E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Google Shape;323;p30">
            <a:extLst>
              <a:ext uri="{FF2B5EF4-FFF2-40B4-BE49-F238E27FC236}">
                <a16:creationId xmlns:a16="http://schemas.microsoft.com/office/drawing/2014/main" id="{73C91F9B-5FDB-4CCC-860A-A6D180BD7F54}"/>
              </a:ext>
            </a:extLst>
          </p:cNvPr>
          <p:cNvSpPr txBox="1">
            <a:spLocks/>
          </p:cNvSpPr>
          <p:nvPr/>
        </p:nvSpPr>
        <p:spPr>
          <a:xfrm>
            <a:off x="620720" y="3318274"/>
            <a:ext cx="6745449" cy="630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sobre los giros:</a:t>
            </a:r>
            <a:r>
              <a:rPr lang="es-ES" dirty="0"/>
              <a:t> </a:t>
            </a:r>
          </a:p>
          <a:p>
            <a:r>
              <a:rPr lang="es-ES" dirty="0" err="1"/>
              <a:t>no@no@iz@der@no@der@der@no</a:t>
            </a:r>
            <a:r>
              <a:rPr lang="es-ES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2735268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FA24FD6-8406-46AA-B1F0-6DB7D8E55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39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13362ED-474E-482F-9671-2363BAC1B14B}"/>
              </a:ext>
            </a:extLst>
          </p:cNvPr>
          <p:cNvGrpSpPr/>
          <p:nvPr/>
        </p:nvGrpSpPr>
        <p:grpSpPr>
          <a:xfrm>
            <a:off x="1932386" y="701071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45E0CC41-C0AE-4FB6-A3EB-CD7E95D3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75962D13-2089-4D7F-8970-D05E7FDC30B0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030AA487-850C-4B84-A7BB-F12BF1221955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77E8562A-9490-4E3B-87C8-1D130C4D61DC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52608CE-2D8C-4C69-A065-A705DC843045}"/>
              </a:ext>
            </a:extLst>
          </p:cNvPr>
          <p:cNvGrpSpPr/>
          <p:nvPr/>
        </p:nvGrpSpPr>
        <p:grpSpPr>
          <a:xfrm>
            <a:off x="5094694" y="701071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116E174-145D-46CD-834E-DD2B3F58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00B95CA0-A87C-4753-9999-8CA3178B1E9B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5FDFB1C7-7A2F-4EC9-BAAB-D908627A3D7E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Google Shape;323;p30">
            <a:extLst>
              <a:ext uri="{FF2B5EF4-FFF2-40B4-BE49-F238E27FC236}">
                <a16:creationId xmlns:a16="http://schemas.microsoft.com/office/drawing/2014/main" id="{73C91F9B-5FDB-4CCC-860A-A6D180BD7F54}"/>
              </a:ext>
            </a:extLst>
          </p:cNvPr>
          <p:cNvSpPr txBox="1">
            <a:spLocks/>
          </p:cNvSpPr>
          <p:nvPr/>
        </p:nvSpPr>
        <p:spPr>
          <a:xfrm>
            <a:off x="575630" y="3261125"/>
            <a:ext cx="7967589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adicional (sobre el cuadrante siguiente):</a:t>
            </a:r>
            <a:r>
              <a:rPr lang="es-ES" dirty="0"/>
              <a:t> </a:t>
            </a:r>
          </a:p>
          <a:p>
            <a:r>
              <a:rPr lang="es-ES" dirty="0"/>
              <a:t>Información adicional: Muy cerca de ti se encuentra </a:t>
            </a:r>
            <a:r>
              <a:rPr lang="es-ES" u="sng" dirty="0" err="1">
                <a:highlight>
                  <a:srgbClr val="CC95ED"/>
                </a:highlight>
              </a:rPr>
              <a:t>secretaria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 </a:t>
            </a:r>
            <a:r>
              <a:rPr lang="es-ES" dirty="0" err="1"/>
              <a:t>conserjeria</a:t>
            </a:r>
            <a:r>
              <a:rPr lang="es-ES" dirty="0"/>
              <a:t>.@Información adicional: En la mitad del pasillo hay </a:t>
            </a:r>
            <a:r>
              <a:rPr lang="es-ES" u="sng" dirty="0">
                <a:highlight>
                  <a:srgbClr val="CC95ED"/>
                </a:highlight>
              </a:rPr>
              <a:t>dos escalones</a:t>
            </a:r>
            <a:r>
              <a:rPr lang="es-ES" dirty="0"/>
              <a:t> </a:t>
            </a:r>
            <a:r>
              <a:rPr lang="es-ES" dirty="0" err="1"/>
              <a:t>estrechos.@Información</a:t>
            </a:r>
            <a:r>
              <a:rPr lang="es-ES" dirty="0"/>
              <a:t> adicional: Muy cerca de ti se encuentran los </a:t>
            </a:r>
            <a:r>
              <a:rPr lang="es-ES" u="sng" dirty="0">
                <a:highlight>
                  <a:srgbClr val="CC95ED"/>
                </a:highlight>
              </a:rPr>
              <a:t>ascensores y las </a:t>
            </a:r>
            <a:r>
              <a:rPr lang="es-ES" u="sng" dirty="0" err="1">
                <a:highlight>
                  <a:srgbClr val="CC95ED"/>
                </a:highlight>
              </a:rPr>
              <a:t>escaleras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encuentran los ascensores y las </a:t>
            </a:r>
            <a:r>
              <a:rPr lang="es-ES" dirty="0" err="1"/>
              <a:t>escaleras.@Información</a:t>
            </a:r>
            <a:r>
              <a:rPr lang="es-ES" dirty="0"/>
              <a:t> adicional: </a:t>
            </a:r>
            <a:r>
              <a:rPr lang="es-ES" dirty="0" err="1"/>
              <a:t>no@Información</a:t>
            </a:r>
            <a:r>
              <a:rPr lang="es-ES" dirty="0"/>
              <a:t> adicional: Muy cerca de ti se encuentra la puerta del aula 7 y aseos femeninos@no</a:t>
            </a:r>
          </a:p>
        </p:txBody>
      </p:sp>
    </p:spTree>
    <p:extLst>
      <p:ext uri="{BB962C8B-B14F-4D97-AF65-F5344CB8AC3E}">
        <p14:creationId xmlns:p14="http://schemas.microsoft.com/office/powerpoint/2010/main" val="71632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Google Shape;111;p15">
            <a:extLst>
              <a:ext uri="{FF2B5EF4-FFF2-40B4-BE49-F238E27FC236}">
                <a16:creationId xmlns:a16="http://schemas.microsoft.com/office/drawing/2014/main" id="{7A21B22B-7772-40DF-BA4D-3C12F0041105}"/>
              </a:ext>
            </a:extLst>
          </p:cNvPr>
          <p:cNvSpPr txBox="1">
            <a:spLocks/>
          </p:cNvSpPr>
          <p:nvPr/>
        </p:nvSpPr>
        <p:spPr>
          <a:xfrm>
            <a:off x="2022300" y="3452417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/>
            <a:r>
              <a:rPr lang="en-US"/>
              <a:t>Let’s start with the first set of slides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build="p"/>
      <p:bldP spid="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02B61-CFC2-44B1-9ADC-BED176A4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 del servidor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596C399-3BD4-4B67-B510-3174663382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40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9330158-41E4-40EE-BDE2-E16B4AA2004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43"/>
          <a:stretch/>
        </p:blipFill>
        <p:spPr bwMode="auto">
          <a:xfrm>
            <a:off x="5073028" y="998256"/>
            <a:ext cx="3744549" cy="38127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E1D279FF-3548-49A6-B1C6-623FFBB4FF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8223696"/>
              </p:ext>
            </p:extLst>
          </p:nvPr>
        </p:nvGraphicFramePr>
        <p:xfrm>
          <a:off x="326423" y="1988946"/>
          <a:ext cx="4737163" cy="1831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Google Shape;112;p15">
            <a:extLst>
              <a:ext uri="{FF2B5EF4-FFF2-40B4-BE49-F238E27FC236}">
                <a16:creationId xmlns:a16="http://schemas.microsoft.com/office/drawing/2014/main" id="{BBBC5EFC-9DA0-44A8-8AB0-804F507D8078}"/>
              </a:ext>
            </a:extLst>
          </p:cNvPr>
          <p:cNvSpPr txBox="1"/>
          <p:nvPr/>
        </p:nvSpPr>
        <p:spPr>
          <a:xfrm>
            <a:off x="695209" y="932956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2.2.2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12843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121A04-B714-4533-9F72-D7EBB5EDC5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A8121A04-B714-4533-9F72-D7EBB5EDC5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55F6FF-C64E-432B-A89F-5BEEE4E78B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A655F6FF-C64E-432B-A89F-5BEEE4E78B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5B90B0-EC9F-4B63-8D21-B17090BA38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CB5B90B0-EC9F-4B63-8D21-B17090BA38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857C2BA-3C51-45C9-93DE-C1F54E2A12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5857C2BA-3C51-45C9-93DE-C1F54E2A12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D48580-1518-41E4-BB8E-6E29D9715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52D48580-1518-41E4-BB8E-6E29D9715A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7AF2A3-D5A1-4153-92D4-0401739D13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A97AF2A3-D5A1-4153-92D4-0401739D13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594760-2D87-472F-A10D-A65F00433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0A594760-2D87-472F-A10D-A65F004336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65DEC57-8D5F-40A3-8E09-5ED42BE4B6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965DEC57-8D5F-40A3-8E09-5ED42BE4B6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93AA8DC-4C5D-4210-B768-7F1DA7BC89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593AA8DC-4C5D-4210-B768-7F1DA7BC89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1677875" y="2932465"/>
            <a:ext cx="6865352" cy="5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/>
              <a:t>La idea inicial era la de realizar una evaluación con </a:t>
            </a:r>
            <a:r>
              <a:rPr lang="es-ES" u="sng" dirty="0">
                <a:highlight>
                  <a:srgbClr val="CC95ED"/>
                </a:highlight>
              </a:rPr>
              <a:t>usuarios finales</a:t>
            </a:r>
            <a:r>
              <a:rPr lang="es-ES" dirty="0"/>
              <a:t> y, preferiblemente, en la Facultad de Informática de la UCM.</a:t>
            </a:r>
          </a:p>
        </p:txBody>
      </p:sp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Evaluación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677875" y="3544932"/>
            <a:ext cx="644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A causa de la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COVID-19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, no ha sido posible la ejecución de dicha evaluación.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677875" y="3902976"/>
            <a:ext cx="6445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Adaptación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del plan de evaluación a la nueva situación. </a:t>
            </a:r>
          </a:p>
          <a:p>
            <a:pPr marL="76200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 Evaluación en una vivienda.</a:t>
            </a:r>
            <a:endParaRPr lang="es-ES" dirty="0">
              <a:solidFill>
                <a:schemeClr val="dk1"/>
              </a:solidFill>
              <a:latin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22414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build="p"/>
      <p:bldP spid="6" grpId="0"/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E19B1-FFB9-41F4-8288-92E8EFB1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Realización de la evaluación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1A4E16-D80F-497A-98EA-D0A605CB27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42</a:t>
            </a:fld>
            <a:endParaRPr lang="es-ES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01DEEBBA-377C-4A04-BF38-2977C8C09A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261885"/>
              </p:ext>
            </p:extLst>
          </p:nvPr>
        </p:nvGraphicFramePr>
        <p:xfrm>
          <a:off x="706737" y="1255059"/>
          <a:ext cx="7730526" cy="2179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6521D497-F4D4-4D6E-800F-683C9B806989}"/>
              </a:ext>
            </a:extLst>
          </p:cNvPr>
          <p:cNvSpPr txBox="1"/>
          <p:nvPr/>
        </p:nvSpPr>
        <p:spPr>
          <a:xfrm>
            <a:off x="706737" y="3434661"/>
            <a:ext cx="77305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realizaron pruebas de: 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Se diseñaron hasta 9 pruebas distintas (</a:t>
            </a:r>
            <a:r>
              <a:rPr lang="es-ES" dirty="0"/>
              <a:t>algunas de ellas realizadas varias veces)</a:t>
            </a:r>
            <a:r>
              <a:rPr lang="es-ES" dirty="0">
                <a:sym typeface="Wingdings" panose="05000000000000000000" pitchFamily="2" charset="2"/>
              </a:rPr>
              <a:t>. 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F1CD0E6-9318-4C76-BE4E-ACAEE91DC8A5}"/>
              </a:ext>
            </a:extLst>
          </p:cNvPr>
          <p:cNvSpPr txBox="1"/>
          <p:nvPr/>
        </p:nvSpPr>
        <p:spPr>
          <a:xfrm>
            <a:off x="1236323" y="3650105"/>
            <a:ext cx="72539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/>
            <a:r>
              <a:rPr lang="es-ES" dirty="0"/>
              <a:t>Seguimiento de la ruta </a:t>
            </a:r>
            <a:r>
              <a:rPr lang="es-ES" dirty="0">
                <a:sym typeface="Wingdings" panose="05000000000000000000" pitchFamily="2" charset="2"/>
              </a:rPr>
              <a:t> El usuario permanece siempre dentro del recorrido establecido.</a:t>
            </a:r>
          </a:p>
          <a:p>
            <a:pPr lvl="8"/>
            <a:r>
              <a:rPr lang="es-ES" dirty="0"/>
              <a:t>Usuario perdido </a:t>
            </a:r>
            <a:r>
              <a:rPr lang="es-ES" dirty="0">
                <a:sym typeface="Wingdings" panose="05000000000000000000" pitchFamily="2" charset="2"/>
              </a:rPr>
              <a:t> El usuario sale del recorrido establecido y es necesario redirigirle al destino.</a:t>
            </a:r>
            <a:endParaRPr lang="es-ES" dirty="0"/>
          </a:p>
          <a:p>
            <a:endParaRPr lang="es-ES" dirty="0"/>
          </a:p>
        </p:txBody>
      </p:sp>
      <p:sp>
        <p:nvSpPr>
          <p:cNvPr id="10" name="Google Shape;112;p15">
            <a:extLst>
              <a:ext uri="{FF2B5EF4-FFF2-40B4-BE49-F238E27FC236}">
                <a16:creationId xmlns:a16="http://schemas.microsoft.com/office/drawing/2014/main" id="{32FCFC43-5C04-4C69-A771-00C6AE7AC472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43196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Seguimiento de la ruta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43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980D6E-B426-4A47-B974-5B0D5B84411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48"/>
          <a:stretch/>
        </p:blipFill>
        <p:spPr bwMode="auto">
          <a:xfrm>
            <a:off x="5521980" y="1358268"/>
            <a:ext cx="3021247" cy="32031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388710" y="2143894"/>
            <a:ext cx="487094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/>
              <a:t>Las Instrucciones generadas para cada cuadrante fueron las siguientes: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0: </a:t>
            </a:r>
            <a:r>
              <a:rPr lang="es-ES" sz="1300" i="1" dirty="0"/>
              <a:t>Continúa recto 5.0 metros. Luego gira a la izquierda</a:t>
            </a:r>
            <a:r>
              <a:rPr lang="es-ES" sz="1300" dirty="0"/>
              <a:t>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1: </a:t>
            </a:r>
            <a:r>
              <a:rPr lang="es-ES" sz="1300" i="1" dirty="0"/>
              <a:t>Gira a la izquierda. Luego continúa recto 5.0 metros.</a:t>
            </a:r>
            <a:endParaRPr lang="es-ES" sz="1300" dirty="0"/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2: </a:t>
            </a:r>
            <a:r>
              <a:rPr lang="es-ES" sz="1300" i="1" dirty="0"/>
              <a:t>Gira a la izquierda. Luego continúa recto 5.0 metros.</a:t>
            </a:r>
            <a:endParaRPr lang="es-ES" sz="1300" dirty="0"/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b="1" dirty="0"/>
              <a:t>Cuadrante 4: </a:t>
            </a:r>
            <a:r>
              <a:rPr lang="es-ES" sz="1300" b="1" i="1" dirty="0"/>
              <a:t>Gira a la derecha. Luego continúa recto 5.0 metros. </a:t>
            </a:r>
            <a:r>
              <a:rPr lang="es-ES" sz="1300" b="1" dirty="0"/>
              <a:t>(Perdida)</a:t>
            </a:r>
            <a:endParaRPr lang="es-ES" sz="1300" dirty="0"/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9: </a:t>
            </a:r>
            <a:r>
              <a:rPr lang="es-ES" sz="1300" i="1" dirty="0"/>
              <a:t>Gira a la izquierda. Luego continúa recto 5.0 metros.</a:t>
            </a:r>
            <a:endParaRPr lang="es-ES" sz="1300" dirty="0"/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10: </a:t>
            </a:r>
            <a:r>
              <a:rPr lang="es-ES" sz="1300" i="1" dirty="0"/>
              <a:t>Tu destino está a la derecha</a:t>
            </a:r>
            <a:r>
              <a:rPr lang="es-ES" sz="1200" i="1" dirty="0"/>
              <a:t>.</a:t>
            </a:r>
            <a:endParaRPr lang="es-ES" sz="12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37B7F1-8E15-41AE-8A1D-60BBCEDF7BE0}"/>
              </a:ext>
            </a:extLst>
          </p:cNvPr>
          <p:cNvSpPr txBox="1"/>
          <p:nvPr/>
        </p:nvSpPr>
        <p:spPr>
          <a:xfrm>
            <a:off x="388710" y="1594603"/>
            <a:ext cx="387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Ruta del cuadrante 0 al 10. Pérdida del beacon4.</a:t>
            </a:r>
          </a:p>
          <a:p>
            <a:endParaRPr lang="es-ES" dirty="0"/>
          </a:p>
        </p:txBody>
      </p:sp>
      <p:sp>
        <p:nvSpPr>
          <p:cNvPr id="8" name="Google Shape;112;p15">
            <a:extLst>
              <a:ext uri="{FF2B5EF4-FFF2-40B4-BE49-F238E27FC236}">
                <a16:creationId xmlns:a16="http://schemas.microsoft.com/office/drawing/2014/main" id="{31B16089-5143-4851-9A63-FAF082B20268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80817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Usuario perdido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44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388710" y="2143894"/>
            <a:ext cx="487094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sz="1300" dirty="0"/>
              <a:t>Diferencias respecto al caso anterior: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5: el usuario recibe el siguiente aviso: </a:t>
            </a:r>
            <a:r>
              <a:rPr lang="es-ES" sz="1300" i="1" u="sng" dirty="0"/>
              <a:t>La dirección tomada no</a:t>
            </a:r>
            <a:r>
              <a:rPr lang="es-ES" sz="1300" u="sng" dirty="0"/>
              <a:t> </a:t>
            </a:r>
            <a:r>
              <a:rPr lang="es-ES" sz="1300" i="1" u="sng" dirty="0"/>
              <a:t>ha sido la correcta. Da la vuelta para volver en la dirección en la que venías. La nueva</a:t>
            </a:r>
            <a:r>
              <a:rPr lang="es-ES" sz="1300" u="sng" dirty="0"/>
              <a:t> </a:t>
            </a:r>
            <a:r>
              <a:rPr lang="es-ES" sz="1300" i="1" u="sng" dirty="0"/>
              <a:t>ruta comenzará cuando pulses Iniciar ruta</a:t>
            </a:r>
            <a:r>
              <a:rPr lang="es-ES" sz="1300" dirty="0"/>
              <a:t>. Desde ese punto las instrucciones de guía hasta el cuadrante 10 se reanudan tomando como origen el cuadrante 5.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5: </a:t>
            </a:r>
            <a:r>
              <a:rPr lang="es-ES" sz="1300" i="1" dirty="0"/>
              <a:t>Continúa recto 5.0 metros. Luego gira a la izquierda</a:t>
            </a:r>
            <a:r>
              <a:rPr lang="es-ES" sz="1300" dirty="0"/>
              <a:t>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37B7F1-8E15-41AE-8A1D-60BBCEDF7BE0}"/>
              </a:ext>
            </a:extLst>
          </p:cNvPr>
          <p:cNvSpPr txBox="1"/>
          <p:nvPr/>
        </p:nvSpPr>
        <p:spPr>
          <a:xfrm>
            <a:off x="388710" y="1594603"/>
            <a:ext cx="387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Ruta del cuadrante 0 al 10. Pérdida del beacon4.</a:t>
            </a:r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DFE78E1-644F-49E6-862A-1EEA3CD0724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258" y="1358268"/>
            <a:ext cx="3096385" cy="322849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3.3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62324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 de la evaluación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45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1381250" y="1583122"/>
            <a:ext cx="7161977" cy="263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/>
              <a:t>El código de la aplicación funciona de la manera esperada.</a:t>
            </a:r>
            <a:br>
              <a:rPr lang="es-ES" dirty="0"/>
            </a:br>
            <a:r>
              <a:rPr lang="es-ES" dirty="0"/>
              <a:t>	Generación de la guía (servidor).</a:t>
            </a:r>
            <a:br>
              <a:rPr lang="es-ES" dirty="0"/>
            </a:br>
            <a:r>
              <a:rPr lang="es-ES" dirty="0"/>
              <a:t>	Seguimiento de la ruta y otras funcionalidades (cliente).</a:t>
            </a: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/>
              <a:t>El mapeo del edificio juega un papel primordial.</a:t>
            </a: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/>
              <a:t>La generalidad de la aplicación permite que se adapte tan solo generando archivos adicionales sobre el edificio.</a:t>
            </a: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/>
              <a:t>Instrucciones e información adicional anticipadas permiten reaccionar con mayor rapidez al usuario.</a:t>
            </a:r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3.4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5936789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1677875" y="2932465"/>
            <a:ext cx="6865352" cy="5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/>
              <a:t>Solución satisfactoria al problema de la navegación por interiores mediante el uso de balizas Bluetooth.</a:t>
            </a:r>
          </a:p>
        </p:txBody>
      </p:sp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Conclusiones y trabajo futuro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677875" y="3544932"/>
            <a:ext cx="644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A</a:t>
            </a:r>
            <a:r>
              <a:rPr lang="es-ES" dirty="0">
                <a:highlight>
                  <a:srgbClr val="CC95ED"/>
                </a:highlight>
              </a:rPr>
              <a:t>daptada</a:t>
            </a:r>
            <a:r>
              <a:rPr lang="es-ES" dirty="0"/>
              <a:t> e inclusiva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677875" y="3902976"/>
            <a:ext cx="644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/>
              <a:t>Implementación general.</a:t>
            </a:r>
            <a:endParaRPr lang="es-ES" dirty="0">
              <a:solidFill>
                <a:schemeClr val="dk1"/>
              </a:solidFill>
              <a:latin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80877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build="p"/>
      <p:bldP spid="6" grpId="0"/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Trabajo futuro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47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1381250" y="1583122"/>
            <a:ext cx="7161977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>
                <a:highlight>
                  <a:srgbClr val="CC95ED"/>
                </a:highlight>
              </a:rPr>
              <a:t>Despliegue</a:t>
            </a:r>
            <a:r>
              <a:rPr lang="es-ES" dirty="0"/>
              <a:t> de la aplicación en la Facultad de Informática.</a:t>
            </a: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/>
              <a:t>Evaluación con usuarios finales.</a:t>
            </a: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/>
              <a:t>Utilización y extensión de la aplicación en espacios más ambiciosos como museos, aeropuertos o estaciones.</a:t>
            </a:r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3676506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Individual </a:t>
            </a:r>
            <a:r>
              <a:rPr lang="es-ES" dirty="0" err="1"/>
              <a:t>work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6097291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Belén Serrano Antón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49</a:t>
            </a:fld>
            <a:endParaRPr lang="es-ES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0DBFD7C-0ED0-4BCD-ABC0-ED108C096D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8833372"/>
              </p:ext>
            </p:extLst>
          </p:nvPr>
        </p:nvGraphicFramePr>
        <p:xfrm>
          <a:off x="1381250" y="1583122"/>
          <a:ext cx="6731809" cy="1991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9767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27989B5-83ED-41ED-89B7-2065203DB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227989B5-83ED-41ED-89B7-2065203DBA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8EA734C-D6D0-4A8D-9073-BF51B3BEFD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graphicEl>
                                              <a:dgm id="{08EA734C-D6D0-4A8D-9073-BF51B3BEFD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Google Shape;111;p15">
            <a:extLst>
              <a:ext uri="{FF2B5EF4-FFF2-40B4-BE49-F238E27FC236}">
                <a16:creationId xmlns:a16="http://schemas.microsoft.com/office/drawing/2014/main" id="{7A21B22B-7772-40DF-BA4D-3C12F0041105}"/>
              </a:ext>
            </a:extLst>
          </p:cNvPr>
          <p:cNvSpPr txBox="1">
            <a:spLocks/>
          </p:cNvSpPr>
          <p:nvPr/>
        </p:nvSpPr>
        <p:spPr>
          <a:xfrm>
            <a:off x="2022300" y="3452417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/>
            <a:r>
              <a:rPr lang="en-US"/>
              <a:t>Let’s start with the first set of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63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build="p"/>
      <p:bldP spid="6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Clara de Suso Seijas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50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1381250" y="1583122"/>
            <a:ext cx="7161977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/>
              <a:t>Punto1</a:t>
            </a:r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813790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Quotations are commonly printed as a means of inspiration and to invoke</a:t>
            </a:r>
            <a:r>
              <a:rPr lang="en" dirty="0">
                <a:highlight>
                  <a:srgbClr val="FFCD00"/>
                </a:highlight>
              </a:rPr>
              <a:t> philosophical thoughts </a:t>
            </a:r>
            <a:r>
              <a:rPr lang="en" dirty="0"/>
              <a:t>from the reader.</a:t>
            </a:r>
            <a:endParaRPr dirty="0"/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a </a:t>
            </a:r>
            <a:r>
              <a:rPr lang="en" dirty="0">
                <a:highlight>
                  <a:srgbClr val="FFCD00"/>
                </a:highlight>
              </a:rPr>
              <a:t>slide tit</a:t>
            </a:r>
            <a:r>
              <a:rPr lang="es-ES" dirty="0">
                <a:highlight>
                  <a:srgbClr val="FFCD00"/>
                </a:highlight>
              </a:rPr>
              <a:t>le</a:t>
            </a:r>
            <a:endParaRPr dirty="0">
              <a:highlight>
                <a:srgbClr val="FFCD00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2">
                  <a:lumMod val="60000"/>
                  <a:lumOff val="40000"/>
                </a:schemeClr>
              </a:buClr>
              <a:buSzPts val="2400"/>
              <a:buChar char="◉"/>
            </a:pPr>
            <a:r>
              <a:rPr lang="en" dirty="0"/>
              <a:t>Here you have a list of items</a:t>
            </a:r>
            <a:endParaRPr dirty="0"/>
          </a:p>
          <a:p>
            <a:pPr>
              <a:spcBef>
                <a:spcPts val="0"/>
              </a:spcBef>
              <a:buClr>
                <a:schemeClr val="accent2">
                  <a:lumMod val="60000"/>
                  <a:lumOff val="40000"/>
                </a:schemeClr>
              </a:buClr>
            </a:pPr>
            <a:r>
              <a:rPr lang="en" dirty="0"/>
              <a:t>And some text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60000"/>
                  <a:lumOff val="40000"/>
                </a:schemeClr>
              </a:buClr>
              <a:buSzPts val="2400"/>
              <a:buChar char="◉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0" y="2878138"/>
            <a:ext cx="5241925" cy="11604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bg1"/>
                </a:solidFill>
                <a:highlight>
                  <a:srgbClr val="800080"/>
                </a:highlight>
              </a:rPr>
              <a:t>Big concept</a:t>
            </a:r>
            <a:endParaRPr sz="4800" dirty="0">
              <a:solidFill>
                <a:schemeClr val="bg1"/>
              </a:solidFill>
              <a:highlight>
                <a:srgbClr val="800080"/>
              </a:highlight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subTitle" idx="4294967295"/>
          </p:nvPr>
        </p:nvSpPr>
        <p:spPr>
          <a:xfrm>
            <a:off x="0" y="3792538"/>
            <a:ext cx="5241925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18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41" name="Google Shape;141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18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44" name="Google Shape;144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18"/>
          <p:cNvSpPr/>
          <p:nvPr/>
        </p:nvSpPr>
        <p:spPr>
          <a:xfrm>
            <a:off x="3936800" y="1094079"/>
            <a:ext cx="161807" cy="15450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5197375" y="1751151"/>
            <a:ext cx="98383" cy="9397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 rot="1280154">
            <a:off x="3824697" y="1560092"/>
            <a:ext cx="98367" cy="9397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CD00"/>
                </a:highlight>
              </a:rPr>
              <a:t>White</a:t>
            </a:r>
            <a:endParaRPr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CD00"/>
                </a:highlight>
              </a:rPr>
              <a:t>Black</a:t>
            </a:r>
            <a:endParaRPr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Personalizado 1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CC95ED"/>
      </a:accent1>
      <a:accent2>
        <a:srgbClr val="42075B"/>
      </a:accent2>
      <a:accent3>
        <a:srgbClr val="330866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</TotalTime>
  <Words>2153</Words>
  <Application>Microsoft Office PowerPoint</Application>
  <PresentationFormat>Presentación en pantalla (16:9)</PresentationFormat>
  <Paragraphs>314</Paragraphs>
  <Slides>50</Slides>
  <Notes>37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50</vt:i4>
      </vt:variant>
    </vt:vector>
  </HeadingPairs>
  <TitlesOfParts>
    <vt:vector size="56" baseType="lpstr">
      <vt:lpstr>Arial</vt:lpstr>
      <vt:lpstr>Lora</vt:lpstr>
      <vt:lpstr>Quattrocento Sans</vt:lpstr>
      <vt:lpstr>Montserrat</vt:lpstr>
      <vt:lpstr>Calibri</vt:lpstr>
      <vt:lpstr>Viola template</vt:lpstr>
      <vt:lpstr>Descripción de espacios interiores para personas ciegas o con visibilidad reducida</vt:lpstr>
      <vt:lpstr>Instructions for use</vt:lpstr>
      <vt:lpstr>Hello!</vt:lpstr>
      <vt:lpstr>Transition headline</vt:lpstr>
      <vt:lpstr>Transition headline</vt:lpstr>
      <vt:lpstr>Presentación de PowerPoint</vt:lpstr>
      <vt:lpstr>This is a slide title</vt:lpstr>
      <vt:lpstr>Big concept</vt:lpstr>
      <vt:lpstr>You can also split your content</vt:lpstr>
      <vt:lpstr>In two or three columns</vt:lpstr>
      <vt:lpstr>Presentación de PowerPoint</vt:lpstr>
      <vt:lpstr>Want big impact? Use big image.</vt:lpstr>
      <vt:lpstr>Use charts to explain your ideas</vt:lpstr>
      <vt:lpstr>Or use diagrams to explain complex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Presentación de PowerPoint</vt:lpstr>
      <vt:lpstr>Android project</vt:lpstr>
      <vt:lpstr>iPhone project</vt:lpstr>
      <vt:lpstr>Tablet project</vt:lpstr>
      <vt:lpstr>Desktop project</vt:lpstr>
      <vt:lpstr>Thanks!</vt:lpstr>
      <vt:lpstr>Credits</vt:lpstr>
      <vt:lpstr>Presentation design</vt:lpstr>
      <vt:lpstr>Presentación de PowerPoint</vt:lpstr>
      <vt:lpstr>Diagrams and infographics</vt:lpstr>
      <vt:lpstr>Presentación de PowerPoint</vt:lpstr>
      <vt:lpstr>Presentación de PowerPoint</vt:lpstr>
      <vt:lpstr>Instructions for use</vt:lpstr>
      <vt:lpstr>Servidor</vt:lpstr>
      <vt:lpstr>Ejemplo de ejecución</vt:lpstr>
      <vt:lpstr>Presentación de PowerPoint</vt:lpstr>
      <vt:lpstr>Presentación de PowerPoint</vt:lpstr>
      <vt:lpstr>Presentación de PowerPoint</vt:lpstr>
      <vt:lpstr>Presentación de PowerPoint</vt:lpstr>
      <vt:lpstr>Implementación del servidor</vt:lpstr>
      <vt:lpstr>Evaluación</vt:lpstr>
      <vt:lpstr>Realización de la evaluación</vt:lpstr>
      <vt:lpstr>Seguimiento de la ruta</vt:lpstr>
      <vt:lpstr>Usuario perdido</vt:lpstr>
      <vt:lpstr>Conclusiones de la evaluación</vt:lpstr>
      <vt:lpstr>Conclusiones y trabajo futuro</vt:lpstr>
      <vt:lpstr>Trabajo futuro</vt:lpstr>
      <vt:lpstr>Individual work</vt:lpstr>
      <vt:lpstr>Belén Serrano Antón</vt:lpstr>
      <vt:lpstr>Clara de Suso Seijas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BELEN SERRANO ANTON</dc:creator>
  <cp:lastModifiedBy>Belén</cp:lastModifiedBy>
  <cp:revision>41</cp:revision>
  <dcterms:created xsi:type="dcterms:W3CDTF">2020-06-17T18:02:59Z</dcterms:created>
  <dcterms:modified xsi:type="dcterms:W3CDTF">2020-06-19T16:46:44Z</dcterms:modified>
</cp:coreProperties>
</file>