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1" r:id="rId2"/>
    <p:sldId id="292" r:id="rId3"/>
    <p:sldId id="311" r:id="rId4"/>
    <p:sldId id="312" r:id="rId5"/>
    <p:sldId id="299" r:id="rId6"/>
    <p:sldId id="300" r:id="rId7"/>
    <p:sldId id="301" r:id="rId8"/>
    <p:sldId id="313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5" r:id="rId18"/>
    <p:sldId id="296" r:id="rId19"/>
    <p:sldId id="297" r:id="rId20"/>
    <p:sldId id="298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91"/>
            <p14:sldId id="292"/>
            <p14:sldId id="311"/>
            <p14:sldId id="312"/>
            <p14:sldId id="299"/>
            <p14:sldId id="300"/>
            <p14:sldId id="301"/>
            <p14:sldId id="31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1248022"/>
            <a:ext cx="7161977" cy="264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9633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12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05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119822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06537"/>
              </p:ext>
            </p:extLst>
          </p:nvPr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1373</Words>
  <Application>Microsoft Office PowerPoint</Application>
  <PresentationFormat>Presentación en pantalla (16:9)</PresentationFormat>
  <Paragraphs>150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Lora</vt:lpstr>
      <vt:lpstr>Quattrocento Sans</vt:lpstr>
      <vt:lpstr>Viola template</vt:lpstr>
      <vt:lpstr>Servidor</vt:lpstr>
      <vt:lpstr>Ejemplo de ejecución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65</cp:revision>
  <dcterms:created xsi:type="dcterms:W3CDTF">2020-06-17T18:02:59Z</dcterms:created>
  <dcterms:modified xsi:type="dcterms:W3CDTF">2020-06-28T14:24:47Z</dcterms:modified>
</cp:coreProperties>
</file>