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12.xml" ContentType="application/vnd.openxmlformats-officedocument.presentationml.tag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312" r:id="rId2"/>
    <p:sldId id="308" r:id="rId3"/>
    <p:sldId id="304" r:id="rId4"/>
    <p:sldId id="305" r:id="rId5"/>
    <p:sldId id="306" r:id="rId6"/>
    <p:sldId id="307" r:id="rId7"/>
    <p:sldId id="291" r:id="rId8"/>
    <p:sldId id="292" r:id="rId9"/>
    <p:sldId id="319" r:id="rId10"/>
    <p:sldId id="320" r:id="rId11"/>
    <p:sldId id="299" r:id="rId12"/>
    <p:sldId id="309" r:id="rId13"/>
    <p:sldId id="310" r:id="rId14"/>
    <p:sldId id="311" r:id="rId15"/>
    <p:sldId id="300" r:id="rId16"/>
    <p:sldId id="301" r:id="rId17"/>
    <p:sldId id="313" r:id="rId18"/>
    <p:sldId id="302" r:id="rId19"/>
    <p:sldId id="303" r:id="rId20"/>
    <p:sldId id="321" r:id="rId21"/>
    <p:sldId id="322" r:id="rId22"/>
    <p:sldId id="323" r:id="rId23"/>
    <p:sldId id="324" r:id="rId24"/>
    <p:sldId id="325" r:id="rId25"/>
    <p:sldId id="318" r:id="rId26"/>
    <p:sldId id="262" r:id="rId27"/>
  </p:sldIdLst>
  <p:sldSz cx="9144000" cy="5143500" type="screen16x9"/>
  <p:notesSz cx="6858000" cy="9144000"/>
  <p:embeddedFontLst>
    <p:embeddedFont>
      <p:font typeface="Lora" panose="020B0604020202020204" charset="0"/>
      <p:regular r:id="rId29"/>
      <p:bold r:id="rId30"/>
      <p:italic r:id="rId31"/>
      <p:boldItalic r:id="rId32"/>
    </p:embeddedFont>
    <p:embeddedFont>
      <p:font typeface="Quattrocento Sans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5ED"/>
    <a:srgbClr val="C094F6"/>
    <a:srgbClr val="A8F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EC674E-331E-41F8-B16B-62372D7EB0BD}">
  <a:tblStyle styleId="{E1EC674E-331E-41F8-B16B-62372D7EB0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E0189D-D635-42D2-AF2D-4D7468A09CDF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3E4B80B-23EF-4E0D-9337-B81B16054847}">
      <dgm:prSet phldrT="[Texto]"/>
      <dgm:spPr/>
      <dgm:t>
        <a:bodyPr/>
        <a:lstStyle/>
        <a:p>
          <a:r>
            <a:rPr lang="es-ES" dirty="0"/>
            <a:t>Archivos externos</a:t>
          </a:r>
        </a:p>
      </dgm:t>
    </dgm:pt>
    <dgm:pt modelId="{C6D664F3-32EF-4A28-88BE-990DD43AF6F1}" type="parTrans" cxnId="{E93BB84F-D78A-4A8A-9E9D-D2B77F8AB7AD}">
      <dgm:prSet/>
      <dgm:spPr/>
      <dgm:t>
        <a:bodyPr/>
        <a:lstStyle/>
        <a:p>
          <a:endParaRPr lang="es-ES"/>
        </a:p>
      </dgm:t>
    </dgm:pt>
    <dgm:pt modelId="{425D598D-178F-444B-A4C0-1730043742F6}" type="sibTrans" cxnId="{E93BB84F-D78A-4A8A-9E9D-D2B77F8AB7AD}">
      <dgm:prSet/>
      <dgm:spPr/>
      <dgm:t>
        <a:bodyPr/>
        <a:lstStyle/>
        <a:p>
          <a:endParaRPr lang="es-ES"/>
        </a:p>
      </dgm:t>
    </dgm:pt>
    <dgm:pt modelId="{A741432F-3C06-49D4-B4A5-67F190C4826C}">
      <dgm:prSet phldrT="[Texto]"/>
      <dgm:spPr/>
      <dgm:t>
        <a:bodyPr/>
        <a:lstStyle/>
        <a:p>
          <a:r>
            <a:rPr lang="es-ES" dirty="0"/>
            <a:t>    Servidor       </a:t>
          </a:r>
        </a:p>
      </dgm:t>
    </dgm:pt>
    <dgm:pt modelId="{0F39ED45-A7F4-4B79-90BB-1E6F067B4E49}" type="parTrans" cxnId="{942D418A-84C4-42D2-9412-1FEFB188DC9C}">
      <dgm:prSet/>
      <dgm:spPr/>
      <dgm:t>
        <a:bodyPr/>
        <a:lstStyle/>
        <a:p>
          <a:endParaRPr lang="es-ES"/>
        </a:p>
      </dgm:t>
    </dgm:pt>
    <dgm:pt modelId="{E81B54BA-3A97-4FAA-B155-6C228C0EE895}" type="sibTrans" cxnId="{942D418A-84C4-42D2-9412-1FEFB188DC9C}">
      <dgm:prSet/>
      <dgm:spPr/>
      <dgm:t>
        <a:bodyPr/>
        <a:lstStyle/>
        <a:p>
          <a:endParaRPr lang="es-ES"/>
        </a:p>
      </dgm:t>
    </dgm:pt>
    <dgm:pt modelId="{5A88C638-89DD-4E23-B0AE-5F4590F674CE}">
      <dgm:prSet phldrT="[Texto]"/>
      <dgm:spPr/>
      <dgm:t>
        <a:bodyPr/>
        <a:lstStyle/>
        <a:p>
          <a:r>
            <a:rPr lang="es-ES" dirty="0"/>
            <a:t>   Cliente</a:t>
          </a:r>
        </a:p>
      </dgm:t>
    </dgm:pt>
    <dgm:pt modelId="{25160C39-658F-4A4D-979E-56080EE838E8}" type="parTrans" cxnId="{CE785DE2-1CC5-4BF7-B5B0-EFBD5A24FA4D}">
      <dgm:prSet/>
      <dgm:spPr/>
      <dgm:t>
        <a:bodyPr/>
        <a:lstStyle/>
        <a:p>
          <a:endParaRPr lang="es-ES"/>
        </a:p>
      </dgm:t>
    </dgm:pt>
    <dgm:pt modelId="{015027F2-35D8-472A-9CFD-3D1CF9437633}" type="sibTrans" cxnId="{CE785DE2-1CC5-4BF7-B5B0-EFBD5A24FA4D}">
      <dgm:prSet/>
      <dgm:spPr/>
      <dgm:t>
        <a:bodyPr/>
        <a:lstStyle/>
        <a:p>
          <a:endParaRPr lang="es-ES"/>
        </a:p>
      </dgm:t>
    </dgm:pt>
    <dgm:pt modelId="{35A825AF-94C8-4E7D-9246-A0C0ED4E21BA}" type="pres">
      <dgm:prSet presAssocID="{7FE0189D-D635-42D2-AF2D-4D7468A09CDF}" presName="Name0" presStyleCnt="0">
        <dgm:presLayoutVars>
          <dgm:dir/>
          <dgm:resizeHandles val="exact"/>
        </dgm:presLayoutVars>
      </dgm:prSet>
      <dgm:spPr/>
    </dgm:pt>
    <dgm:pt modelId="{46548575-B147-4483-9D08-87E5E3627F13}" type="pres">
      <dgm:prSet presAssocID="{83E4B80B-23EF-4E0D-9337-B81B16054847}" presName="node" presStyleLbl="node1" presStyleIdx="0" presStyleCnt="3" custRadScaleRad="29221" custRadScaleInc="-286720">
        <dgm:presLayoutVars>
          <dgm:bulletEnabled val="1"/>
        </dgm:presLayoutVars>
      </dgm:prSet>
      <dgm:spPr/>
    </dgm:pt>
    <dgm:pt modelId="{B062B9D6-77DB-4D33-90F4-C9AF7E9F0E15}" type="pres">
      <dgm:prSet presAssocID="{425D598D-178F-444B-A4C0-1730043742F6}" presName="sibTrans" presStyleLbl="sibTrans2D1" presStyleIdx="0" presStyleCnt="3" custAng="21246209" custScaleX="111332" custLinFactNeighborX="7571" custLinFactNeighborY="850"/>
      <dgm:spPr>
        <a:prstGeom prst="rightArrow">
          <a:avLst/>
        </a:prstGeom>
      </dgm:spPr>
    </dgm:pt>
    <dgm:pt modelId="{21DC4FFE-F344-4244-9E6A-DEF2E3B39008}" type="pres">
      <dgm:prSet presAssocID="{425D598D-178F-444B-A4C0-1730043742F6}" presName="connectorText" presStyleLbl="sibTrans2D1" presStyleIdx="0" presStyleCnt="3"/>
      <dgm:spPr/>
    </dgm:pt>
    <dgm:pt modelId="{212A5B31-3FE1-4DC5-9211-6FDB5FA6A4FB}" type="pres">
      <dgm:prSet presAssocID="{A741432F-3C06-49D4-B4A5-67F190C4826C}" presName="node" presStyleLbl="node1" presStyleIdx="1" presStyleCnt="3" custScaleX="105126" custScaleY="95832" custRadScaleRad="164268" custRadScaleInc="-110836">
        <dgm:presLayoutVars>
          <dgm:bulletEnabled val="1"/>
        </dgm:presLayoutVars>
      </dgm:prSet>
      <dgm:spPr/>
    </dgm:pt>
    <dgm:pt modelId="{55877E58-FC51-46D5-B155-169AA4F3723B}" type="pres">
      <dgm:prSet presAssocID="{E81B54BA-3A97-4FAA-B155-6C228C0EE895}" presName="sibTrans" presStyleLbl="sibTrans2D1" presStyleIdx="1" presStyleCnt="3" custAng="21565535" custLinFactNeighborX="-7681" custLinFactNeighborY="-26540"/>
      <dgm:spPr>
        <a:prstGeom prst="leftArrow">
          <a:avLst/>
        </a:prstGeom>
      </dgm:spPr>
    </dgm:pt>
    <dgm:pt modelId="{244EFB65-762F-4137-BFD5-A34B8FB3D55E}" type="pres">
      <dgm:prSet presAssocID="{E81B54BA-3A97-4FAA-B155-6C228C0EE895}" presName="connectorText" presStyleLbl="sibTrans2D1" presStyleIdx="1" presStyleCnt="3"/>
      <dgm:spPr/>
    </dgm:pt>
    <dgm:pt modelId="{0EA6C051-DD76-4DAF-8943-BCCE1D1A0EEA}" type="pres">
      <dgm:prSet presAssocID="{5A88C638-89DD-4E23-B0AE-5F4590F674CE}" presName="node" presStyleLbl="node1" presStyleIdx="2" presStyleCnt="3" custRadScaleRad="174452" custRadScaleInc="107590">
        <dgm:presLayoutVars>
          <dgm:bulletEnabled val="1"/>
        </dgm:presLayoutVars>
      </dgm:prSet>
      <dgm:spPr/>
    </dgm:pt>
    <dgm:pt modelId="{9E3C2575-948C-4489-AB9B-D336DC19D807}" type="pres">
      <dgm:prSet presAssocID="{015027F2-35D8-472A-9CFD-3D1CF9437633}" presName="sibTrans" presStyleLbl="sibTrans2D1" presStyleIdx="2" presStyleCnt="3" custAng="618666" custLinFactNeighborX="-11298" custLinFactNeighborY="-1504"/>
      <dgm:spPr>
        <a:prstGeom prst="leftArrow">
          <a:avLst/>
        </a:prstGeom>
      </dgm:spPr>
    </dgm:pt>
    <dgm:pt modelId="{8C8B06FB-0502-4183-A107-E116249C3B4D}" type="pres">
      <dgm:prSet presAssocID="{015027F2-35D8-472A-9CFD-3D1CF9437633}" presName="connectorText" presStyleLbl="sibTrans2D1" presStyleIdx="2" presStyleCnt="3"/>
      <dgm:spPr/>
    </dgm:pt>
  </dgm:ptLst>
  <dgm:cxnLst>
    <dgm:cxn modelId="{5DC78A07-CF38-4E2A-813A-993466D488D9}" type="presOf" srcId="{425D598D-178F-444B-A4C0-1730043742F6}" destId="{B062B9D6-77DB-4D33-90F4-C9AF7E9F0E15}" srcOrd="0" destOrd="0" presId="urn:microsoft.com/office/officeart/2005/8/layout/cycle7"/>
    <dgm:cxn modelId="{9A6BD716-BCD8-4947-9533-FF0D5952C904}" type="presOf" srcId="{83E4B80B-23EF-4E0D-9337-B81B16054847}" destId="{46548575-B147-4483-9D08-87E5E3627F13}" srcOrd="0" destOrd="0" presId="urn:microsoft.com/office/officeart/2005/8/layout/cycle7"/>
    <dgm:cxn modelId="{3D924028-F46D-4AB2-8E9C-5E0B797E1722}" type="presOf" srcId="{E81B54BA-3A97-4FAA-B155-6C228C0EE895}" destId="{244EFB65-762F-4137-BFD5-A34B8FB3D55E}" srcOrd="1" destOrd="0" presId="urn:microsoft.com/office/officeart/2005/8/layout/cycle7"/>
    <dgm:cxn modelId="{E93BB84F-D78A-4A8A-9E9D-D2B77F8AB7AD}" srcId="{7FE0189D-D635-42D2-AF2D-4D7468A09CDF}" destId="{83E4B80B-23EF-4E0D-9337-B81B16054847}" srcOrd="0" destOrd="0" parTransId="{C6D664F3-32EF-4A28-88BE-990DD43AF6F1}" sibTransId="{425D598D-178F-444B-A4C0-1730043742F6}"/>
    <dgm:cxn modelId="{86848689-7406-41B3-AFC6-5FF099A9DBDA}" type="presOf" srcId="{015027F2-35D8-472A-9CFD-3D1CF9437633}" destId="{8C8B06FB-0502-4183-A107-E116249C3B4D}" srcOrd="1" destOrd="0" presId="urn:microsoft.com/office/officeart/2005/8/layout/cycle7"/>
    <dgm:cxn modelId="{942D418A-84C4-42D2-9412-1FEFB188DC9C}" srcId="{7FE0189D-D635-42D2-AF2D-4D7468A09CDF}" destId="{A741432F-3C06-49D4-B4A5-67F190C4826C}" srcOrd="1" destOrd="0" parTransId="{0F39ED45-A7F4-4B79-90BB-1E6F067B4E49}" sibTransId="{E81B54BA-3A97-4FAA-B155-6C228C0EE895}"/>
    <dgm:cxn modelId="{ED75028E-B6AD-4186-A313-7ACBB2E73673}" type="presOf" srcId="{7FE0189D-D635-42D2-AF2D-4D7468A09CDF}" destId="{35A825AF-94C8-4E7D-9246-A0C0ED4E21BA}" srcOrd="0" destOrd="0" presId="urn:microsoft.com/office/officeart/2005/8/layout/cycle7"/>
    <dgm:cxn modelId="{EC80FF92-0FDE-47B4-9AAA-D9ACD41DB648}" type="presOf" srcId="{425D598D-178F-444B-A4C0-1730043742F6}" destId="{21DC4FFE-F344-4244-9E6A-DEF2E3B39008}" srcOrd="1" destOrd="0" presId="urn:microsoft.com/office/officeart/2005/8/layout/cycle7"/>
    <dgm:cxn modelId="{6DE340D0-773F-40FB-9964-90ED585B06F8}" type="presOf" srcId="{5A88C638-89DD-4E23-B0AE-5F4590F674CE}" destId="{0EA6C051-DD76-4DAF-8943-BCCE1D1A0EEA}" srcOrd="0" destOrd="0" presId="urn:microsoft.com/office/officeart/2005/8/layout/cycle7"/>
    <dgm:cxn modelId="{1EFDEED4-4F3F-4BBE-B8E6-C63C7C46E414}" type="presOf" srcId="{E81B54BA-3A97-4FAA-B155-6C228C0EE895}" destId="{55877E58-FC51-46D5-B155-169AA4F3723B}" srcOrd="0" destOrd="0" presId="urn:microsoft.com/office/officeart/2005/8/layout/cycle7"/>
    <dgm:cxn modelId="{CE785DE2-1CC5-4BF7-B5B0-EFBD5A24FA4D}" srcId="{7FE0189D-D635-42D2-AF2D-4D7468A09CDF}" destId="{5A88C638-89DD-4E23-B0AE-5F4590F674CE}" srcOrd="2" destOrd="0" parTransId="{25160C39-658F-4A4D-979E-56080EE838E8}" sibTransId="{015027F2-35D8-472A-9CFD-3D1CF9437633}"/>
    <dgm:cxn modelId="{F813F4E3-B1FF-477F-8C9F-DE2FF63BC0BE}" type="presOf" srcId="{015027F2-35D8-472A-9CFD-3D1CF9437633}" destId="{9E3C2575-948C-4489-AB9B-D336DC19D807}" srcOrd="0" destOrd="0" presId="urn:microsoft.com/office/officeart/2005/8/layout/cycle7"/>
    <dgm:cxn modelId="{EB440BFE-B0BD-452B-BC6B-0D2B13E7FDE5}" type="presOf" srcId="{A741432F-3C06-49D4-B4A5-67F190C4826C}" destId="{212A5B31-3FE1-4DC5-9211-6FDB5FA6A4FB}" srcOrd="0" destOrd="0" presId="urn:microsoft.com/office/officeart/2005/8/layout/cycle7"/>
    <dgm:cxn modelId="{20D9B2FD-CF34-44BC-8EE9-2A9C5FCD7F78}" type="presParOf" srcId="{35A825AF-94C8-4E7D-9246-A0C0ED4E21BA}" destId="{46548575-B147-4483-9D08-87E5E3627F13}" srcOrd="0" destOrd="0" presId="urn:microsoft.com/office/officeart/2005/8/layout/cycle7"/>
    <dgm:cxn modelId="{9DE44946-5522-47C4-9A4B-BEC648D0BE0C}" type="presParOf" srcId="{35A825AF-94C8-4E7D-9246-A0C0ED4E21BA}" destId="{B062B9D6-77DB-4D33-90F4-C9AF7E9F0E15}" srcOrd="1" destOrd="0" presId="urn:microsoft.com/office/officeart/2005/8/layout/cycle7"/>
    <dgm:cxn modelId="{C472A755-76D7-45CB-9B06-3A224BC5607D}" type="presParOf" srcId="{B062B9D6-77DB-4D33-90F4-C9AF7E9F0E15}" destId="{21DC4FFE-F344-4244-9E6A-DEF2E3B39008}" srcOrd="0" destOrd="0" presId="urn:microsoft.com/office/officeart/2005/8/layout/cycle7"/>
    <dgm:cxn modelId="{D4E3B8E1-07A0-4070-B7A6-DDD1A1BCB4D7}" type="presParOf" srcId="{35A825AF-94C8-4E7D-9246-A0C0ED4E21BA}" destId="{212A5B31-3FE1-4DC5-9211-6FDB5FA6A4FB}" srcOrd="2" destOrd="0" presId="urn:microsoft.com/office/officeart/2005/8/layout/cycle7"/>
    <dgm:cxn modelId="{9C22B5F0-6AAF-4003-B0AB-14F3F4352389}" type="presParOf" srcId="{35A825AF-94C8-4E7D-9246-A0C0ED4E21BA}" destId="{55877E58-FC51-46D5-B155-169AA4F3723B}" srcOrd="3" destOrd="0" presId="urn:microsoft.com/office/officeart/2005/8/layout/cycle7"/>
    <dgm:cxn modelId="{47B95C0F-08A0-44A2-BF8C-75EC3EAD26E7}" type="presParOf" srcId="{55877E58-FC51-46D5-B155-169AA4F3723B}" destId="{244EFB65-762F-4137-BFD5-A34B8FB3D55E}" srcOrd="0" destOrd="0" presId="urn:microsoft.com/office/officeart/2005/8/layout/cycle7"/>
    <dgm:cxn modelId="{5505EE45-C8F3-488C-A428-BAB0C90C438A}" type="presParOf" srcId="{35A825AF-94C8-4E7D-9246-A0C0ED4E21BA}" destId="{0EA6C051-DD76-4DAF-8943-BCCE1D1A0EEA}" srcOrd="4" destOrd="0" presId="urn:microsoft.com/office/officeart/2005/8/layout/cycle7"/>
    <dgm:cxn modelId="{00D93218-C3EE-48AB-BB0D-CC45D0D2C1D4}" type="presParOf" srcId="{35A825AF-94C8-4E7D-9246-A0C0ED4E21BA}" destId="{9E3C2575-948C-4489-AB9B-D336DC19D807}" srcOrd="5" destOrd="0" presId="urn:microsoft.com/office/officeart/2005/8/layout/cycle7"/>
    <dgm:cxn modelId="{79FBBCE3-5C41-44F2-88B2-1713601895DF}" type="presParOf" srcId="{9E3C2575-948C-4489-AB9B-D336DC19D807}" destId="{8C8B06FB-0502-4183-A107-E116249C3B4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5/8/layout/hierarchy3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 custT="1"/>
      <dgm:spPr/>
      <dgm:t>
        <a:bodyPr/>
        <a:lstStyle/>
        <a:p>
          <a:r>
            <a:rPr lang="en-US" sz="1200" b="0" i="0" dirty="0"/>
            <a:t>Lista de beacons de la </a:t>
          </a:r>
          <a:r>
            <a:rPr lang="en-US" sz="1200" b="0" i="0" dirty="0" err="1"/>
            <a:t>ruta</a:t>
          </a:r>
          <a:endParaRPr lang="es-ES" sz="1200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 sz="1200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 sz="1200"/>
        </a:p>
      </dgm:t>
    </dgm:pt>
    <dgm:pt modelId="{218B3E38-4A00-4E9A-BB70-A1F2DE838927}">
      <dgm:prSet custT="1"/>
      <dgm:spPr/>
      <dgm:t>
        <a:bodyPr/>
        <a:lstStyle/>
        <a:p>
          <a:r>
            <a:rPr lang="en-US" sz="1200" b="0" i="0" dirty="0" err="1"/>
            <a:t>Instrucciones</a:t>
          </a:r>
          <a:r>
            <a:rPr lang="en-US" sz="1200" b="0" i="0" dirty="0"/>
            <a:t> de </a:t>
          </a:r>
          <a:r>
            <a:rPr lang="en-US" sz="1200" b="0" i="0" dirty="0" err="1"/>
            <a:t>guía</a:t>
          </a:r>
          <a:r>
            <a:rPr lang="en-US" sz="1200" b="0" i="0" dirty="0"/>
            <a:t> para el </a:t>
          </a:r>
          <a:r>
            <a:rPr lang="en-US" sz="1200" b="0" i="0" dirty="0" err="1"/>
            <a:t>usuario</a:t>
          </a:r>
          <a:endParaRPr lang="es-ES" sz="1200" dirty="0"/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 sz="1200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 sz="1200"/>
        </a:p>
      </dgm:t>
    </dgm:pt>
    <dgm:pt modelId="{7FDF271C-A7B8-4591-A64C-02DFF4691E8B}">
      <dgm:prSet custT="1"/>
      <dgm:spPr/>
      <dgm:t>
        <a:bodyPr/>
        <a:lstStyle/>
        <a:p>
          <a:r>
            <a:rPr lang="en-US" sz="1200" b="0" i="0" dirty="0" err="1"/>
            <a:t>Información</a:t>
          </a:r>
          <a:r>
            <a:rPr lang="en-US" sz="1200" b="0" i="0" dirty="0"/>
            <a:t> </a:t>
          </a:r>
          <a:r>
            <a:rPr lang="en-US" sz="1200" b="0" i="0" dirty="0" err="1"/>
            <a:t>sobre</a:t>
          </a:r>
          <a:r>
            <a:rPr lang="en-US" sz="1200" b="0" i="0" dirty="0"/>
            <a:t> los </a:t>
          </a:r>
          <a:r>
            <a:rPr lang="en-US" sz="1200" b="0" i="0" dirty="0" err="1"/>
            <a:t>giros</a:t>
          </a:r>
          <a:r>
            <a:rPr lang="en-US" sz="1200" b="0" i="0" dirty="0"/>
            <a:t> de la </a:t>
          </a:r>
          <a:r>
            <a:rPr lang="en-US" sz="1200" b="0" i="0" dirty="0" err="1"/>
            <a:t>ruta</a:t>
          </a:r>
          <a:r>
            <a:rPr lang="en-US" sz="1200" b="0" i="0" dirty="0"/>
            <a:t> y </a:t>
          </a:r>
          <a:r>
            <a:rPr lang="en-US" sz="1200" b="0" i="0" dirty="0" err="1"/>
            <a:t>su</a:t>
          </a:r>
          <a:r>
            <a:rPr lang="en-US" sz="1200" b="0" i="0" dirty="0"/>
            <a:t> </a:t>
          </a:r>
          <a:r>
            <a:rPr lang="en-US" sz="1200" b="0" i="0" dirty="0" err="1"/>
            <a:t>dirección</a:t>
          </a:r>
          <a:endParaRPr lang="es-ES" sz="1200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 sz="1200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 sz="1200"/>
        </a:p>
      </dgm:t>
    </dgm:pt>
    <dgm:pt modelId="{B6168D25-DF91-4C0F-A4D9-FD1DE8A4805C}">
      <dgm:prSet custT="1"/>
      <dgm:spPr/>
      <dgm:t>
        <a:bodyPr/>
        <a:lstStyle/>
        <a:p>
          <a:r>
            <a:rPr lang="en-US" sz="1200" b="0" i="0" dirty="0" err="1"/>
            <a:t>Información</a:t>
          </a:r>
          <a:r>
            <a:rPr lang="en-US" sz="1200" b="0" i="0" dirty="0"/>
            <a:t> </a:t>
          </a:r>
          <a:r>
            <a:rPr lang="en-US" sz="1200" b="0" i="0" dirty="0" err="1"/>
            <a:t>adicional</a:t>
          </a:r>
          <a:endParaRPr lang="es-ES" sz="1200" dirty="0"/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 sz="1200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 sz="1200"/>
        </a:p>
      </dgm:t>
    </dgm:pt>
    <dgm:pt modelId="{A03DC827-6941-4A36-AFE8-7AAE941C4E0E}" type="pres">
      <dgm:prSet presAssocID="{271DD4EE-57F8-40F7-845C-22470035B81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4847CF-A9E7-4C2C-9B57-8F81BF39A8B5}" type="pres">
      <dgm:prSet presAssocID="{25465040-D6E0-491F-BFEF-7AC6C4CCA63A}" presName="root" presStyleCnt="0"/>
      <dgm:spPr/>
    </dgm:pt>
    <dgm:pt modelId="{E18E96CD-3DAB-4DDE-979C-A293DF7BF4B7}" type="pres">
      <dgm:prSet presAssocID="{25465040-D6E0-491F-BFEF-7AC6C4CCA63A}" presName="rootComposite" presStyleCnt="0"/>
      <dgm:spPr/>
    </dgm:pt>
    <dgm:pt modelId="{CE28435D-B376-4163-AC41-2497B13A172F}" type="pres">
      <dgm:prSet presAssocID="{25465040-D6E0-491F-BFEF-7AC6C4CCA63A}" presName="rootText" presStyleLbl="node1" presStyleIdx="0" presStyleCnt="4"/>
      <dgm:spPr/>
    </dgm:pt>
    <dgm:pt modelId="{F3017D3E-C05D-4C8F-B70E-1E60F1001CA2}" type="pres">
      <dgm:prSet presAssocID="{25465040-D6E0-491F-BFEF-7AC6C4CCA63A}" presName="rootConnector" presStyleLbl="node1" presStyleIdx="0" presStyleCnt="4"/>
      <dgm:spPr/>
    </dgm:pt>
    <dgm:pt modelId="{CCB6724C-81B1-43CD-BBE2-8C1C50A33A71}" type="pres">
      <dgm:prSet presAssocID="{25465040-D6E0-491F-BFEF-7AC6C4CCA63A}" presName="childShape" presStyleCnt="0"/>
      <dgm:spPr/>
    </dgm:pt>
    <dgm:pt modelId="{0B6D9A02-B65F-4C9C-9810-54E523DB11D7}" type="pres">
      <dgm:prSet presAssocID="{218B3E38-4A00-4E9A-BB70-A1F2DE838927}" presName="root" presStyleCnt="0"/>
      <dgm:spPr/>
    </dgm:pt>
    <dgm:pt modelId="{81161AF9-5909-4F95-808D-2D87C2624F85}" type="pres">
      <dgm:prSet presAssocID="{218B3E38-4A00-4E9A-BB70-A1F2DE838927}" presName="rootComposite" presStyleCnt="0"/>
      <dgm:spPr/>
    </dgm:pt>
    <dgm:pt modelId="{7DA67872-206B-414C-BFEF-8083B8E77315}" type="pres">
      <dgm:prSet presAssocID="{218B3E38-4A00-4E9A-BB70-A1F2DE838927}" presName="rootText" presStyleLbl="node1" presStyleIdx="1" presStyleCnt="4"/>
      <dgm:spPr/>
    </dgm:pt>
    <dgm:pt modelId="{DDE1B986-2DD5-4C78-9E33-D403B70F0C7A}" type="pres">
      <dgm:prSet presAssocID="{218B3E38-4A00-4E9A-BB70-A1F2DE838927}" presName="rootConnector" presStyleLbl="node1" presStyleIdx="1" presStyleCnt="4"/>
      <dgm:spPr/>
    </dgm:pt>
    <dgm:pt modelId="{BC6457A6-4BF9-4320-99DF-01319131D181}" type="pres">
      <dgm:prSet presAssocID="{218B3E38-4A00-4E9A-BB70-A1F2DE838927}" presName="childShape" presStyleCnt="0"/>
      <dgm:spPr/>
    </dgm:pt>
    <dgm:pt modelId="{A4D64898-F05F-4258-A313-F4775E47C98F}" type="pres">
      <dgm:prSet presAssocID="{7FDF271C-A7B8-4591-A64C-02DFF4691E8B}" presName="root" presStyleCnt="0"/>
      <dgm:spPr/>
    </dgm:pt>
    <dgm:pt modelId="{422DB9CF-891D-4374-BAD1-615EDE7743F1}" type="pres">
      <dgm:prSet presAssocID="{7FDF271C-A7B8-4591-A64C-02DFF4691E8B}" presName="rootComposite" presStyleCnt="0"/>
      <dgm:spPr/>
    </dgm:pt>
    <dgm:pt modelId="{DE96B33B-217C-487F-BB0A-6221B07EB71D}" type="pres">
      <dgm:prSet presAssocID="{7FDF271C-A7B8-4591-A64C-02DFF4691E8B}" presName="rootText" presStyleLbl="node1" presStyleIdx="2" presStyleCnt="4"/>
      <dgm:spPr/>
    </dgm:pt>
    <dgm:pt modelId="{7974BD2B-0244-4BCB-B01C-0607E3296C97}" type="pres">
      <dgm:prSet presAssocID="{7FDF271C-A7B8-4591-A64C-02DFF4691E8B}" presName="rootConnector" presStyleLbl="node1" presStyleIdx="2" presStyleCnt="4"/>
      <dgm:spPr/>
    </dgm:pt>
    <dgm:pt modelId="{0FFBFF49-948B-4BEF-88EF-19630CFC44CF}" type="pres">
      <dgm:prSet presAssocID="{7FDF271C-A7B8-4591-A64C-02DFF4691E8B}" presName="childShape" presStyleCnt="0"/>
      <dgm:spPr/>
    </dgm:pt>
    <dgm:pt modelId="{C59DF2F5-B35D-47BF-9682-39971CC8541C}" type="pres">
      <dgm:prSet presAssocID="{B6168D25-DF91-4C0F-A4D9-FD1DE8A4805C}" presName="root" presStyleCnt="0"/>
      <dgm:spPr/>
    </dgm:pt>
    <dgm:pt modelId="{63D69899-A213-48D1-BD7B-3EEA9BC9240B}" type="pres">
      <dgm:prSet presAssocID="{B6168D25-DF91-4C0F-A4D9-FD1DE8A4805C}" presName="rootComposite" presStyleCnt="0"/>
      <dgm:spPr/>
    </dgm:pt>
    <dgm:pt modelId="{004CAB0C-727E-414A-BAE4-C81F7A83C224}" type="pres">
      <dgm:prSet presAssocID="{B6168D25-DF91-4C0F-A4D9-FD1DE8A4805C}" presName="rootText" presStyleLbl="node1" presStyleIdx="3" presStyleCnt="4"/>
      <dgm:spPr/>
    </dgm:pt>
    <dgm:pt modelId="{EAB2509E-91BC-4428-8887-67378842D7FC}" type="pres">
      <dgm:prSet presAssocID="{B6168D25-DF91-4C0F-A4D9-FD1DE8A4805C}" presName="rootConnector" presStyleLbl="node1" presStyleIdx="3" presStyleCnt="4"/>
      <dgm:spPr/>
    </dgm:pt>
    <dgm:pt modelId="{15B89692-C86A-4107-B458-BB8DF7506AC3}" type="pres">
      <dgm:prSet presAssocID="{B6168D25-DF91-4C0F-A4D9-FD1DE8A4805C}" presName="childShape" presStyleCnt="0"/>
      <dgm:spPr/>
    </dgm:pt>
  </dgm:ptLst>
  <dgm:cxnLst>
    <dgm:cxn modelId="{CD7BF50D-61C5-4216-9A27-0B8F428564D6}" srcId="{271DD4EE-57F8-40F7-845C-22470035B818}" destId="{7FDF271C-A7B8-4591-A64C-02DFF4691E8B}" srcOrd="2" destOrd="0" parTransId="{97294BDC-6B36-457C-B678-7A4DDDF901FE}" sibTransId="{3592D8B4-A2D7-48E5-9697-B2B93175D739}"/>
    <dgm:cxn modelId="{37132925-E602-4B7C-B64E-115DD12A118C}" type="presOf" srcId="{B6168D25-DF91-4C0F-A4D9-FD1DE8A4805C}" destId="{EAB2509E-91BC-4428-8887-67378842D7FC}" srcOrd="1" destOrd="0" presId="urn:microsoft.com/office/officeart/2005/8/layout/hierarchy3"/>
    <dgm:cxn modelId="{59C0A032-8562-4714-B832-4A6A41B4A4D6}" srcId="{271DD4EE-57F8-40F7-845C-22470035B818}" destId="{218B3E38-4A00-4E9A-BB70-A1F2DE838927}" srcOrd="1" destOrd="0" parTransId="{B3190613-65B9-4B35-A3C9-B1EE9CE92680}" sibTransId="{B91D1E2B-0197-41C8-A204-2B2A910CCBAD}"/>
    <dgm:cxn modelId="{A1C3DD6B-51F3-42C4-A970-9AE9C141FA42}" type="presOf" srcId="{25465040-D6E0-491F-BFEF-7AC6C4CCA63A}" destId="{F3017D3E-C05D-4C8F-B70E-1E60F1001CA2}" srcOrd="1" destOrd="0" presId="urn:microsoft.com/office/officeart/2005/8/layout/hierarchy3"/>
    <dgm:cxn modelId="{17BDBC88-D1C8-48C1-99B8-EAE98FDFD552}" srcId="{271DD4EE-57F8-40F7-845C-22470035B818}" destId="{B6168D25-DF91-4C0F-A4D9-FD1DE8A4805C}" srcOrd="3" destOrd="0" parTransId="{E84122A5-0E57-40A3-8643-3D76A28F7568}" sibTransId="{50C5F863-F1ED-4139-AF47-63DBC27B1E48}"/>
    <dgm:cxn modelId="{85B4629C-8910-4A50-B815-AC345A4D5F20}" srcId="{271DD4EE-57F8-40F7-845C-22470035B818}" destId="{25465040-D6E0-491F-BFEF-7AC6C4CCA63A}" srcOrd="0" destOrd="0" parTransId="{D247150F-8E05-44B4-B153-B6236E19DAA9}" sibTransId="{AACE7D99-FD8A-4D3A-9B1F-F52509A4917A}"/>
    <dgm:cxn modelId="{CCD49FA4-94A3-4E73-8C91-3A89268FFA74}" type="presOf" srcId="{271DD4EE-57F8-40F7-845C-22470035B818}" destId="{A03DC827-6941-4A36-AFE8-7AAE941C4E0E}" srcOrd="0" destOrd="0" presId="urn:microsoft.com/office/officeart/2005/8/layout/hierarchy3"/>
    <dgm:cxn modelId="{70F064A8-A2B7-4F89-B9FD-8B9E09568FC7}" type="presOf" srcId="{7FDF271C-A7B8-4591-A64C-02DFF4691E8B}" destId="{7974BD2B-0244-4BCB-B01C-0607E3296C97}" srcOrd="1" destOrd="0" presId="urn:microsoft.com/office/officeart/2005/8/layout/hierarchy3"/>
    <dgm:cxn modelId="{6C9A63CD-A9F0-454E-9F95-EF876E44D2C3}" type="presOf" srcId="{7FDF271C-A7B8-4591-A64C-02DFF4691E8B}" destId="{DE96B33B-217C-487F-BB0A-6221B07EB71D}" srcOrd="0" destOrd="0" presId="urn:microsoft.com/office/officeart/2005/8/layout/hierarchy3"/>
    <dgm:cxn modelId="{B2E32CCF-9525-41EC-B42E-8CF037FF3B8D}" type="presOf" srcId="{25465040-D6E0-491F-BFEF-7AC6C4CCA63A}" destId="{CE28435D-B376-4163-AC41-2497B13A172F}" srcOrd="0" destOrd="0" presId="urn:microsoft.com/office/officeart/2005/8/layout/hierarchy3"/>
    <dgm:cxn modelId="{995BBFD6-AA9B-45F1-8DF1-688F0C67C254}" type="presOf" srcId="{B6168D25-DF91-4C0F-A4D9-FD1DE8A4805C}" destId="{004CAB0C-727E-414A-BAE4-C81F7A83C224}" srcOrd="0" destOrd="0" presId="urn:microsoft.com/office/officeart/2005/8/layout/hierarchy3"/>
    <dgm:cxn modelId="{74F1A4D9-DE41-4109-BC43-F98D07E2FEDB}" type="presOf" srcId="{218B3E38-4A00-4E9A-BB70-A1F2DE838927}" destId="{DDE1B986-2DD5-4C78-9E33-D403B70F0C7A}" srcOrd="1" destOrd="0" presId="urn:microsoft.com/office/officeart/2005/8/layout/hierarchy3"/>
    <dgm:cxn modelId="{C83CF9EA-2BB4-482B-8267-4DFBDC7D763C}" type="presOf" srcId="{218B3E38-4A00-4E9A-BB70-A1F2DE838927}" destId="{7DA67872-206B-414C-BFEF-8083B8E77315}" srcOrd="0" destOrd="0" presId="urn:microsoft.com/office/officeart/2005/8/layout/hierarchy3"/>
    <dgm:cxn modelId="{D1C011A3-1792-4386-A7C1-3FB0331B7F9F}" type="presParOf" srcId="{A03DC827-6941-4A36-AFE8-7AAE941C4E0E}" destId="{734847CF-A9E7-4C2C-9B57-8F81BF39A8B5}" srcOrd="0" destOrd="0" presId="urn:microsoft.com/office/officeart/2005/8/layout/hierarchy3"/>
    <dgm:cxn modelId="{C12E7157-B440-434A-8ABD-50721DD48B19}" type="presParOf" srcId="{734847CF-A9E7-4C2C-9B57-8F81BF39A8B5}" destId="{E18E96CD-3DAB-4DDE-979C-A293DF7BF4B7}" srcOrd="0" destOrd="0" presId="urn:microsoft.com/office/officeart/2005/8/layout/hierarchy3"/>
    <dgm:cxn modelId="{9129C7FD-B467-4C8F-9612-0DE5CBFB02AA}" type="presParOf" srcId="{E18E96CD-3DAB-4DDE-979C-A293DF7BF4B7}" destId="{CE28435D-B376-4163-AC41-2497B13A172F}" srcOrd="0" destOrd="0" presId="urn:microsoft.com/office/officeart/2005/8/layout/hierarchy3"/>
    <dgm:cxn modelId="{14330161-D560-4D7C-95E1-9AFE9774AC4D}" type="presParOf" srcId="{E18E96CD-3DAB-4DDE-979C-A293DF7BF4B7}" destId="{F3017D3E-C05D-4C8F-B70E-1E60F1001CA2}" srcOrd="1" destOrd="0" presId="urn:microsoft.com/office/officeart/2005/8/layout/hierarchy3"/>
    <dgm:cxn modelId="{F73495D9-D910-4A75-966A-4F61189FE665}" type="presParOf" srcId="{734847CF-A9E7-4C2C-9B57-8F81BF39A8B5}" destId="{CCB6724C-81B1-43CD-BBE2-8C1C50A33A71}" srcOrd="1" destOrd="0" presId="urn:microsoft.com/office/officeart/2005/8/layout/hierarchy3"/>
    <dgm:cxn modelId="{283AB18A-05F5-40B0-9E60-5590453D6608}" type="presParOf" srcId="{A03DC827-6941-4A36-AFE8-7AAE941C4E0E}" destId="{0B6D9A02-B65F-4C9C-9810-54E523DB11D7}" srcOrd="1" destOrd="0" presId="urn:microsoft.com/office/officeart/2005/8/layout/hierarchy3"/>
    <dgm:cxn modelId="{14547C21-8B37-407E-92AA-6A314127CF6B}" type="presParOf" srcId="{0B6D9A02-B65F-4C9C-9810-54E523DB11D7}" destId="{81161AF9-5909-4F95-808D-2D87C2624F85}" srcOrd="0" destOrd="0" presId="urn:microsoft.com/office/officeart/2005/8/layout/hierarchy3"/>
    <dgm:cxn modelId="{9CEA6DFF-4E98-49B2-A696-7BED6F185AA4}" type="presParOf" srcId="{81161AF9-5909-4F95-808D-2D87C2624F85}" destId="{7DA67872-206B-414C-BFEF-8083B8E77315}" srcOrd="0" destOrd="0" presId="urn:microsoft.com/office/officeart/2005/8/layout/hierarchy3"/>
    <dgm:cxn modelId="{AF36947A-7E23-432B-9B2D-C58430669AED}" type="presParOf" srcId="{81161AF9-5909-4F95-808D-2D87C2624F85}" destId="{DDE1B986-2DD5-4C78-9E33-D403B70F0C7A}" srcOrd="1" destOrd="0" presId="urn:microsoft.com/office/officeart/2005/8/layout/hierarchy3"/>
    <dgm:cxn modelId="{78A52DCA-0203-4416-AC51-6E1B65788127}" type="presParOf" srcId="{0B6D9A02-B65F-4C9C-9810-54E523DB11D7}" destId="{BC6457A6-4BF9-4320-99DF-01319131D181}" srcOrd="1" destOrd="0" presId="urn:microsoft.com/office/officeart/2005/8/layout/hierarchy3"/>
    <dgm:cxn modelId="{29C3782C-B83D-4F87-A49D-48B8C11AEE34}" type="presParOf" srcId="{A03DC827-6941-4A36-AFE8-7AAE941C4E0E}" destId="{A4D64898-F05F-4258-A313-F4775E47C98F}" srcOrd="2" destOrd="0" presId="urn:microsoft.com/office/officeart/2005/8/layout/hierarchy3"/>
    <dgm:cxn modelId="{7D21B0A5-E9AC-47D7-950A-4A252C442A90}" type="presParOf" srcId="{A4D64898-F05F-4258-A313-F4775E47C98F}" destId="{422DB9CF-891D-4374-BAD1-615EDE7743F1}" srcOrd="0" destOrd="0" presId="urn:microsoft.com/office/officeart/2005/8/layout/hierarchy3"/>
    <dgm:cxn modelId="{72140CCF-D528-4B38-AD4D-8B24B988D3EC}" type="presParOf" srcId="{422DB9CF-891D-4374-BAD1-615EDE7743F1}" destId="{DE96B33B-217C-487F-BB0A-6221B07EB71D}" srcOrd="0" destOrd="0" presId="urn:microsoft.com/office/officeart/2005/8/layout/hierarchy3"/>
    <dgm:cxn modelId="{C047762E-C274-4247-A0CD-20275CDF8AC5}" type="presParOf" srcId="{422DB9CF-891D-4374-BAD1-615EDE7743F1}" destId="{7974BD2B-0244-4BCB-B01C-0607E3296C97}" srcOrd="1" destOrd="0" presId="urn:microsoft.com/office/officeart/2005/8/layout/hierarchy3"/>
    <dgm:cxn modelId="{465D4845-A9C3-4C6C-B75F-79C108288C0A}" type="presParOf" srcId="{A4D64898-F05F-4258-A313-F4775E47C98F}" destId="{0FFBFF49-948B-4BEF-88EF-19630CFC44CF}" srcOrd="1" destOrd="0" presId="urn:microsoft.com/office/officeart/2005/8/layout/hierarchy3"/>
    <dgm:cxn modelId="{37DEAF9B-F681-4BAB-93DD-EEE774741CA8}" type="presParOf" srcId="{A03DC827-6941-4A36-AFE8-7AAE941C4E0E}" destId="{C59DF2F5-B35D-47BF-9682-39971CC8541C}" srcOrd="3" destOrd="0" presId="urn:microsoft.com/office/officeart/2005/8/layout/hierarchy3"/>
    <dgm:cxn modelId="{B1CB491D-F52D-43E9-A974-19855FB73862}" type="presParOf" srcId="{C59DF2F5-B35D-47BF-9682-39971CC8541C}" destId="{63D69899-A213-48D1-BD7B-3EEA9BC9240B}" srcOrd="0" destOrd="0" presId="urn:microsoft.com/office/officeart/2005/8/layout/hierarchy3"/>
    <dgm:cxn modelId="{72654FD8-171A-4A12-9194-721978405B07}" type="presParOf" srcId="{63D69899-A213-48D1-BD7B-3EEA9BC9240B}" destId="{004CAB0C-727E-414A-BAE4-C81F7A83C224}" srcOrd="0" destOrd="0" presId="urn:microsoft.com/office/officeart/2005/8/layout/hierarchy3"/>
    <dgm:cxn modelId="{9B3DB65B-9318-4960-B809-4AAEA8DD0EEB}" type="presParOf" srcId="{63D69899-A213-48D1-BD7B-3EEA9BC9240B}" destId="{EAB2509E-91BC-4428-8887-67378842D7FC}" srcOrd="1" destOrd="0" presId="urn:microsoft.com/office/officeart/2005/8/layout/hierarchy3"/>
    <dgm:cxn modelId="{2233CE98-4A7D-4F1D-925A-BA538BC77A1C}" type="presParOf" srcId="{C59DF2F5-B35D-47BF-9682-39971CC8541C}" destId="{15B89692-C86A-4107-B458-BB8DF7506AC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 custT="1"/>
      <dgm:spPr/>
      <dgm:t>
        <a:bodyPr/>
        <a:lstStyle/>
        <a:p>
          <a:r>
            <a:rPr lang="en-US" sz="1000" b="0" i="0" dirty="0" err="1"/>
            <a:t>Obtención</a:t>
          </a:r>
          <a:r>
            <a:rPr lang="en-US" sz="1000" b="0" i="0" dirty="0"/>
            <a:t> de los </a:t>
          </a:r>
          <a:r>
            <a:rPr lang="en-US" sz="1000" b="0" i="0" dirty="0" err="1"/>
            <a:t>cuadrantes</a:t>
          </a:r>
          <a:r>
            <a:rPr lang="en-US" sz="1000" b="0" i="0" dirty="0"/>
            <a:t> </a:t>
          </a:r>
          <a:r>
            <a:rPr lang="en-US" sz="1000" b="0" i="0" dirty="0" err="1"/>
            <a:t>origen</a:t>
          </a:r>
          <a:r>
            <a:rPr lang="en-US" sz="1000" b="0" i="0" dirty="0"/>
            <a:t> y </a:t>
          </a:r>
          <a:r>
            <a:rPr lang="en-US" sz="1000" b="0" i="0" dirty="0" err="1"/>
            <a:t>destino</a:t>
          </a:r>
          <a:endParaRPr lang="es-ES" sz="1000" b="0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/>
        </a:p>
      </dgm:t>
    </dgm:pt>
    <dgm:pt modelId="{218B3E38-4A00-4E9A-BB70-A1F2DE838927}">
      <dgm:prSet custT="1"/>
      <dgm:spPr/>
      <dgm:t>
        <a:bodyPr/>
        <a:lstStyle/>
        <a:p>
          <a:r>
            <a:rPr lang="es-ES" sz="1000" b="0" dirty="0"/>
            <a:t>Generación de la lista de cuadrantes de la ruta (</a:t>
          </a:r>
          <a:r>
            <a:rPr lang="es-ES" sz="1000" b="1" dirty="0"/>
            <a:t>Dijkstra</a:t>
          </a:r>
          <a:r>
            <a:rPr lang="es-ES" sz="1000" b="0" dirty="0"/>
            <a:t>) </a:t>
          </a:r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/>
        </a:p>
      </dgm:t>
    </dgm:pt>
    <dgm:pt modelId="{7FDF271C-A7B8-4591-A64C-02DFF4691E8B}">
      <dgm:prSet custT="1"/>
      <dgm:spPr/>
      <dgm:t>
        <a:bodyPr/>
        <a:lstStyle/>
        <a:p>
          <a:r>
            <a:rPr lang="en-US" sz="1000" b="0" i="0" dirty="0" err="1"/>
            <a:t>Generación</a:t>
          </a:r>
          <a:r>
            <a:rPr lang="en-US" sz="1000" b="0" i="0" dirty="0"/>
            <a:t> de la </a:t>
          </a:r>
          <a:r>
            <a:rPr lang="en-US" sz="1000" b="0" i="0" dirty="0" err="1"/>
            <a:t>información</a:t>
          </a:r>
          <a:r>
            <a:rPr lang="en-US" sz="1000" b="0" i="0" dirty="0"/>
            <a:t> de la </a:t>
          </a:r>
          <a:r>
            <a:rPr lang="en-US" sz="1000" b="0" i="0" dirty="0" err="1"/>
            <a:t>guía</a:t>
          </a:r>
          <a:endParaRPr lang="es-ES" sz="1000" b="0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/>
        </a:p>
      </dgm:t>
    </dgm:pt>
    <dgm:pt modelId="{B6168D25-DF91-4C0F-A4D9-FD1DE8A4805C}">
      <dgm:prSet custT="1"/>
      <dgm:spPr/>
      <dgm:t>
        <a:bodyPr/>
        <a:lstStyle/>
        <a:p>
          <a:r>
            <a:rPr lang="es-ES" sz="1000" b="0" dirty="0"/>
            <a:t>Envío de la información al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/>
        </a:p>
      </dgm:t>
    </dgm:pt>
    <dgm:pt modelId="{C880C0E0-BCEF-46A2-AA9D-D0E21C861779}">
      <dgm:prSet custT="1"/>
      <dgm:spPr/>
      <dgm:t>
        <a:bodyPr/>
        <a:lstStyle/>
        <a:p>
          <a:r>
            <a:rPr lang="es-ES" sz="1000" b="0" dirty="0"/>
            <a:t>Recepción del mensaje (</a:t>
          </a:r>
          <a:r>
            <a:rPr lang="es-ES" sz="1000" b="0" dirty="0" err="1"/>
            <a:t>Idbeacon</a:t>
          </a:r>
          <a:r>
            <a:rPr lang="es-ES" sz="1000" b="0" dirty="0"/>
            <a:t>, destino) del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2F424606-04C5-48A9-BF1B-E91203DECF26}" type="parTrans" cxnId="{7D4089F5-0F12-4F75-A641-14E46E5BA109}">
      <dgm:prSet/>
      <dgm:spPr/>
      <dgm:t>
        <a:bodyPr/>
        <a:lstStyle/>
        <a:p>
          <a:endParaRPr lang="es-ES"/>
        </a:p>
      </dgm:t>
    </dgm:pt>
    <dgm:pt modelId="{CC95784C-DA6A-4D2E-B6B8-F27AA84E7558}" type="sibTrans" cxnId="{7D4089F5-0F12-4F75-A641-14E46E5BA109}">
      <dgm:prSet/>
      <dgm:spPr/>
      <dgm:t>
        <a:bodyPr/>
        <a:lstStyle/>
        <a:p>
          <a:endParaRPr lang="es-ES"/>
        </a:p>
      </dgm:t>
    </dgm:pt>
    <dgm:pt modelId="{CDDA9C92-60D0-40B1-81C7-600474E2C4E7}" type="pres">
      <dgm:prSet presAssocID="{271DD4EE-57F8-40F7-845C-22470035B818}" presName="outerComposite" presStyleCnt="0">
        <dgm:presLayoutVars>
          <dgm:chMax val="5"/>
          <dgm:dir/>
          <dgm:resizeHandles val="exact"/>
        </dgm:presLayoutVars>
      </dgm:prSet>
      <dgm:spPr/>
    </dgm:pt>
    <dgm:pt modelId="{3B3D4009-2D07-4F1A-BDEF-C348B37A9CB6}" type="pres">
      <dgm:prSet presAssocID="{271DD4EE-57F8-40F7-845C-22470035B818}" presName="dummyMaxCanvas" presStyleCnt="0">
        <dgm:presLayoutVars/>
      </dgm:prSet>
      <dgm:spPr/>
    </dgm:pt>
    <dgm:pt modelId="{A8121A04-B714-4533-9F72-D7EBB5EDC57D}" type="pres">
      <dgm:prSet presAssocID="{271DD4EE-57F8-40F7-845C-22470035B818}" presName="FiveNodes_1" presStyleLbl="node1" presStyleIdx="0" presStyleCnt="5">
        <dgm:presLayoutVars>
          <dgm:bulletEnabled val="1"/>
        </dgm:presLayoutVars>
      </dgm:prSet>
      <dgm:spPr/>
    </dgm:pt>
    <dgm:pt modelId="{CB5B90B0-EC9F-4B63-8D21-B17090BA3857}" type="pres">
      <dgm:prSet presAssocID="{271DD4EE-57F8-40F7-845C-22470035B818}" presName="FiveNodes_2" presStyleLbl="node1" presStyleIdx="1" presStyleCnt="5">
        <dgm:presLayoutVars>
          <dgm:bulletEnabled val="1"/>
        </dgm:presLayoutVars>
      </dgm:prSet>
      <dgm:spPr/>
    </dgm:pt>
    <dgm:pt modelId="{52D48580-1518-41E4-BB8E-6E29D9715AC0}" type="pres">
      <dgm:prSet presAssocID="{271DD4EE-57F8-40F7-845C-22470035B818}" presName="FiveNodes_3" presStyleLbl="node1" presStyleIdx="2" presStyleCnt="5">
        <dgm:presLayoutVars>
          <dgm:bulletEnabled val="1"/>
        </dgm:presLayoutVars>
      </dgm:prSet>
      <dgm:spPr/>
    </dgm:pt>
    <dgm:pt modelId="{0A594760-2D87-472F-A10D-A65F004336E6}" type="pres">
      <dgm:prSet presAssocID="{271DD4EE-57F8-40F7-845C-22470035B818}" presName="FiveNodes_4" presStyleLbl="node1" presStyleIdx="3" presStyleCnt="5">
        <dgm:presLayoutVars>
          <dgm:bulletEnabled val="1"/>
        </dgm:presLayoutVars>
      </dgm:prSet>
      <dgm:spPr/>
    </dgm:pt>
    <dgm:pt modelId="{593AA8DC-4C5D-4210-B768-7F1DA7BC899B}" type="pres">
      <dgm:prSet presAssocID="{271DD4EE-57F8-40F7-845C-22470035B818}" presName="FiveNodes_5" presStyleLbl="node1" presStyleIdx="4" presStyleCnt="5">
        <dgm:presLayoutVars>
          <dgm:bulletEnabled val="1"/>
        </dgm:presLayoutVars>
      </dgm:prSet>
      <dgm:spPr/>
    </dgm:pt>
    <dgm:pt modelId="{A655F6FF-C64E-432B-A89F-5BEEE4E78B94}" type="pres">
      <dgm:prSet presAssocID="{271DD4EE-57F8-40F7-845C-22470035B818}" presName="FiveConn_1-2" presStyleLbl="fgAccFollowNode1" presStyleIdx="0" presStyleCnt="4">
        <dgm:presLayoutVars>
          <dgm:bulletEnabled val="1"/>
        </dgm:presLayoutVars>
      </dgm:prSet>
      <dgm:spPr/>
    </dgm:pt>
    <dgm:pt modelId="{5857C2BA-3C51-45C9-93DE-C1F54E2A1205}" type="pres">
      <dgm:prSet presAssocID="{271DD4EE-57F8-40F7-845C-22470035B818}" presName="FiveConn_2-3" presStyleLbl="fgAccFollowNode1" presStyleIdx="1" presStyleCnt="4">
        <dgm:presLayoutVars>
          <dgm:bulletEnabled val="1"/>
        </dgm:presLayoutVars>
      </dgm:prSet>
      <dgm:spPr/>
    </dgm:pt>
    <dgm:pt modelId="{A97AF2A3-D5A1-4153-92D4-0401739D13ED}" type="pres">
      <dgm:prSet presAssocID="{271DD4EE-57F8-40F7-845C-22470035B818}" presName="FiveConn_3-4" presStyleLbl="fgAccFollowNode1" presStyleIdx="2" presStyleCnt="4">
        <dgm:presLayoutVars>
          <dgm:bulletEnabled val="1"/>
        </dgm:presLayoutVars>
      </dgm:prSet>
      <dgm:spPr/>
    </dgm:pt>
    <dgm:pt modelId="{965DEC57-8D5F-40A3-8E09-5ED42BE4B685}" type="pres">
      <dgm:prSet presAssocID="{271DD4EE-57F8-40F7-845C-22470035B818}" presName="FiveConn_4-5" presStyleLbl="fgAccFollowNode1" presStyleIdx="3" presStyleCnt="4">
        <dgm:presLayoutVars>
          <dgm:bulletEnabled val="1"/>
        </dgm:presLayoutVars>
      </dgm:prSet>
      <dgm:spPr/>
    </dgm:pt>
    <dgm:pt modelId="{142FCFD9-0A5F-4610-AAD4-6813F27702AF}" type="pres">
      <dgm:prSet presAssocID="{271DD4EE-57F8-40F7-845C-22470035B818}" presName="FiveNodes_1_text" presStyleLbl="node1" presStyleIdx="4" presStyleCnt="5">
        <dgm:presLayoutVars>
          <dgm:bulletEnabled val="1"/>
        </dgm:presLayoutVars>
      </dgm:prSet>
      <dgm:spPr/>
    </dgm:pt>
    <dgm:pt modelId="{76B61CA4-4286-4B65-9CFA-9B996CBED5A6}" type="pres">
      <dgm:prSet presAssocID="{271DD4EE-57F8-40F7-845C-22470035B818}" presName="FiveNodes_2_text" presStyleLbl="node1" presStyleIdx="4" presStyleCnt="5">
        <dgm:presLayoutVars>
          <dgm:bulletEnabled val="1"/>
        </dgm:presLayoutVars>
      </dgm:prSet>
      <dgm:spPr/>
    </dgm:pt>
    <dgm:pt modelId="{6AC27933-09AC-4592-B378-AA65F7851254}" type="pres">
      <dgm:prSet presAssocID="{271DD4EE-57F8-40F7-845C-22470035B818}" presName="FiveNodes_3_text" presStyleLbl="node1" presStyleIdx="4" presStyleCnt="5">
        <dgm:presLayoutVars>
          <dgm:bulletEnabled val="1"/>
        </dgm:presLayoutVars>
      </dgm:prSet>
      <dgm:spPr/>
    </dgm:pt>
    <dgm:pt modelId="{488307EB-D907-48A6-9F69-577A71182CFB}" type="pres">
      <dgm:prSet presAssocID="{271DD4EE-57F8-40F7-845C-22470035B818}" presName="FiveNodes_4_text" presStyleLbl="node1" presStyleIdx="4" presStyleCnt="5">
        <dgm:presLayoutVars>
          <dgm:bulletEnabled val="1"/>
        </dgm:presLayoutVars>
      </dgm:prSet>
      <dgm:spPr/>
    </dgm:pt>
    <dgm:pt modelId="{8B1FBEDF-11BD-4039-8E45-6106C5B2464E}" type="pres">
      <dgm:prSet presAssocID="{271DD4EE-57F8-40F7-845C-22470035B81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CC44602-3BDC-4E88-BC5D-17B53709B663}" type="presOf" srcId="{B6168D25-DF91-4C0F-A4D9-FD1DE8A4805C}" destId="{593AA8DC-4C5D-4210-B768-7F1DA7BC899B}" srcOrd="0" destOrd="0" presId="urn:microsoft.com/office/officeart/2005/8/layout/vProcess5"/>
    <dgm:cxn modelId="{30B25B04-B17C-4426-9D0B-E590BD74E995}" type="presOf" srcId="{7FDF271C-A7B8-4591-A64C-02DFF4691E8B}" destId="{0A594760-2D87-472F-A10D-A65F004336E6}" srcOrd="0" destOrd="0" presId="urn:microsoft.com/office/officeart/2005/8/layout/vProcess5"/>
    <dgm:cxn modelId="{CD7BF50D-61C5-4216-9A27-0B8F428564D6}" srcId="{271DD4EE-57F8-40F7-845C-22470035B818}" destId="{7FDF271C-A7B8-4591-A64C-02DFF4691E8B}" srcOrd="3" destOrd="0" parTransId="{97294BDC-6B36-457C-B678-7A4DDDF901FE}" sibTransId="{3592D8B4-A2D7-48E5-9697-B2B93175D739}"/>
    <dgm:cxn modelId="{20097012-B6B4-4812-816E-E1EB06E38458}" type="presOf" srcId="{C880C0E0-BCEF-46A2-AA9D-D0E21C861779}" destId="{142FCFD9-0A5F-4610-AAD4-6813F27702AF}" srcOrd="1" destOrd="0" presId="urn:microsoft.com/office/officeart/2005/8/layout/vProcess5"/>
    <dgm:cxn modelId="{1778C017-53CF-4790-B941-206295FD90E9}" type="presOf" srcId="{3592D8B4-A2D7-48E5-9697-B2B93175D739}" destId="{965DEC57-8D5F-40A3-8E09-5ED42BE4B685}" srcOrd="0" destOrd="0" presId="urn:microsoft.com/office/officeart/2005/8/layout/vProcess5"/>
    <dgm:cxn modelId="{C903F12A-2924-4FA4-8A76-58C47342E98E}" type="presOf" srcId="{25465040-D6E0-491F-BFEF-7AC6C4CCA63A}" destId="{CB5B90B0-EC9F-4B63-8D21-B17090BA3857}" srcOrd="0" destOrd="0" presId="urn:microsoft.com/office/officeart/2005/8/layout/vProcess5"/>
    <dgm:cxn modelId="{59C0A032-8562-4714-B832-4A6A41B4A4D6}" srcId="{271DD4EE-57F8-40F7-845C-22470035B818}" destId="{218B3E38-4A00-4E9A-BB70-A1F2DE838927}" srcOrd="2" destOrd="0" parTransId="{B3190613-65B9-4B35-A3C9-B1EE9CE92680}" sibTransId="{B91D1E2B-0197-41C8-A204-2B2A910CCBAD}"/>
    <dgm:cxn modelId="{FA5D5B64-5DD2-4685-8B35-41CDFF477759}" type="presOf" srcId="{7FDF271C-A7B8-4591-A64C-02DFF4691E8B}" destId="{488307EB-D907-48A6-9F69-577A71182CFB}" srcOrd="1" destOrd="0" presId="urn:microsoft.com/office/officeart/2005/8/layout/vProcess5"/>
    <dgm:cxn modelId="{C2282945-792F-4E2A-A0CE-1F8CA8136F42}" type="presOf" srcId="{C880C0E0-BCEF-46A2-AA9D-D0E21C861779}" destId="{A8121A04-B714-4533-9F72-D7EBB5EDC57D}" srcOrd="0" destOrd="0" presId="urn:microsoft.com/office/officeart/2005/8/layout/vProcess5"/>
    <dgm:cxn modelId="{17BDBC88-D1C8-48C1-99B8-EAE98FDFD552}" srcId="{271DD4EE-57F8-40F7-845C-22470035B818}" destId="{B6168D25-DF91-4C0F-A4D9-FD1DE8A4805C}" srcOrd="4" destOrd="0" parTransId="{E84122A5-0E57-40A3-8643-3D76A28F7568}" sibTransId="{50C5F863-F1ED-4139-AF47-63DBC27B1E48}"/>
    <dgm:cxn modelId="{F75EC590-8C71-485C-B965-4331391691C9}" type="presOf" srcId="{B6168D25-DF91-4C0F-A4D9-FD1DE8A4805C}" destId="{8B1FBEDF-11BD-4039-8E45-6106C5B2464E}" srcOrd="1" destOrd="0" presId="urn:microsoft.com/office/officeart/2005/8/layout/vProcess5"/>
    <dgm:cxn modelId="{17BC6C91-3EBC-4643-9840-6938A827DE5C}" type="presOf" srcId="{218B3E38-4A00-4E9A-BB70-A1F2DE838927}" destId="{6AC27933-09AC-4592-B378-AA65F7851254}" srcOrd="1" destOrd="0" presId="urn:microsoft.com/office/officeart/2005/8/layout/vProcess5"/>
    <dgm:cxn modelId="{85B4629C-8910-4A50-B815-AC345A4D5F20}" srcId="{271DD4EE-57F8-40F7-845C-22470035B818}" destId="{25465040-D6E0-491F-BFEF-7AC6C4CCA63A}" srcOrd="1" destOrd="0" parTransId="{D247150F-8E05-44B4-B153-B6236E19DAA9}" sibTransId="{AACE7D99-FD8A-4D3A-9B1F-F52509A4917A}"/>
    <dgm:cxn modelId="{1C112DB7-EEAC-49EC-A683-2CDC57AE4024}" type="presOf" srcId="{CC95784C-DA6A-4D2E-B6B8-F27AA84E7558}" destId="{A655F6FF-C64E-432B-A89F-5BEEE4E78B94}" srcOrd="0" destOrd="0" presId="urn:microsoft.com/office/officeart/2005/8/layout/vProcess5"/>
    <dgm:cxn modelId="{AB710DC0-513E-4FF4-8B4F-218B2AFFD007}" type="presOf" srcId="{AACE7D99-FD8A-4D3A-9B1F-F52509A4917A}" destId="{5857C2BA-3C51-45C9-93DE-C1F54E2A1205}" srcOrd="0" destOrd="0" presId="urn:microsoft.com/office/officeart/2005/8/layout/vProcess5"/>
    <dgm:cxn modelId="{0CB44BD6-88F8-4C2E-A008-A46737663FBF}" type="presOf" srcId="{271DD4EE-57F8-40F7-845C-22470035B818}" destId="{CDDA9C92-60D0-40B1-81C7-600474E2C4E7}" srcOrd="0" destOrd="0" presId="urn:microsoft.com/office/officeart/2005/8/layout/vProcess5"/>
    <dgm:cxn modelId="{E83556E2-E91B-4BA9-99D1-436A774A99FE}" type="presOf" srcId="{218B3E38-4A00-4E9A-BB70-A1F2DE838927}" destId="{52D48580-1518-41E4-BB8E-6E29D9715AC0}" srcOrd="0" destOrd="0" presId="urn:microsoft.com/office/officeart/2005/8/layout/vProcess5"/>
    <dgm:cxn modelId="{BA871EF4-D07B-4B92-84C7-0E8C0313B4EA}" type="presOf" srcId="{B91D1E2B-0197-41C8-A204-2B2A910CCBAD}" destId="{A97AF2A3-D5A1-4153-92D4-0401739D13ED}" srcOrd="0" destOrd="0" presId="urn:microsoft.com/office/officeart/2005/8/layout/vProcess5"/>
    <dgm:cxn modelId="{7D4089F5-0F12-4F75-A641-14E46E5BA109}" srcId="{271DD4EE-57F8-40F7-845C-22470035B818}" destId="{C880C0E0-BCEF-46A2-AA9D-D0E21C861779}" srcOrd="0" destOrd="0" parTransId="{2F424606-04C5-48A9-BF1B-E91203DECF26}" sibTransId="{CC95784C-DA6A-4D2E-B6B8-F27AA84E7558}"/>
    <dgm:cxn modelId="{7B8A52F6-5F99-45AD-9609-AEE4E4F8B00C}" type="presOf" srcId="{25465040-D6E0-491F-BFEF-7AC6C4CCA63A}" destId="{76B61CA4-4286-4B65-9CFA-9B996CBED5A6}" srcOrd="1" destOrd="0" presId="urn:microsoft.com/office/officeart/2005/8/layout/vProcess5"/>
    <dgm:cxn modelId="{59904291-E3EC-4544-B679-312A4BD42EC5}" type="presParOf" srcId="{CDDA9C92-60D0-40B1-81C7-600474E2C4E7}" destId="{3B3D4009-2D07-4F1A-BDEF-C348B37A9CB6}" srcOrd="0" destOrd="0" presId="urn:microsoft.com/office/officeart/2005/8/layout/vProcess5"/>
    <dgm:cxn modelId="{6C1B8112-A4D5-41D8-B735-72598C54976F}" type="presParOf" srcId="{CDDA9C92-60D0-40B1-81C7-600474E2C4E7}" destId="{A8121A04-B714-4533-9F72-D7EBB5EDC57D}" srcOrd="1" destOrd="0" presId="urn:microsoft.com/office/officeart/2005/8/layout/vProcess5"/>
    <dgm:cxn modelId="{7553A56C-92C6-46F2-9160-EC6617D5A436}" type="presParOf" srcId="{CDDA9C92-60D0-40B1-81C7-600474E2C4E7}" destId="{CB5B90B0-EC9F-4B63-8D21-B17090BA3857}" srcOrd="2" destOrd="0" presId="urn:microsoft.com/office/officeart/2005/8/layout/vProcess5"/>
    <dgm:cxn modelId="{BE5DD0B9-33F5-45D3-8EAF-982CCD956C70}" type="presParOf" srcId="{CDDA9C92-60D0-40B1-81C7-600474E2C4E7}" destId="{52D48580-1518-41E4-BB8E-6E29D9715AC0}" srcOrd="3" destOrd="0" presId="urn:microsoft.com/office/officeart/2005/8/layout/vProcess5"/>
    <dgm:cxn modelId="{57C0769A-0159-4B7F-8D83-22088A7FE641}" type="presParOf" srcId="{CDDA9C92-60D0-40B1-81C7-600474E2C4E7}" destId="{0A594760-2D87-472F-A10D-A65F004336E6}" srcOrd="4" destOrd="0" presId="urn:microsoft.com/office/officeart/2005/8/layout/vProcess5"/>
    <dgm:cxn modelId="{0A67ED1D-1E81-45B7-AF69-648748897DCB}" type="presParOf" srcId="{CDDA9C92-60D0-40B1-81C7-600474E2C4E7}" destId="{593AA8DC-4C5D-4210-B768-7F1DA7BC899B}" srcOrd="5" destOrd="0" presId="urn:microsoft.com/office/officeart/2005/8/layout/vProcess5"/>
    <dgm:cxn modelId="{7C22CC67-20B9-4137-B966-07B62FE1563C}" type="presParOf" srcId="{CDDA9C92-60D0-40B1-81C7-600474E2C4E7}" destId="{A655F6FF-C64E-432B-A89F-5BEEE4E78B94}" srcOrd="6" destOrd="0" presId="urn:microsoft.com/office/officeart/2005/8/layout/vProcess5"/>
    <dgm:cxn modelId="{979E4A3A-E9DA-4619-B52F-1F015B8C234B}" type="presParOf" srcId="{CDDA9C92-60D0-40B1-81C7-600474E2C4E7}" destId="{5857C2BA-3C51-45C9-93DE-C1F54E2A1205}" srcOrd="7" destOrd="0" presId="urn:microsoft.com/office/officeart/2005/8/layout/vProcess5"/>
    <dgm:cxn modelId="{7642E765-8AD3-44CC-B099-85D78AEBAD56}" type="presParOf" srcId="{CDDA9C92-60D0-40B1-81C7-600474E2C4E7}" destId="{A97AF2A3-D5A1-4153-92D4-0401739D13ED}" srcOrd="8" destOrd="0" presId="urn:microsoft.com/office/officeart/2005/8/layout/vProcess5"/>
    <dgm:cxn modelId="{343B90DA-E26D-40F7-8004-48B03E71316D}" type="presParOf" srcId="{CDDA9C92-60D0-40B1-81C7-600474E2C4E7}" destId="{965DEC57-8D5F-40A3-8E09-5ED42BE4B685}" srcOrd="9" destOrd="0" presId="urn:microsoft.com/office/officeart/2005/8/layout/vProcess5"/>
    <dgm:cxn modelId="{731D8139-13A7-42AE-A893-6260D8F7229C}" type="presParOf" srcId="{CDDA9C92-60D0-40B1-81C7-600474E2C4E7}" destId="{142FCFD9-0A5F-4610-AAD4-6813F27702AF}" srcOrd="10" destOrd="0" presId="urn:microsoft.com/office/officeart/2005/8/layout/vProcess5"/>
    <dgm:cxn modelId="{B9BB5C8E-F0A6-4DFB-9909-64AD11A616F0}" type="presParOf" srcId="{CDDA9C92-60D0-40B1-81C7-600474E2C4E7}" destId="{76B61CA4-4286-4B65-9CFA-9B996CBED5A6}" srcOrd="11" destOrd="0" presId="urn:microsoft.com/office/officeart/2005/8/layout/vProcess5"/>
    <dgm:cxn modelId="{01FAA8EA-3B8F-4ED6-85E4-9B684EFC65B4}" type="presParOf" srcId="{CDDA9C92-60D0-40B1-81C7-600474E2C4E7}" destId="{6AC27933-09AC-4592-B378-AA65F7851254}" srcOrd="12" destOrd="0" presId="urn:microsoft.com/office/officeart/2005/8/layout/vProcess5"/>
    <dgm:cxn modelId="{EBDE0C78-D050-4D4E-83AA-5112947E94BD}" type="presParOf" srcId="{CDDA9C92-60D0-40B1-81C7-600474E2C4E7}" destId="{488307EB-D907-48A6-9F69-577A71182CFB}" srcOrd="13" destOrd="0" presId="urn:microsoft.com/office/officeart/2005/8/layout/vProcess5"/>
    <dgm:cxn modelId="{346E728B-6329-4734-8E4B-246D353CBA92}" type="presParOf" srcId="{CDDA9C92-60D0-40B1-81C7-600474E2C4E7}" destId="{8B1FBEDF-11BD-4039-8E45-6106C5B2464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B78F1D-7997-45FE-90D0-22AFBF48BA1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25D3A10-FFE3-486C-9E5A-80B39F9BBE1F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Mapeo de la vivienda</a:t>
          </a:r>
          <a:endParaRPr lang="es-ES" sz="1200" dirty="0">
            <a:latin typeface="Quattrocento Sans" panose="020B0604020202020204" charset="0"/>
          </a:endParaRPr>
        </a:p>
      </dgm:t>
    </dgm:pt>
    <dgm:pt modelId="{14C7FFBB-7902-405D-A84C-EDA6C0561116}" type="parTrans" cxnId="{3573B11B-E013-40C2-8E15-02D08606AE0E}">
      <dgm:prSet/>
      <dgm:spPr/>
      <dgm:t>
        <a:bodyPr/>
        <a:lstStyle/>
        <a:p>
          <a:endParaRPr lang="es-ES"/>
        </a:p>
      </dgm:t>
    </dgm:pt>
    <dgm:pt modelId="{F8245B3A-A3C9-4E9F-9E05-A02CC9DB55A8}" type="sibTrans" cxnId="{3573B11B-E013-40C2-8E15-02D08606AE0E}">
      <dgm:prSet/>
      <dgm:spPr/>
      <dgm:t>
        <a:bodyPr/>
        <a:lstStyle/>
        <a:p>
          <a:endParaRPr lang="es-ES"/>
        </a:p>
      </dgm:t>
    </dgm:pt>
    <dgm:pt modelId="{3A6F725F-4AD4-4091-A821-0B359E9F1F16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Generación de los archivos XML para el servidor y el cliente</a:t>
          </a:r>
          <a:endParaRPr lang="es-ES" sz="1200" dirty="0">
            <a:latin typeface="Quattrocento Sans" panose="020B0604020202020204" charset="0"/>
          </a:endParaRPr>
        </a:p>
      </dgm:t>
    </dgm:pt>
    <dgm:pt modelId="{F4468C8C-9F57-496B-90DA-5142D35B8813}" type="parTrans" cxnId="{70EA14DD-43A9-4CB5-B3B6-69911DF21451}">
      <dgm:prSet/>
      <dgm:spPr/>
      <dgm:t>
        <a:bodyPr/>
        <a:lstStyle/>
        <a:p>
          <a:endParaRPr lang="es-ES"/>
        </a:p>
      </dgm:t>
    </dgm:pt>
    <dgm:pt modelId="{D734F0F8-EF51-4CB6-89E1-0B50A95A2F6B}" type="sibTrans" cxnId="{70EA14DD-43A9-4CB5-B3B6-69911DF21451}">
      <dgm:prSet/>
      <dgm:spPr/>
      <dgm:t>
        <a:bodyPr/>
        <a:lstStyle/>
        <a:p>
          <a:endParaRPr lang="es-ES"/>
        </a:p>
      </dgm:t>
    </dgm:pt>
    <dgm:pt modelId="{742647B7-2853-45A5-BC2D-E7EBFB1C9647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Diseño de las pruebas</a:t>
          </a:r>
          <a:endParaRPr lang="es-ES" sz="1200" dirty="0">
            <a:latin typeface="Quattrocento Sans" panose="020B0604020202020204" charset="0"/>
          </a:endParaRPr>
        </a:p>
      </dgm:t>
    </dgm:pt>
    <dgm:pt modelId="{833C21DA-A23C-4CC0-AEC1-B166653AF2AF}" type="parTrans" cxnId="{B008F14C-175F-4DAE-A7A6-11451FA065E4}">
      <dgm:prSet/>
      <dgm:spPr/>
      <dgm:t>
        <a:bodyPr/>
        <a:lstStyle/>
        <a:p>
          <a:endParaRPr lang="es-ES"/>
        </a:p>
      </dgm:t>
    </dgm:pt>
    <dgm:pt modelId="{246570F2-0F59-44C7-BD9C-DB41579259CB}" type="sibTrans" cxnId="{B008F14C-175F-4DAE-A7A6-11451FA065E4}">
      <dgm:prSet/>
      <dgm:spPr/>
      <dgm:t>
        <a:bodyPr/>
        <a:lstStyle/>
        <a:p>
          <a:endParaRPr lang="es-ES"/>
        </a:p>
      </dgm:t>
    </dgm:pt>
    <dgm:pt modelId="{BC94A9CA-59AE-4237-87C3-9114DD6F446A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Ejecución de las pruebas</a:t>
          </a:r>
          <a:endParaRPr lang="es-ES" sz="1200" dirty="0">
            <a:latin typeface="Quattrocento Sans" panose="020B0604020202020204" charset="0"/>
          </a:endParaRPr>
        </a:p>
      </dgm:t>
    </dgm:pt>
    <dgm:pt modelId="{8A275AAB-4186-4621-9DA1-F4F2D071287B}" type="parTrans" cxnId="{A6C4F35C-5E1F-4972-A003-44F47F42C76C}">
      <dgm:prSet/>
      <dgm:spPr/>
      <dgm:t>
        <a:bodyPr/>
        <a:lstStyle/>
        <a:p>
          <a:endParaRPr lang="es-ES"/>
        </a:p>
      </dgm:t>
    </dgm:pt>
    <dgm:pt modelId="{80904D73-3347-4765-9CB8-9C4A42D120D3}" type="sibTrans" cxnId="{A6C4F35C-5E1F-4972-A003-44F47F42C76C}">
      <dgm:prSet/>
      <dgm:spPr/>
      <dgm:t>
        <a:bodyPr/>
        <a:lstStyle/>
        <a:p>
          <a:endParaRPr lang="es-ES"/>
        </a:p>
      </dgm:t>
    </dgm:pt>
    <dgm:pt modelId="{F33B6B21-EC65-46A8-8F89-18AB900B1D9F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Análisis de los resultados</a:t>
          </a:r>
          <a:endParaRPr lang="es-ES" sz="1200" dirty="0">
            <a:latin typeface="Quattrocento Sans" panose="020B0604020202020204" charset="0"/>
          </a:endParaRPr>
        </a:p>
      </dgm:t>
    </dgm:pt>
    <dgm:pt modelId="{AC08EA0A-11FF-45B0-87D8-9CAEF7212E03}" type="parTrans" cxnId="{5C0BA0BC-C3DA-4B77-AE21-668257A57AB5}">
      <dgm:prSet/>
      <dgm:spPr/>
      <dgm:t>
        <a:bodyPr/>
        <a:lstStyle/>
        <a:p>
          <a:endParaRPr lang="es-ES"/>
        </a:p>
      </dgm:t>
    </dgm:pt>
    <dgm:pt modelId="{64F3AF6F-DC76-41D6-9634-1D2222FC770B}" type="sibTrans" cxnId="{5C0BA0BC-C3DA-4B77-AE21-668257A57AB5}">
      <dgm:prSet/>
      <dgm:spPr/>
      <dgm:t>
        <a:bodyPr/>
        <a:lstStyle/>
        <a:p>
          <a:endParaRPr lang="es-ES"/>
        </a:p>
      </dgm:t>
    </dgm:pt>
    <dgm:pt modelId="{A1C7DF7C-399B-4BE0-A991-1B3E8F23A39A}" type="pres">
      <dgm:prSet presAssocID="{FFB78F1D-7997-45FE-90D0-22AFBF48BA1B}" presName="Name0" presStyleCnt="0">
        <dgm:presLayoutVars>
          <dgm:dir/>
          <dgm:resizeHandles val="exact"/>
        </dgm:presLayoutVars>
      </dgm:prSet>
      <dgm:spPr/>
    </dgm:pt>
    <dgm:pt modelId="{06FEC478-3763-4C9F-96EB-0D855ECB2175}" type="pres">
      <dgm:prSet presAssocID="{FFB78F1D-7997-45FE-90D0-22AFBF48BA1B}" presName="arrow" presStyleLbl="bgShp" presStyleIdx="0" presStyleCnt="1"/>
      <dgm:spPr/>
    </dgm:pt>
    <dgm:pt modelId="{65B4F677-DBB3-4D19-B386-ACCD22FF3EB9}" type="pres">
      <dgm:prSet presAssocID="{FFB78F1D-7997-45FE-90D0-22AFBF48BA1B}" presName="points" presStyleCnt="0"/>
      <dgm:spPr/>
    </dgm:pt>
    <dgm:pt modelId="{620B2A13-D65A-4684-8951-DBD720E1DE2A}" type="pres">
      <dgm:prSet presAssocID="{925D3A10-FFE3-486C-9E5A-80B39F9BBE1F}" presName="compositeA" presStyleCnt="0"/>
      <dgm:spPr/>
    </dgm:pt>
    <dgm:pt modelId="{7170267B-56FA-4B0F-B86C-2CCE81C91A82}" type="pres">
      <dgm:prSet presAssocID="{925D3A10-FFE3-486C-9E5A-80B39F9BBE1F}" presName="textA" presStyleLbl="revTx" presStyleIdx="0" presStyleCnt="5">
        <dgm:presLayoutVars>
          <dgm:bulletEnabled val="1"/>
        </dgm:presLayoutVars>
      </dgm:prSet>
      <dgm:spPr/>
    </dgm:pt>
    <dgm:pt modelId="{57A5E7D5-8EF2-4AAB-ADB9-97CD76290BB1}" type="pres">
      <dgm:prSet presAssocID="{925D3A10-FFE3-486C-9E5A-80B39F9BBE1F}" presName="circleA" presStyleLbl="node1" presStyleIdx="0" presStyleCnt="5"/>
      <dgm:spPr/>
    </dgm:pt>
    <dgm:pt modelId="{2AC1F71B-D72A-4D51-9DA8-B94AFB3E8E53}" type="pres">
      <dgm:prSet presAssocID="{925D3A10-FFE3-486C-9E5A-80B39F9BBE1F}" presName="spaceA" presStyleCnt="0"/>
      <dgm:spPr/>
    </dgm:pt>
    <dgm:pt modelId="{FBA54D35-BE73-46A1-9152-0D3404346B89}" type="pres">
      <dgm:prSet presAssocID="{F8245B3A-A3C9-4E9F-9E05-A02CC9DB55A8}" presName="space" presStyleCnt="0"/>
      <dgm:spPr/>
    </dgm:pt>
    <dgm:pt modelId="{D9536E74-A2D3-4119-9F34-90641C3E8883}" type="pres">
      <dgm:prSet presAssocID="{3A6F725F-4AD4-4091-A821-0B359E9F1F16}" presName="compositeB" presStyleCnt="0"/>
      <dgm:spPr/>
    </dgm:pt>
    <dgm:pt modelId="{7E9EB6B0-13CB-4576-B8D2-BD502C63E18D}" type="pres">
      <dgm:prSet presAssocID="{3A6F725F-4AD4-4091-A821-0B359E9F1F16}" presName="textB" presStyleLbl="revTx" presStyleIdx="1" presStyleCnt="5">
        <dgm:presLayoutVars>
          <dgm:bulletEnabled val="1"/>
        </dgm:presLayoutVars>
      </dgm:prSet>
      <dgm:spPr/>
    </dgm:pt>
    <dgm:pt modelId="{EF1CF030-0BD9-4A62-A450-33AC5755D388}" type="pres">
      <dgm:prSet presAssocID="{3A6F725F-4AD4-4091-A821-0B359E9F1F16}" presName="circleB" presStyleLbl="node1" presStyleIdx="1" presStyleCnt="5"/>
      <dgm:spPr/>
    </dgm:pt>
    <dgm:pt modelId="{87BDAD18-3EE8-4F85-BF42-C5DFB7DCE421}" type="pres">
      <dgm:prSet presAssocID="{3A6F725F-4AD4-4091-A821-0B359E9F1F16}" presName="spaceB" presStyleCnt="0"/>
      <dgm:spPr/>
    </dgm:pt>
    <dgm:pt modelId="{EF53B818-6ADC-4E30-9978-FBFFEABC7B23}" type="pres">
      <dgm:prSet presAssocID="{D734F0F8-EF51-4CB6-89E1-0B50A95A2F6B}" presName="space" presStyleCnt="0"/>
      <dgm:spPr/>
    </dgm:pt>
    <dgm:pt modelId="{3143B256-4E0D-4D62-A6F0-71BC326E06BD}" type="pres">
      <dgm:prSet presAssocID="{742647B7-2853-45A5-BC2D-E7EBFB1C9647}" presName="compositeA" presStyleCnt="0"/>
      <dgm:spPr/>
    </dgm:pt>
    <dgm:pt modelId="{FE53D0EC-30C1-4A72-8CB8-606F2F15A87A}" type="pres">
      <dgm:prSet presAssocID="{742647B7-2853-45A5-BC2D-E7EBFB1C9647}" presName="textA" presStyleLbl="revTx" presStyleIdx="2" presStyleCnt="5">
        <dgm:presLayoutVars>
          <dgm:bulletEnabled val="1"/>
        </dgm:presLayoutVars>
      </dgm:prSet>
      <dgm:spPr/>
    </dgm:pt>
    <dgm:pt modelId="{50AE2BFB-BC30-40F4-A2C1-4CA1C683B9D2}" type="pres">
      <dgm:prSet presAssocID="{742647B7-2853-45A5-BC2D-E7EBFB1C9647}" presName="circleA" presStyleLbl="node1" presStyleIdx="2" presStyleCnt="5"/>
      <dgm:spPr/>
    </dgm:pt>
    <dgm:pt modelId="{F6CA0B2E-5098-4DA4-9385-188D4D999473}" type="pres">
      <dgm:prSet presAssocID="{742647B7-2853-45A5-BC2D-E7EBFB1C9647}" presName="spaceA" presStyleCnt="0"/>
      <dgm:spPr/>
    </dgm:pt>
    <dgm:pt modelId="{905DCA17-142F-4FB7-AEBD-2B2549E2DCC5}" type="pres">
      <dgm:prSet presAssocID="{246570F2-0F59-44C7-BD9C-DB41579259CB}" presName="space" presStyleCnt="0"/>
      <dgm:spPr/>
    </dgm:pt>
    <dgm:pt modelId="{1A4382ED-1965-414C-8A03-F597EA10F30D}" type="pres">
      <dgm:prSet presAssocID="{BC94A9CA-59AE-4237-87C3-9114DD6F446A}" presName="compositeB" presStyleCnt="0"/>
      <dgm:spPr/>
    </dgm:pt>
    <dgm:pt modelId="{937D5AD5-F981-497E-8B56-D44F1371293F}" type="pres">
      <dgm:prSet presAssocID="{BC94A9CA-59AE-4237-87C3-9114DD6F446A}" presName="textB" presStyleLbl="revTx" presStyleIdx="3" presStyleCnt="5">
        <dgm:presLayoutVars>
          <dgm:bulletEnabled val="1"/>
        </dgm:presLayoutVars>
      </dgm:prSet>
      <dgm:spPr/>
    </dgm:pt>
    <dgm:pt modelId="{46D2E244-4BEB-448C-A4B4-4E3DD4AF4769}" type="pres">
      <dgm:prSet presAssocID="{BC94A9CA-59AE-4237-87C3-9114DD6F446A}" presName="circleB" presStyleLbl="node1" presStyleIdx="3" presStyleCnt="5"/>
      <dgm:spPr/>
    </dgm:pt>
    <dgm:pt modelId="{59BE59AC-907C-4499-8438-733524DFBACE}" type="pres">
      <dgm:prSet presAssocID="{BC94A9CA-59AE-4237-87C3-9114DD6F446A}" presName="spaceB" presStyleCnt="0"/>
      <dgm:spPr/>
    </dgm:pt>
    <dgm:pt modelId="{2410EBE6-3B9A-45CC-9951-B769AA7215EB}" type="pres">
      <dgm:prSet presAssocID="{80904D73-3347-4765-9CB8-9C4A42D120D3}" presName="space" presStyleCnt="0"/>
      <dgm:spPr/>
    </dgm:pt>
    <dgm:pt modelId="{BF3ECA20-05C0-4C44-859B-6BE6CF3B1DB3}" type="pres">
      <dgm:prSet presAssocID="{F33B6B21-EC65-46A8-8F89-18AB900B1D9F}" presName="compositeA" presStyleCnt="0"/>
      <dgm:spPr/>
    </dgm:pt>
    <dgm:pt modelId="{6BA6D5D1-59BE-429F-A63B-5554EEFFFC69}" type="pres">
      <dgm:prSet presAssocID="{F33B6B21-EC65-46A8-8F89-18AB900B1D9F}" presName="textA" presStyleLbl="revTx" presStyleIdx="4" presStyleCnt="5">
        <dgm:presLayoutVars>
          <dgm:bulletEnabled val="1"/>
        </dgm:presLayoutVars>
      </dgm:prSet>
      <dgm:spPr/>
    </dgm:pt>
    <dgm:pt modelId="{408C14BE-95FC-4266-93B0-6958C9620755}" type="pres">
      <dgm:prSet presAssocID="{F33B6B21-EC65-46A8-8F89-18AB900B1D9F}" presName="circleA" presStyleLbl="node1" presStyleIdx="4" presStyleCnt="5"/>
      <dgm:spPr/>
    </dgm:pt>
    <dgm:pt modelId="{6A506CFB-4BA2-41F6-BEA9-8484002DADEE}" type="pres">
      <dgm:prSet presAssocID="{F33B6B21-EC65-46A8-8F89-18AB900B1D9F}" presName="spaceA" presStyleCnt="0"/>
      <dgm:spPr/>
    </dgm:pt>
  </dgm:ptLst>
  <dgm:cxnLst>
    <dgm:cxn modelId="{D55D1806-837E-4188-AF96-AAD92E68DEF4}" type="presOf" srcId="{742647B7-2853-45A5-BC2D-E7EBFB1C9647}" destId="{FE53D0EC-30C1-4A72-8CB8-606F2F15A87A}" srcOrd="0" destOrd="0" presId="urn:microsoft.com/office/officeart/2005/8/layout/hProcess11"/>
    <dgm:cxn modelId="{0797AB1B-893D-44E6-8026-8124D36B404C}" type="presOf" srcId="{925D3A10-FFE3-486C-9E5A-80B39F9BBE1F}" destId="{7170267B-56FA-4B0F-B86C-2CCE81C91A82}" srcOrd="0" destOrd="0" presId="urn:microsoft.com/office/officeart/2005/8/layout/hProcess11"/>
    <dgm:cxn modelId="{3573B11B-E013-40C2-8E15-02D08606AE0E}" srcId="{FFB78F1D-7997-45FE-90D0-22AFBF48BA1B}" destId="{925D3A10-FFE3-486C-9E5A-80B39F9BBE1F}" srcOrd="0" destOrd="0" parTransId="{14C7FFBB-7902-405D-A84C-EDA6C0561116}" sibTransId="{F8245B3A-A3C9-4E9F-9E05-A02CC9DB55A8}"/>
    <dgm:cxn modelId="{A6C4F35C-5E1F-4972-A003-44F47F42C76C}" srcId="{FFB78F1D-7997-45FE-90D0-22AFBF48BA1B}" destId="{BC94A9CA-59AE-4237-87C3-9114DD6F446A}" srcOrd="3" destOrd="0" parTransId="{8A275AAB-4186-4621-9DA1-F4F2D071287B}" sibTransId="{80904D73-3347-4765-9CB8-9C4A42D120D3}"/>
    <dgm:cxn modelId="{06FF305D-5AD6-4017-9CA5-B51316310B0D}" type="presOf" srcId="{F33B6B21-EC65-46A8-8F89-18AB900B1D9F}" destId="{6BA6D5D1-59BE-429F-A63B-5554EEFFFC69}" srcOrd="0" destOrd="0" presId="urn:microsoft.com/office/officeart/2005/8/layout/hProcess11"/>
    <dgm:cxn modelId="{B008F14C-175F-4DAE-A7A6-11451FA065E4}" srcId="{FFB78F1D-7997-45FE-90D0-22AFBF48BA1B}" destId="{742647B7-2853-45A5-BC2D-E7EBFB1C9647}" srcOrd="2" destOrd="0" parTransId="{833C21DA-A23C-4CC0-AEC1-B166653AF2AF}" sibTransId="{246570F2-0F59-44C7-BD9C-DB41579259CB}"/>
    <dgm:cxn modelId="{9FB5C070-C1F0-4D4A-BF22-05E542BA10D7}" type="presOf" srcId="{3A6F725F-4AD4-4091-A821-0B359E9F1F16}" destId="{7E9EB6B0-13CB-4576-B8D2-BD502C63E18D}" srcOrd="0" destOrd="0" presId="urn:microsoft.com/office/officeart/2005/8/layout/hProcess11"/>
    <dgm:cxn modelId="{8C908388-E7E0-40CE-91FB-A7729A02F8DA}" type="presOf" srcId="{FFB78F1D-7997-45FE-90D0-22AFBF48BA1B}" destId="{A1C7DF7C-399B-4BE0-A991-1B3E8F23A39A}" srcOrd="0" destOrd="0" presId="urn:microsoft.com/office/officeart/2005/8/layout/hProcess11"/>
    <dgm:cxn modelId="{5C0BA0BC-C3DA-4B77-AE21-668257A57AB5}" srcId="{FFB78F1D-7997-45FE-90D0-22AFBF48BA1B}" destId="{F33B6B21-EC65-46A8-8F89-18AB900B1D9F}" srcOrd="4" destOrd="0" parTransId="{AC08EA0A-11FF-45B0-87D8-9CAEF7212E03}" sibTransId="{64F3AF6F-DC76-41D6-9634-1D2222FC770B}"/>
    <dgm:cxn modelId="{70EA14DD-43A9-4CB5-B3B6-69911DF21451}" srcId="{FFB78F1D-7997-45FE-90D0-22AFBF48BA1B}" destId="{3A6F725F-4AD4-4091-A821-0B359E9F1F16}" srcOrd="1" destOrd="0" parTransId="{F4468C8C-9F57-496B-90DA-5142D35B8813}" sibTransId="{D734F0F8-EF51-4CB6-89E1-0B50A95A2F6B}"/>
    <dgm:cxn modelId="{84E00EE2-BE97-4928-9C18-FA98F6B1C8F1}" type="presOf" srcId="{BC94A9CA-59AE-4237-87C3-9114DD6F446A}" destId="{937D5AD5-F981-497E-8B56-D44F1371293F}" srcOrd="0" destOrd="0" presId="urn:microsoft.com/office/officeart/2005/8/layout/hProcess11"/>
    <dgm:cxn modelId="{18480525-2B89-45AA-B0AF-6B71F648E31A}" type="presParOf" srcId="{A1C7DF7C-399B-4BE0-A991-1B3E8F23A39A}" destId="{06FEC478-3763-4C9F-96EB-0D855ECB2175}" srcOrd="0" destOrd="0" presId="urn:microsoft.com/office/officeart/2005/8/layout/hProcess11"/>
    <dgm:cxn modelId="{B0A371FD-01C4-421C-B3D6-A2D9D9188E61}" type="presParOf" srcId="{A1C7DF7C-399B-4BE0-A991-1B3E8F23A39A}" destId="{65B4F677-DBB3-4D19-B386-ACCD22FF3EB9}" srcOrd="1" destOrd="0" presId="urn:microsoft.com/office/officeart/2005/8/layout/hProcess11"/>
    <dgm:cxn modelId="{9A0928C3-C8D6-4433-AB3F-EF33B59B93F8}" type="presParOf" srcId="{65B4F677-DBB3-4D19-B386-ACCD22FF3EB9}" destId="{620B2A13-D65A-4684-8951-DBD720E1DE2A}" srcOrd="0" destOrd="0" presId="urn:microsoft.com/office/officeart/2005/8/layout/hProcess11"/>
    <dgm:cxn modelId="{6F440D97-CFF7-4051-85B0-D04C4CBC58B9}" type="presParOf" srcId="{620B2A13-D65A-4684-8951-DBD720E1DE2A}" destId="{7170267B-56FA-4B0F-B86C-2CCE81C91A82}" srcOrd="0" destOrd="0" presId="urn:microsoft.com/office/officeart/2005/8/layout/hProcess11"/>
    <dgm:cxn modelId="{D3953460-4149-4A15-B652-C9039A102E4F}" type="presParOf" srcId="{620B2A13-D65A-4684-8951-DBD720E1DE2A}" destId="{57A5E7D5-8EF2-4AAB-ADB9-97CD76290BB1}" srcOrd="1" destOrd="0" presId="urn:microsoft.com/office/officeart/2005/8/layout/hProcess11"/>
    <dgm:cxn modelId="{70B539FD-9B45-4915-8D30-314D15C57589}" type="presParOf" srcId="{620B2A13-D65A-4684-8951-DBD720E1DE2A}" destId="{2AC1F71B-D72A-4D51-9DA8-B94AFB3E8E53}" srcOrd="2" destOrd="0" presId="urn:microsoft.com/office/officeart/2005/8/layout/hProcess11"/>
    <dgm:cxn modelId="{A027E503-4661-45C2-BCCA-68C12297EE42}" type="presParOf" srcId="{65B4F677-DBB3-4D19-B386-ACCD22FF3EB9}" destId="{FBA54D35-BE73-46A1-9152-0D3404346B89}" srcOrd="1" destOrd="0" presId="urn:microsoft.com/office/officeart/2005/8/layout/hProcess11"/>
    <dgm:cxn modelId="{95FA3CBD-955F-473E-B742-2C77491F7766}" type="presParOf" srcId="{65B4F677-DBB3-4D19-B386-ACCD22FF3EB9}" destId="{D9536E74-A2D3-4119-9F34-90641C3E8883}" srcOrd="2" destOrd="0" presId="urn:microsoft.com/office/officeart/2005/8/layout/hProcess11"/>
    <dgm:cxn modelId="{4906DAFD-647E-4E11-8D19-D40ED35EFD6F}" type="presParOf" srcId="{D9536E74-A2D3-4119-9F34-90641C3E8883}" destId="{7E9EB6B0-13CB-4576-B8D2-BD502C63E18D}" srcOrd="0" destOrd="0" presId="urn:microsoft.com/office/officeart/2005/8/layout/hProcess11"/>
    <dgm:cxn modelId="{68BB3BCB-B845-4D7F-9F2F-E79BB1150072}" type="presParOf" srcId="{D9536E74-A2D3-4119-9F34-90641C3E8883}" destId="{EF1CF030-0BD9-4A62-A450-33AC5755D388}" srcOrd="1" destOrd="0" presId="urn:microsoft.com/office/officeart/2005/8/layout/hProcess11"/>
    <dgm:cxn modelId="{15F876D0-29DF-438C-87AD-3F2E7BE757C0}" type="presParOf" srcId="{D9536E74-A2D3-4119-9F34-90641C3E8883}" destId="{87BDAD18-3EE8-4F85-BF42-C5DFB7DCE421}" srcOrd="2" destOrd="0" presId="urn:microsoft.com/office/officeart/2005/8/layout/hProcess11"/>
    <dgm:cxn modelId="{EA64C245-1A67-4587-B7C6-2DEEDD8104AE}" type="presParOf" srcId="{65B4F677-DBB3-4D19-B386-ACCD22FF3EB9}" destId="{EF53B818-6ADC-4E30-9978-FBFFEABC7B23}" srcOrd="3" destOrd="0" presId="urn:microsoft.com/office/officeart/2005/8/layout/hProcess11"/>
    <dgm:cxn modelId="{C31C3887-FD33-4329-BB56-25614C2EC625}" type="presParOf" srcId="{65B4F677-DBB3-4D19-B386-ACCD22FF3EB9}" destId="{3143B256-4E0D-4D62-A6F0-71BC326E06BD}" srcOrd="4" destOrd="0" presId="urn:microsoft.com/office/officeart/2005/8/layout/hProcess11"/>
    <dgm:cxn modelId="{789615E1-4597-4EF7-9E5F-E87F6B7197B0}" type="presParOf" srcId="{3143B256-4E0D-4D62-A6F0-71BC326E06BD}" destId="{FE53D0EC-30C1-4A72-8CB8-606F2F15A87A}" srcOrd="0" destOrd="0" presId="urn:microsoft.com/office/officeart/2005/8/layout/hProcess11"/>
    <dgm:cxn modelId="{3460A0D2-D376-4DB9-A717-3250EDD301BB}" type="presParOf" srcId="{3143B256-4E0D-4D62-A6F0-71BC326E06BD}" destId="{50AE2BFB-BC30-40F4-A2C1-4CA1C683B9D2}" srcOrd="1" destOrd="0" presId="urn:microsoft.com/office/officeart/2005/8/layout/hProcess11"/>
    <dgm:cxn modelId="{DD93B86F-C83C-41C3-9AF3-C9F06BBA6391}" type="presParOf" srcId="{3143B256-4E0D-4D62-A6F0-71BC326E06BD}" destId="{F6CA0B2E-5098-4DA4-9385-188D4D999473}" srcOrd="2" destOrd="0" presId="urn:microsoft.com/office/officeart/2005/8/layout/hProcess11"/>
    <dgm:cxn modelId="{35C9D225-0E79-4D5D-B579-EE75950D5C7D}" type="presParOf" srcId="{65B4F677-DBB3-4D19-B386-ACCD22FF3EB9}" destId="{905DCA17-142F-4FB7-AEBD-2B2549E2DCC5}" srcOrd="5" destOrd="0" presId="urn:microsoft.com/office/officeart/2005/8/layout/hProcess11"/>
    <dgm:cxn modelId="{852C7CF4-76CD-4D95-B800-0AF1273C448A}" type="presParOf" srcId="{65B4F677-DBB3-4D19-B386-ACCD22FF3EB9}" destId="{1A4382ED-1965-414C-8A03-F597EA10F30D}" srcOrd="6" destOrd="0" presId="urn:microsoft.com/office/officeart/2005/8/layout/hProcess11"/>
    <dgm:cxn modelId="{F3B484A4-7B33-4BEB-823B-EA805F5CBD1D}" type="presParOf" srcId="{1A4382ED-1965-414C-8A03-F597EA10F30D}" destId="{937D5AD5-F981-497E-8B56-D44F1371293F}" srcOrd="0" destOrd="0" presId="urn:microsoft.com/office/officeart/2005/8/layout/hProcess11"/>
    <dgm:cxn modelId="{40836E39-C5F0-4785-A0A7-B181777B3742}" type="presParOf" srcId="{1A4382ED-1965-414C-8A03-F597EA10F30D}" destId="{46D2E244-4BEB-448C-A4B4-4E3DD4AF4769}" srcOrd="1" destOrd="0" presId="urn:microsoft.com/office/officeart/2005/8/layout/hProcess11"/>
    <dgm:cxn modelId="{D6BC0C31-4811-4B6C-AEA5-ACC6950B51B1}" type="presParOf" srcId="{1A4382ED-1965-414C-8A03-F597EA10F30D}" destId="{59BE59AC-907C-4499-8438-733524DFBACE}" srcOrd="2" destOrd="0" presId="urn:microsoft.com/office/officeart/2005/8/layout/hProcess11"/>
    <dgm:cxn modelId="{7808E0B3-9E74-4B8B-A96A-8B570617A5B0}" type="presParOf" srcId="{65B4F677-DBB3-4D19-B386-ACCD22FF3EB9}" destId="{2410EBE6-3B9A-45CC-9951-B769AA7215EB}" srcOrd="7" destOrd="0" presId="urn:microsoft.com/office/officeart/2005/8/layout/hProcess11"/>
    <dgm:cxn modelId="{8553E90F-A920-4573-BEC0-4097D5E2B924}" type="presParOf" srcId="{65B4F677-DBB3-4D19-B386-ACCD22FF3EB9}" destId="{BF3ECA20-05C0-4C44-859B-6BE6CF3B1DB3}" srcOrd="8" destOrd="0" presId="urn:microsoft.com/office/officeart/2005/8/layout/hProcess11"/>
    <dgm:cxn modelId="{AF862767-DD6C-44E5-BA85-8C96F704F743}" type="presParOf" srcId="{BF3ECA20-05C0-4C44-859B-6BE6CF3B1DB3}" destId="{6BA6D5D1-59BE-429F-A63B-5554EEFFFC69}" srcOrd="0" destOrd="0" presId="urn:microsoft.com/office/officeart/2005/8/layout/hProcess11"/>
    <dgm:cxn modelId="{9625AF8B-37E0-4F9F-9A58-DD2D551D4489}" type="presParOf" srcId="{BF3ECA20-05C0-4C44-859B-6BE6CF3B1DB3}" destId="{408C14BE-95FC-4266-93B0-6958C9620755}" srcOrd="1" destOrd="0" presId="urn:microsoft.com/office/officeart/2005/8/layout/hProcess11"/>
    <dgm:cxn modelId="{450AB2EA-44BA-4F4D-AD88-97A31F2E478A}" type="presParOf" srcId="{BF3ECA20-05C0-4C44-859B-6BE6CF3B1DB3}" destId="{6A506CFB-4BA2-41F6-BEA9-8484002DADE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7EC6F4-C02D-4AAE-BBFA-25B753F7A16E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0F480B9-5185-4903-84F4-F28DE27221CC}">
      <dgm:prSet custT="1"/>
      <dgm:spPr/>
      <dgm:t>
        <a:bodyPr/>
        <a:lstStyle/>
        <a:p>
          <a:r>
            <a:rPr lang="en-GB" sz="1400" b="0" i="0" dirty="0">
              <a:latin typeface="Quattrocento Sans" panose="020B0604020202020204" charset="0"/>
            </a:rPr>
            <a:t>Early research on adaptability and on Bluetooth technology. </a:t>
          </a:r>
          <a:endParaRPr lang="es-ES" sz="1400" dirty="0">
            <a:latin typeface="Quattrocento Sans" panose="020B0604020202020204" charset="0"/>
          </a:endParaRPr>
        </a:p>
      </dgm:t>
    </dgm:pt>
    <dgm:pt modelId="{32721A24-0FEA-4D0A-91AC-5BEDBC3B1509}" type="parTrans" cxnId="{F55E7FEB-6D9B-4070-A66E-C088FC4807D6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F8F22EF7-3119-4F2E-BEA7-84827630CD99}" type="sibTrans" cxnId="{F55E7FEB-6D9B-4070-A66E-C088FC4807D6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4FE625AE-B256-46B5-B961-8C1705F8C13B}">
      <dgm:prSet custT="1"/>
      <dgm:spPr/>
      <dgm:t>
        <a:bodyPr/>
        <a:lstStyle/>
        <a:p>
          <a:r>
            <a:rPr lang="en-GB" sz="1400" b="0" i="0" dirty="0">
              <a:latin typeface="Quattrocento Sans" panose="020B0604020202020204" charset="0"/>
            </a:rPr>
            <a:t>Applications that allow us to test the accuracy of the beacons.</a:t>
          </a:r>
          <a:endParaRPr lang="es-ES" sz="1400" dirty="0">
            <a:latin typeface="Quattrocento Sans" panose="020B0604020202020204" charset="0"/>
          </a:endParaRPr>
        </a:p>
      </dgm:t>
    </dgm:pt>
    <dgm:pt modelId="{7C8CAFD8-44CD-4116-8F7B-260CFB8E1920}" type="parTrans" cxnId="{3577E339-F313-421D-8FFC-49A160D76F52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910A2A32-B4B0-4E86-93A2-83E7DBEE7F47}" type="sibTrans" cxnId="{3577E339-F313-421D-8FFC-49A160D76F52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F840A262-8447-467E-8CD1-6C1102C35342}">
      <dgm:prSet custT="1"/>
      <dgm:spPr/>
      <dgm:t>
        <a:bodyPr/>
        <a:lstStyle/>
        <a:p>
          <a:r>
            <a:rPr lang="en-GB" sz="1400" b="0" i="0" u="sng" dirty="0">
              <a:highlight>
                <a:srgbClr val="CC95ED"/>
              </a:highlight>
              <a:latin typeface="Quattrocento Sans" panose="020B0604020202020204" charset="0"/>
            </a:rPr>
            <a:t>Evaluation</a:t>
          </a:r>
          <a:r>
            <a:rPr lang="en-GB" sz="1400" b="0" i="0" dirty="0">
              <a:latin typeface="Quattrocento Sans" panose="020B0604020202020204" charset="0"/>
            </a:rPr>
            <a:t> of the application.</a:t>
          </a:r>
          <a:endParaRPr lang="es-ES" sz="1400" dirty="0">
            <a:latin typeface="Quattrocento Sans" panose="020B0604020202020204" charset="0"/>
          </a:endParaRPr>
        </a:p>
      </dgm:t>
    </dgm:pt>
    <dgm:pt modelId="{60ECE8FA-58D3-4ADB-A5AB-AAA314D6ABED}" type="parTrans" cxnId="{231381AF-FA21-45FD-AC17-4894CF6D0DF5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B351DFCA-8311-4F35-B05C-EB575BB6B63B}" type="sibTrans" cxnId="{231381AF-FA21-45FD-AC17-4894CF6D0DF5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E329FE42-B82D-44DF-8112-D0F6536418DB}">
      <dgm:prSet custT="1"/>
      <dgm:spPr/>
      <dgm:t>
        <a:bodyPr/>
        <a:lstStyle/>
        <a:p>
          <a:r>
            <a:rPr lang="en-GB" sz="1400" b="0" i="0" dirty="0">
              <a:latin typeface="Quattrocento Sans" panose="020B0604020202020204" charset="0"/>
            </a:rPr>
            <a:t>Adaptation of the </a:t>
          </a:r>
          <a:r>
            <a:rPr lang="en-GB" sz="1400" b="0" i="0" u="sng" dirty="0">
              <a:highlight>
                <a:srgbClr val="CC95ED"/>
              </a:highlight>
              <a:latin typeface="Quattrocento Sans" panose="020B0604020202020204" charset="0"/>
            </a:rPr>
            <a:t>server</a:t>
          </a:r>
          <a:r>
            <a:rPr lang="en-GB" sz="1400" b="0" i="0" dirty="0">
              <a:latin typeface="Quattrocento Sans" panose="020B0604020202020204" charset="0"/>
            </a:rPr>
            <a:t> code.</a:t>
          </a:r>
          <a:endParaRPr lang="es-ES" sz="1400" dirty="0">
            <a:latin typeface="Quattrocento Sans" panose="020B0604020202020204" charset="0"/>
          </a:endParaRPr>
        </a:p>
      </dgm:t>
    </dgm:pt>
    <dgm:pt modelId="{DF653A61-F163-4BC5-BDDB-504B43550AB7}" type="parTrans" cxnId="{98BEF907-C20E-4B20-B419-F4DA9A8DBBF1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94BBFB75-5E46-4B02-AD9E-BE71BCE94379}" type="sibTrans" cxnId="{98BEF907-C20E-4B20-B419-F4DA9A8DBBF1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1A270EF2-B54C-42C5-90A0-BEAEEE0EA7F7}">
      <dgm:prSet custT="1"/>
      <dgm:spPr/>
      <dgm:t>
        <a:bodyPr/>
        <a:lstStyle/>
        <a:p>
          <a:r>
            <a:rPr lang="en-GB" sz="1400" b="0" i="0" dirty="0">
              <a:latin typeface="Quattrocento Sans" panose="020B0604020202020204" charset="0"/>
            </a:rPr>
            <a:t>Mute and how to use functionalities and code necessary regarding </a:t>
          </a:r>
          <a:r>
            <a:rPr lang="en-GB" sz="1400" b="0" i="0" u="sng" dirty="0">
              <a:highlight>
                <a:srgbClr val="CC95ED"/>
              </a:highlight>
              <a:latin typeface="Quattrocento Sans" panose="020B0604020202020204" charset="0"/>
            </a:rPr>
            <a:t>route monitoring</a:t>
          </a:r>
          <a:r>
            <a:rPr lang="en-GB" sz="1400" b="0" i="0" dirty="0">
              <a:latin typeface="Quattrocento Sans" panose="020B0604020202020204" charset="0"/>
            </a:rPr>
            <a:t> in the </a:t>
          </a:r>
          <a:r>
            <a:rPr lang="en-GB" sz="1400" b="0" i="0" u="none" dirty="0">
              <a:latin typeface="Quattrocento Sans" panose="020B0604020202020204" charset="0"/>
            </a:rPr>
            <a:t>client</a:t>
          </a:r>
          <a:r>
            <a:rPr lang="en-GB" sz="1400" b="0" i="0" dirty="0">
              <a:latin typeface="Quattrocento Sans" panose="020B0604020202020204" charset="0"/>
            </a:rPr>
            <a:t>.</a:t>
          </a:r>
          <a:endParaRPr lang="es-ES" sz="1400" dirty="0">
            <a:latin typeface="Quattrocento Sans" panose="020B0604020202020204" charset="0"/>
          </a:endParaRPr>
        </a:p>
      </dgm:t>
    </dgm:pt>
    <dgm:pt modelId="{FD42FB86-9E66-45EA-9587-C007FF3559D1}" type="parTrans" cxnId="{F7D0C692-9D6A-4B2A-ACE5-853E7DD64A80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E73DDF7A-6799-4674-B561-61F594E7DF3B}" type="sibTrans" cxnId="{F7D0C692-9D6A-4B2A-ACE5-853E7DD64A80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E58C3805-475E-4689-8BA4-18F76034A3D4}" type="pres">
      <dgm:prSet presAssocID="{507EC6F4-C02D-4AAE-BBFA-25B753F7A16E}" presName="vert0" presStyleCnt="0">
        <dgm:presLayoutVars>
          <dgm:dir/>
          <dgm:animOne val="branch"/>
          <dgm:animLvl val="lvl"/>
        </dgm:presLayoutVars>
      </dgm:prSet>
      <dgm:spPr/>
    </dgm:pt>
    <dgm:pt modelId="{4F5A4815-2E29-479E-8863-7ABAC99F7CE4}" type="pres">
      <dgm:prSet presAssocID="{40F480B9-5185-4903-84F4-F28DE27221CC}" presName="thickLine" presStyleLbl="alignNode1" presStyleIdx="0" presStyleCnt="5"/>
      <dgm:spPr/>
    </dgm:pt>
    <dgm:pt modelId="{D66CD0F7-A12D-47C9-ACC4-BB160D692280}" type="pres">
      <dgm:prSet presAssocID="{40F480B9-5185-4903-84F4-F28DE27221CC}" presName="horz1" presStyleCnt="0"/>
      <dgm:spPr/>
    </dgm:pt>
    <dgm:pt modelId="{29C823AE-3170-4FA5-A755-C88A48738C1C}" type="pres">
      <dgm:prSet presAssocID="{40F480B9-5185-4903-84F4-F28DE27221CC}" presName="tx1" presStyleLbl="revTx" presStyleIdx="0" presStyleCnt="5"/>
      <dgm:spPr/>
    </dgm:pt>
    <dgm:pt modelId="{A4DBB364-FFFB-417D-852F-C0384278785F}" type="pres">
      <dgm:prSet presAssocID="{40F480B9-5185-4903-84F4-F28DE27221CC}" presName="vert1" presStyleCnt="0"/>
      <dgm:spPr/>
    </dgm:pt>
    <dgm:pt modelId="{7E9CF8A5-4FD9-40AC-8300-36ABA36A05F2}" type="pres">
      <dgm:prSet presAssocID="{4FE625AE-B256-46B5-B961-8C1705F8C13B}" presName="thickLine" presStyleLbl="alignNode1" presStyleIdx="1" presStyleCnt="5"/>
      <dgm:spPr/>
    </dgm:pt>
    <dgm:pt modelId="{396DAEFD-05E0-4EAD-B182-119C4E572C6E}" type="pres">
      <dgm:prSet presAssocID="{4FE625AE-B256-46B5-B961-8C1705F8C13B}" presName="horz1" presStyleCnt="0"/>
      <dgm:spPr/>
    </dgm:pt>
    <dgm:pt modelId="{6FAA08E1-B284-4112-823F-2EDB0376823E}" type="pres">
      <dgm:prSet presAssocID="{4FE625AE-B256-46B5-B961-8C1705F8C13B}" presName="tx1" presStyleLbl="revTx" presStyleIdx="1" presStyleCnt="5"/>
      <dgm:spPr/>
    </dgm:pt>
    <dgm:pt modelId="{79E39EA6-18B0-4DAC-B6D6-E488C4AE0A40}" type="pres">
      <dgm:prSet presAssocID="{4FE625AE-B256-46B5-B961-8C1705F8C13B}" presName="vert1" presStyleCnt="0"/>
      <dgm:spPr/>
    </dgm:pt>
    <dgm:pt modelId="{37D0203A-F1DD-42F6-8B28-A2C3831AF40E}" type="pres">
      <dgm:prSet presAssocID="{1A270EF2-B54C-42C5-90A0-BEAEEE0EA7F7}" presName="thickLine" presStyleLbl="alignNode1" presStyleIdx="2" presStyleCnt="5"/>
      <dgm:spPr/>
    </dgm:pt>
    <dgm:pt modelId="{71FEA2D9-7356-4EA5-ACA6-762357D02192}" type="pres">
      <dgm:prSet presAssocID="{1A270EF2-B54C-42C5-90A0-BEAEEE0EA7F7}" presName="horz1" presStyleCnt="0"/>
      <dgm:spPr/>
    </dgm:pt>
    <dgm:pt modelId="{F61C7BB7-4804-4ABF-B4FC-152C120EF1C4}" type="pres">
      <dgm:prSet presAssocID="{1A270EF2-B54C-42C5-90A0-BEAEEE0EA7F7}" presName="tx1" presStyleLbl="revTx" presStyleIdx="2" presStyleCnt="5"/>
      <dgm:spPr/>
    </dgm:pt>
    <dgm:pt modelId="{B8B9F9BC-A5CB-458D-A999-AE33B4441EDE}" type="pres">
      <dgm:prSet presAssocID="{1A270EF2-B54C-42C5-90A0-BEAEEE0EA7F7}" presName="vert1" presStyleCnt="0"/>
      <dgm:spPr/>
    </dgm:pt>
    <dgm:pt modelId="{227989B5-83ED-41ED-89B7-2065203DBAF4}" type="pres">
      <dgm:prSet presAssocID="{E329FE42-B82D-44DF-8112-D0F6536418DB}" presName="thickLine" presStyleLbl="alignNode1" presStyleIdx="3" presStyleCnt="5"/>
      <dgm:spPr/>
    </dgm:pt>
    <dgm:pt modelId="{7B778FAC-AB7A-4257-AD81-BD814CD4E3BF}" type="pres">
      <dgm:prSet presAssocID="{E329FE42-B82D-44DF-8112-D0F6536418DB}" presName="horz1" presStyleCnt="0"/>
      <dgm:spPr/>
    </dgm:pt>
    <dgm:pt modelId="{08EA734C-D6D0-4A8D-9073-BF51B3BEFD5F}" type="pres">
      <dgm:prSet presAssocID="{E329FE42-B82D-44DF-8112-D0F6536418DB}" presName="tx1" presStyleLbl="revTx" presStyleIdx="3" presStyleCnt="5"/>
      <dgm:spPr/>
    </dgm:pt>
    <dgm:pt modelId="{12D6E2FD-7BBF-4CCF-994D-FF40FD7B171E}" type="pres">
      <dgm:prSet presAssocID="{E329FE42-B82D-44DF-8112-D0F6536418DB}" presName="vert1" presStyleCnt="0"/>
      <dgm:spPr/>
    </dgm:pt>
    <dgm:pt modelId="{6418D09F-F7A9-405E-BA47-7598CC26A109}" type="pres">
      <dgm:prSet presAssocID="{F840A262-8447-467E-8CD1-6C1102C35342}" presName="thickLine" presStyleLbl="alignNode1" presStyleIdx="4" presStyleCnt="5"/>
      <dgm:spPr/>
    </dgm:pt>
    <dgm:pt modelId="{A3DA93E0-6E8C-486B-8566-09EB500CAA03}" type="pres">
      <dgm:prSet presAssocID="{F840A262-8447-467E-8CD1-6C1102C35342}" presName="horz1" presStyleCnt="0"/>
      <dgm:spPr/>
    </dgm:pt>
    <dgm:pt modelId="{1DAE29DE-17CA-4955-B3A4-6E962056C8F6}" type="pres">
      <dgm:prSet presAssocID="{F840A262-8447-467E-8CD1-6C1102C35342}" presName="tx1" presStyleLbl="revTx" presStyleIdx="4" presStyleCnt="5"/>
      <dgm:spPr/>
    </dgm:pt>
    <dgm:pt modelId="{AFC44F6C-8EAF-4270-9A20-C00402FB6F95}" type="pres">
      <dgm:prSet presAssocID="{F840A262-8447-467E-8CD1-6C1102C35342}" presName="vert1" presStyleCnt="0"/>
      <dgm:spPr/>
    </dgm:pt>
  </dgm:ptLst>
  <dgm:cxnLst>
    <dgm:cxn modelId="{98BEF907-C20E-4B20-B419-F4DA9A8DBBF1}" srcId="{507EC6F4-C02D-4AAE-BBFA-25B753F7A16E}" destId="{E329FE42-B82D-44DF-8112-D0F6536418DB}" srcOrd="3" destOrd="0" parTransId="{DF653A61-F163-4BC5-BDDB-504B43550AB7}" sibTransId="{94BBFB75-5E46-4B02-AD9E-BE71BCE94379}"/>
    <dgm:cxn modelId="{3577E339-F313-421D-8FFC-49A160D76F52}" srcId="{507EC6F4-C02D-4AAE-BBFA-25B753F7A16E}" destId="{4FE625AE-B256-46B5-B961-8C1705F8C13B}" srcOrd="1" destOrd="0" parTransId="{7C8CAFD8-44CD-4116-8F7B-260CFB8E1920}" sibTransId="{910A2A32-B4B0-4E86-93A2-83E7DBEE7F47}"/>
    <dgm:cxn modelId="{AF896A68-AC72-421F-A181-043632A9C52E}" type="presOf" srcId="{F840A262-8447-467E-8CD1-6C1102C35342}" destId="{1DAE29DE-17CA-4955-B3A4-6E962056C8F6}" srcOrd="0" destOrd="0" presId="urn:microsoft.com/office/officeart/2008/layout/LinedList"/>
    <dgm:cxn modelId="{AC0DA08D-1ADE-4F2E-9E21-115C0678B741}" type="presOf" srcId="{1A270EF2-B54C-42C5-90A0-BEAEEE0EA7F7}" destId="{F61C7BB7-4804-4ABF-B4FC-152C120EF1C4}" srcOrd="0" destOrd="0" presId="urn:microsoft.com/office/officeart/2008/layout/LinedList"/>
    <dgm:cxn modelId="{863BA08D-2113-44EF-96C2-5CF1AA26BB5F}" type="presOf" srcId="{40F480B9-5185-4903-84F4-F28DE27221CC}" destId="{29C823AE-3170-4FA5-A755-C88A48738C1C}" srcOrd="0" destOrd="0" presId="urn:microsoft.com/office/officeart/2008/layout/LinedList"/>
    <dgm:cxn modelId="{F7D0C692-9D6A-4B2A-ACE5-853E7DD64A80}" srcId="{507EC6F4-C02D-4AAE-BBFA-25B753F7A16E}" destId="{1A270EF2-B54C-42C5-90A0-BEAEEE0EA7F7}" srcOrd="2" destOrd="0" parTransId="{FD42FB86-9E66-45EA-9587-C007FF3559D1}" sibTransId="{E73DDF7A-6799-4674-B561-61F594E7DF3B}"/>
    <dgm:cxn modelId="{231381AF-FA21-45FD-AC17-4894CF6D0DF5}" srcId="{507EC6F4-C02D-4AAE-BBFA-25B753F7A16E}" destId="{F840A262-8447-467E-8CD1-6C1102C35342}" srcOrd="4" destOrd="0" parTransId="{60ECE8FA-58D3-4ADB-A5AB-AAA314D6ABED}" sibTransId="{B351DFCA-8311-4F35-B05C-EB575BB6B63B}"/>
    <dgm:cxn modelId="{5B33D8B8-0533-4B81-8CEF-3C9DED6C4F47}" type="presOf" srcId="{E329FE42-B82D-44DF-8112-D0F6536418DB}" destId="{08EA734C-D6D0-4A8D-9073-BF51B3BEFD5F}" srcOrd="0" destOrd="0" presId="urn:microsoft.com/office/officeart/2008/layout/LinedList"/>
    <dgm:cxn modelId="{ED9FA7D5-8ABF-46A2-8A51-F1FE7AAD51C1}" type="presOf" srcId="{507EC6F4-C02D-4AAE-BBFA-25B753F7A16E}" destId="{E58C3805-475E-4689-8BA4-18F76034A3D4}" srcOrd="0" destOrd="0" presId="urn:microsoft.com/office/officeart/2008/layout/LinedList"/>
    <dgm:cxn modelId="{F55E7FEB-6D9B-4070-A66E-C088FC4807D6}" srcId="{507EC6F4-C02D-4AAE-BBFA-25B753F7A16E}" destId="{40F480B9-5185-4903-84F4-F28DE27221CC}" srcOrd="0" destOrd="0" parTransId="{32721A24-0FEA-4D0A-91AC-5BEDBC3B1509}" sibTransId="{F8F22EF7-3119-4F2E-BEA7-84827630CD99}"/>
    <dgm:cxn modelId="{C38E8BFC-5A15-4239-9D1B-2560E41A2E9A}" type="presOf" srcId="{4FE625AE-B256-46B5-B961-8C1705F8C13B}" destId="{6FAA08E1-B284-4112-823F-2EDB0376823E}" srcOrd="0" destOrd="0" presId="urn:microsoft.com/office/officeart/2008/layout/LinedList"/>
    <dgm:cxn modelId="{9B2BF208-937C-4FA8-8964-5DFEAF599BDA}" type="presParOf" srcId="{E58C3805-475E-4689-8BA4-18F76034A3D4}" destId="{4F5A4815-2E29-479E-8863-7ABAC99F7CE4}" srcOrd="0" destOrd="0" presId="urn:microsoft.com/office/officeart/2008/layout/LinedList"/>
    <dgm:cxn modelId="{CCA46072-7E17-4E35-B40A-273B27A1BFB8}" type="presParOf" srcId="{E58C3805-475E-4689-8BA4-18F76034A3D4}" destId="{D66CD0F7-A12D-47C9-ACC4-BB160D692280}" srcOrd="1" destOrd="0" presId="urn:microsoft.com/office/officeart/2008/layout/LinedList"/>
    <dgm:cxn modelId="{5B838ABE-7AA3-4AB3-A8D7-1F0565121F50}" type="presParOf" srcId="{D66CD0F7-A12D-47C9-ACC4-BB160D692280}" destId="{29C823AE-3170-4FA5-A755-C88A48738C1C}" srcOrd="0" destOrd="0" presId="urn:microsoft.com/office/officeart/2008/layout/LinedList"/>
    <dgm:cxn modelId="{C4716468-A307-4A41-B225-8C3D1F3C3A20}" type="presParOf" srcId="{D66CD0F7-A12D-47C9-ACC4-BB160D692280}" destId="{A4DBB364-FFFB-417D-852F-C0384278785F}" srcOrd="1" destOrd="0" presId="urn:microsoft.com/office/officeart/2008/layout/LinedList"/>
    <dgm:cxn modelId="{29EF779A-02FC-413D-9957-3E65DEF22E9D}" type="presParOf" srcId="{E58C3805-475E-4689-8BA4-18F76034A3D4}" destId="{7E9CF8A5-4FD9-40AC-8300-36ABA36A05F2}" srcOrd="2" destOrd="0" presId="urn:microsoft.com/office/officeart/2008/layout/LinedList"/>
    <dgm:cxn modelId="{6350916B-AB92-40CC-B5E9-D1687B6DA983}" type="presParOf" srcId="{E58C3805-475E-4689-8BA4-18F76034A3D4}" destId="{396DAEFD-05E0-4EAD-B182-119C4E572C6E}" srcOrd="3" destOrd="0" presId="urn:microsoft.com/office/officeart/2008/layout/LinedList"/>
    <dgm:cxn modelId="{B584EADC-04A8-49D0-BE31-4922561117B7}" type="presParOf" srcId="{396DAEFD-05E0-4EAD-B182-119C4E572C6E}" destId="{6FAA08E1-B284-4112-823F-2EDB0376823E}" srcOrd="0" destOrd="0" presId="urn:microsoft.com/office/officeart/2008/layout/LinedList"/>
    <dgm:cxn modelId="{1BDA0501-95DE-4780-BB32-AEB3B2ED3601}" type="presParOf" srcId="{396DAEFD-05E0-4EAD-B182-119C4E572C6E}" destId="{79E39EA6-18B0-4DAC-B6D6-E488C4AE0A40}" srcOrd="1" destOrd="0" presId="urn:microsoft.com/office/officeart/2008/layout/LinedList"/>
    <dgm:cxn modelId="{CDB5A3F0-3A32-44CB-B718-17113BEDFDBE}" type="presParOf" srcId="{E58C3805-475E-4689-8BA4-18F76034A3D4}" destId="{37D0203A-F1DD-42F6-8B28-A2C3831AF40E}" srcOrd="4" destOrd="0" presId="urn:microsoft.com/office/officeart/2008/layout/LinedList"/>
    <dgm:cxn modelId="{69AD75F5-D59E-4068-A83C-D75E68681B52}" type="presParOf" srcId="{E58C3805-475E-4689-8BA4-18F76034A3D4}" destId="{71FEA2D9-7356-4EA5-ACA6-762357D02192}" srcOrd="5" destOrd="0" presId="urn:microsoft.com/office/officeart/2008/layout/LinedList"/>
    <dgm:cxn modelId="{F3D52AFD-E49A-425A-B981-AF904547D8A4}" type="presParOf" srcId="{71FEA2D9-7356-4EA5-ACA6-762357D02192}" destId="{F61C7BB7-4804-4ABF-B4FC-152C120EF1C4}" srcOrd="0" destOrd="0" presId="urn:microsoft.com/office/officeart/2008/layout/LinedList"/>
    <dgm:cxn modelId="{2549A51D-7823-46C2-AAB4-73969DBDF597}" type="presParOf" srcId="{71FEA2D9-7356-4EA5-ACA6-762357D02192}" destId="{B8B9F9BC-A5CB-458D-A999-AE33B4441EDE}" srcOrd="1" destOrd="0" presId="urn:microsoft.com/office/officeart/2008/layout/LinedList"/>
    <dgm:cxn modelId="{27A566E1-BB3A-487B-82E8-6C663D09D531}" type="presParOf" srcId="{E58C3805-475E-4689-8BA4-18F76034A3D4}" destId="{227989B5-83ED-41ED-89B7-2065203DBAF4}" srcOrd="6" destOrd="0" presId="urn:microsoft.com/office/officeart/2008/layout/LinedList"/>
    <dgm:cxn modelId="{A8C59D7D-A39C-4C8F-AF8B-31B9B0F9A936}" type="presParOf" srcId="{E58C3805-475E-4689-8BA4-18F76034A3D4}" destId="{7B778FAC-AB7A-4257-AD81-BD814CD4E3BF}" srcOrd="7" destOrd="0" presId="urn:microsoft.com/office/officeart/2008/layout/LinedList"/>
    <dgm:cxn modelId="{5135F7D5-7954-4EEB-B7BC-63C2DFD8FCE9}" type="presParOf" srcId="{7B778FAC-AB7A-4257-AD81-BD814CD4E3BF}" destId="{08EA734C-D6D0-4A8D-9073-BF51B3BEFD5F}" srcOrd="0" destOrd="0" presId="urn:microsoft.com/office/officeart/2008/layout/LinedList"/>
    <dgm:cxn modelId="{3EE5D269-BA01-44ED-8B2C-CCCBDA878498}" type="presParOf" srcId="{7B778FAC-AB7A-4257-AD81-BD814CD4E3BF}" destId="{12D6E2FD-7BBF-4CCF-994D-FF40FD7B171E}" srcOrd="1" destOrd="0" presId="urn:microsoft.com/office/officeart/2008/layout/LinedList"/>
    <dgm:cxn modelId="{1BE7D11F-9B28-41CC-A420-E3A9F46E4A02}" type="presParOf" srcId="{E58C3805-475E-4689-8BA4-18F76034A3D4}" destId="{6418D09F-F7A9-405E-BA47-7598CC26A109}" srcOrd="8" destOrd="0" presId="urn:microsoft.com/office/officeart/2008/layout/LinedList"/>
    <dgm:cxn modelId="{726B84E8-3364-4574-B51D-81598A4D7A21}" type="presParOf" srcId="{E58C3805-475E-4689-8BA4-18F76034A3D4}" destId="{A3DA93E0-6E8C-486B-8566-09EB500CAA03}" srcOrd="9" destOrd="0" presId="urn:microsoft.com/office/officeart/2008/layout/LinedList"/>
    <dgm:cxn modelId="{8E455833-25E5-4FD7-AF79-7D60FCC8CA34}" type="presParOf" srcId="{A3DA93E0-6E8C-486B-8566-09EB500CAA03}" destId="{1DAE29DE-17CA-4955-B3A4-6E962056C8F6}" srcOrd="0" destOrd="0" presId="urn:microsoft.com/office/officeart/2008/layout/LinedList"/>
    <dgm:cxn modelId="{C590354C-9F31-45ED-B511-C760AEA8ADFF}" type="presParOf" srcId="{A3DA93E0-6E8C-486B-8566-09EB500CAA03}" destId="{AFC44F6C-8EAF-4270-9A20-C00402FB6F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7EC6F4-C02D-4AAE-BBFA-25B753F7A16E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0F480B9-5185-4903-84F4-F28DE27221CC}">
      <dgm:prSet custT="1"/>
      <dgm:spPr/>
      <dgm:t>
        <a:bodyPr/>
        <a:lstStyle/>
        <a:p>
          <a:r>
            <a:rPr lang="en-US" sz="1400" b="0" i="0" dirty="0"/>
            <a:t>Early </a:t>
          </a:r>
          <a:r>
            <a:rPr lang="en-GB" sz="1400" b="0" i="0" u="sng" dirty="0">
              <a:highlight>
                <a:srgbClr val="CC95ED"/>
              </a:highlight>
            </a:rPr>
            <a:t>research</a:t>
          </a:r>
          <a:r>
            <a:rPr lang="en-GB" sz="1400" b="0" i="0" dirty="0"/>
            <a:t> </a:t>
          </a:r>
          <a:r>
            <a:rPr lang="en-US" sz="1400" b="0" i="0" dirty="0"/>
            <a:t>on adaptability, Bluetooth technology and positioning.</a:t>
          </a:r>
          <a:endParaRPr lang="es-ES" sz="1400" dirty="0"/>
        </a:p>
      </dgm:t>
    </dgm:pt>
    <dgm:pt modelId="{32721A24-0FEA-4D0A-91AC-5BEDBC3B1509}" type="parTrans" cxnId="{F55E7FEB-6D9B-4070-A66E-C088FC4807D6}">
      <dgm:prSet/>
      <dgm:spPr/>
      <dgm:t>
        <a:bodyPr/>
        <a:lstStyle/>
        <a:p>
          <a:endParaRPr lang="es-ES"/>
        </a:p>
      </dgm:t>
    </dgm:pt>
    <dgm:pt modelId="{F8F22EF7-3119-4F2E-BEA7-84827630CD99}" type="sibTrans" cxnId="{F55E7FEB-6D9B-4070-A66E-C088FC4807D6}">
      <dgm:prSet/>
      <dgm:spPr/>
      <dgm:t>
        <a:bodyPr/>
        <a:lstStyle/>
        <a:p>
          <a:endParaRPr lang="es-ES"/>
        </a:p>
      </dgm:t>
    </dgm:pt>
    <dgm:pt modelId="{F840A262-8447-467E-8CD1-6C1102C35342}">
      <dgm:prSet custT="1"/>
      <dgm:spPr/>
      <dgm:t>
        <a:bodyPr/>
        <a:lstStyle/>
        <a:p>
          <a:r>
            <a:rPr lang="en-GB" sz="1400" b="0" i="0" u="sng" dirty="0">
              <a:highlight>
                <a:srgbClr val="CC95ED"/>
              </a:highlight>
            </a:rPr>
            <a:t>Mapping</a:t>
          </a:r>
          <a:r>
            <a:rPr lang="en-GB" sz="1400" b="0" i="0" dirty="0"/>
            <a:t> </a:t>
          </a:r>
          <a:r>
            <a:rPr lang="es-ES" sz="1400" dirty="0"/>
            <a:t>of </a:t>
          </a:r>
          <a:r>
            <a:rPr lang="es-ES" sz="1400" dirty="0" err="1"/>
            <a:t>Belen’s</a:t>
          </a:r>
          <a:r>
            <a:rPr lang="es-ES" sz="1400" dirty="0"/>
            <a:t> </a:t>
          </a:r>
          <a:r>
            <a:rPr lang="es-ES" sz="1400" dirty="0" err="1"/>
            <a:t>house</a:t>
          </a:r>
          <a:r>
            <a:rPr lang="es-ES" sz="1400" dirty="0"/>
            <a:t> </a:t>
          </a:r>
          <a:r>
            <a:rPr lang="es-ES" sz="14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Evaluation</a:t>
          </a:r>
          <a:r>
            <a:rPr lang="es-ES" sz="1400" dirty="0"/>
            <a:t> </a:t>
          </a:r>
        </a:p>
      </dgm:t>
    </dgm:pt>
    <dgm:pt modelId="{60ECE8FA-58D3-4ADB-A5AB-AAA314D6ABED}" type="parTrans" cxnId="{231381AF-FA21-45FD-AC17-4894CF6D0DF5}">
      <dgm:prSet/>
      <dgm:spPr/>
      <dgm:t>
        <a:bodyPr/>
        <a:lstStyle/>
        <a:p>
          <a:endParaRPr lang="es-ES"/>
        </a:p>
      </dgm:t>
    </dgm:pt>
    <dgm:pt modelId="{B351DFCA-8311-4F35-B05C-EB575BB6B63B}" type="sibTrans" cxnId="{231381AF-FA21-45FD-AC17-4894CF6D0DF5}">
      <dgm:prSet/>
      <dgm:spPr/>
      <dgm:t>
        <a:bodyPr/>
        <a:lstStyle/>
        <a:p>
          <a:endParaRPr lang="es-ES"/>
        </a:p>
      </dgm:t>
    </dgm:pt>
    <dgm:pt modelId="{1A270EF2-B54C-42C5-90A0-BEAEEE0EA7F7}">
      <dgm:prSet custT="1"/>
      <dgm:spPr/>
      <dgm:t>
        <a:bodyPr/>
        <a:lstStyle/>
        <a:p>
          <a:r>
            <a:rPr lang="es-ES" sz="1400" dirty="0" err="1"/>
            <a:t>Much</a:t>
          </a:r>
          <a:r>
            <a:rPr lang="es-ES" sz="1400" dirty="0"/>
            <a:t> of </a:t>
          </a:r>
          <a:r>
            <a:rPr lang="es-ES" sz="1400" dirty="0" err="1"/>
            <a:t>the</a:t>
          </a:r>
          <a:r>
            <a:rPr lang="es-ES" sz="1400" dirty="0"/>
            <a:t> </a:t>
          </a:r>
          <a:r>
            <a:rPr lang="en-GB" sz="1400" b="0" i="0" u="sng" dirty="0">
              <a:highlight>
                <a:srgbClr val="CC95ED"/>
              </a:highlight>
            </a:rPr>
            <a:t>client</a:t>
          </a:r>
          <a:r>
            <a:rPr lang="en-GB" sz="1400" b="0" i="0" dirty="0"/>
            <a:t> </a:t>
          </a:r>
          <a:r>
            <a:rPr lang="es-ES" sz="1400" dirty="0" err="1"/>
            <a:t>code</a:t>
          </a:r>
          <a:r>
            <a:rPr lang="es-ES" sz="1400" dirty="0"/>
            <a:t> </a:t>
          </a:r>
          <a:r>
            <a:rPr lang="es-ES" sz="14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Layaouts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button’s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functionalities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generalization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of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the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code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.</a:t>
          </a:r>
          <a:endParaRPr lang="es-ES" sz="1400" dirty="0"/>
        </a:p>
      </dgm:t>
    </dgm:pt>
    <dgm:pt modelId="{FD42FB86-9E66-45EA-9587-C007FF3559D1}" type="parTrans" cxnId="{F7D0C692-9D6A-4B2A-ACE5-853E7DD64A80}">
      <dgm:prSet/>
      <dgm:spPr/>
      <dgm:t>
        <a:bodyPr/>
        <a:lstStyle/>
        <a:p>
          <a:endParaRPr lang="es-ES"/>
        </a:p>
      </dgm:t>
    </dgm:pt>
    <dgm:pt modelId="{E73DDF7A-6799-4674-B561-61F594E7DF3B}" type="sibTrans" cxnId="{F7D0C692-9D6A-4B2A-ACE5-853E7DD64A80}">
      <dgm:prSet/>
      <dgm:spPr/>
      <dgm:t>
        <a:bodyPr/>
        <a:lstStyle/>
        <a:p>
          <a:endParaRPr lang="es-ES"/>
        </a:p>
      </dgm:t>
    </dgm:pt>
    <dgm:pt modelId="{4FE625AE-B256-46B5-B961-8C1705F8C13B}">
      <dgm:prSet custT="1"/>
      <dgm:spPr/>
      <dgm:t>
        <a:bodyPr/>
        <a:lstStyle/>
        <a:p>
          <a:r>
            <a:rPr lang="en-GB" sz="1400" b="0" i="0" u="sng" dirty="0">
              <a:highlight>
                <a:srgbClr val="CC95ED"/>
              </a:highlight>
            </a:rPr>
            <a:t>Mapping</a:t>
          </a:r>
          <a:r>
            <a:rPr lang="en-GB" sz="1400" b="0" i="0" dirty="0"/>
            <a:t> </a:t>
          </a:r>
          <a:r>
            <a:rPr lang="en-US" sz="1400" dirty="0"/>
            <a:t>of the School of Computer Science</a:t>
          </a:r>
          <a:r>
            <a:rPr lang="en-US" sz="1900" dirty="0"/>
            <a:t>.</a:t>
          </a:r>
          <a:endParaRPr lang="es-ES" sz="1900" dirty="0"/>
        </a:p>
      </dgm:t>
    </dgm:pt>
    <dgm:pt modelId="{910A2A32-B4B0-4E86-93A2-83E7DBEE7F47}" type="sibTrans" cxnId="{3577E339-F313-421D-8FFC-49A160D76F52}">
      <dgm:prSet/>
      <dgm:spPr/>
      <dgm:t>
        <a:bodyPr/>
        <a:lstStyle/>
        <a:p>
          <a:endParaRPr lang="es-ES"/>
        </a:p>
      </dgm:t>
    </dgm:pt>
    <dgm:pt modelId="{7C8CAFD8-44CD-4116-8F7B-260CFB8E1920}" type="parTrans" cxnId="{3577E339-F313-421D-8FFC-49A160D76F52}">
      <dgm:prSet/>
      <dgm:spPr/>
      <dgm:t>
        <a:bodyPr/>
        <a:lstStyle/>
        <a:p>
          <a:endParaRPr lang="es-ES"/>
        </a:p>
      </dgm:t>
    </dgm:pt>
    <dgm:pt modelId="{E58C3805-475E-4689-8BA4-18F76034A3D4}" type="pres">
      <dgm:prSet presAssocID="{507EC6F4-C02D-4AAE-BBFA-25B753F7A16E}" presName="vert0" presStyleCnt="0">
        <dgm:presLayoutVars>
          <dgm:dir/>
          <dgm:animOne val="branch"/>
          <dgm:animLvl val="lvl"/>
        </dgm:presLayoutVars>
      </dgm:prSet>
      <dgm:spPr/>
    </dgm:pt>
    <dgm:pt modelId="{4F5A4815-2E29-479E-8863-7ABAC99F7CE4}" type="pres">
      <dgm:prSet presAssocID="{40F480B9-5185-4903-84F4-F28DE27221CC}" presName="thickLine" presStyleLbl="alignNode1" presStyleIdx="0" presStyleCnt="4"/>
      <dgm:spPr/>
    </dgm:pt>
    <dgm:pt modelId="{D66CD0F7-A12D-47C9-ACC4-BB160D692280}" type="pres">
      <dgm:prSet presAssocID="{40F480B9-5185-4903-84F4-F28DE27221CC}" presName="horz1" presStyleCnt="0"/>
      <dgm:spPr/>
    </dgm:pt>
    <dgm:pt modelId="{29C823AE-3170-4FA5-A755-C88A48738C1C}" type="pres">
      <dgm:prSet presAssocID="{40F480B9-5185-4903-84F4-F28DE27221CC}" presName="tx1" presStyleLbl="revTx" presStyleIdx="0" presStyleCnt="4"/>
      <dgm:spPr/>
    </dgm:pt>
    <dgm:pt modelId="{A4DBB364-FFFB-417D-852F-C0384278785F}" type="pres">
      <dgm:prSet presAssocID="{40F480B9-5185-4903-84F4-F28DE27221CC}" presName="vert1" presStyleCnt="0"/>
      <dgm:spPr/>
    </dgm:pt>
    <dgm:pt modelId="{7E9CF8A5-4FD9-40AC-8300-36ABA36A05F2}" type="pres">
      <dgm:prSet presAssocID="{4FE625AE-B256-46B5-B961-8C1705F8C13B}" presName="thickLine" presStyleLbl="alignNode1" presStyleIdx="1" presStyleCnt="4"/>
      <dgm:spPr/>
    </dgm:pt>
    <dgm:pt modelId="{396DAEFD-05E0-4EAD-B182-119C4E572C6E}" type="pres">
      <dgm:prSet presAssocID="{4FE625AE-B256-46B5-B961-8C1705F8C13B}" presName="horz1" presStyleCnt="0"/>
      <dgm:spPr/>
    </dgm:pt>
    <dgm:pt modelId="{6FAA08E1-B284-4112-823F-2EDB0376823E}" type="pres">
      <dgm:prSet presAssocID="{4FE625AE-B256-46B5-B961-8C1705F8C13B}" presName="tx1" presStyleLbl="revTx" presStyleIdx="1" presStyleCnt="4"/>
      <dgm:spPr/>
    </dgm:pt>
    <dgm:pt modelId="{79E39EA6-18B0-4DAC-B6D6-E488C4AE0A40}" type="pres">
      <dgm:prSet presAssocID="{4FE625AE-B256-46B5-B961-8C1705F8C13B}" presName="vert1" presStyleCnt="0"/>
      <dgm:spPr/>
    </dgm:pt>
    <dgm:pt modelId="{37D0203A-F1DD-42F6-8B28-A2C3831AF40E}" type="pres">
      <dgm:prSet presAssocID="{1A270EF2-B54C-42C5-90A0-BEAEEE0EA7F7}" presName="thickLine" presStyleLbl="alignNode1" presStyleIdx="2" presStyleCnt="4"/>
      <dgm:spPr/>
    </dgm:pt>
    <dgm:pt modelId="{71FEA2D9-7356-4EA5-ACA6-762357D02192}" type="pres">
      <dgm:prSet presAssocID="{1A270EF2-B54C-42C5-90A0-BEAEEE0EA7F7}" presName="horz1" presStyleCnt="0"/>
      <dgm:spPr/>
    </dgm:pt>
    <dgm:pt modelId="{F61C7BB7-4804-4ABF-B4FC-152C120EF1C4}" type="pres">
      <dgm:prSet presAssocID="{1A270EF2-B54C-42C5-90A0-BEAEEE0EA7F7}" presName="tx1" presStyleLbl="revTx" presStyleIdx="2" presStyleCnt="4"/>
      <dgm:spPr/>
    </dgm:pt>
    <dgm:pt modelId="{B8B9F9BC-A5CB-458D-A999-AE33B4441EDE}" type="pres">
      <dgm:prSet presAssocID="{1A270EF2-B54C-42C5-90A0-BEAEEE0EA7F7}" presName="vert1" presStyleCnt="0"/>
      <dgm:spPr/>
    </dgm:pt>
    <dgm:pt modelId="{6418D09F-F7A9-405E-BA47-7598CC26A109}" type="pres">
      <dgm:prSet presAssocID="{F840A262-8447-467E-8CD1-6C1102C35342}" presName="thickLine" presStyleLbl="alignNode1" presStyleIdx="3" presStyleCnt="4"/>
      <dgm:spPr/>
    </dgm:pt>
    <dgm:pt modelId="{A3DA93E0-6E8C-486B-8566-09EB500CAA03}" type="pres">
      <dgm:prSet presAssocID="{F840A262-8447-467E-8CD1-6C1102C35342}" presName="horz1" presStyleCnt="0"/>
      <dgm:spPr/>
    </dgm:pt>
    <dgm:pt modelId="{1DAE29DE-17CA-4955-B3A4-6E962056C8F6}" type="pres">
      <dgm:prSet presAssocID="{F840A262-8447-467E-8CD1-6C1102C35342}" presName="tx1" presStyleLbl="revTx" presStyleIdx="3" presStyleCnt="4"/>
      <dgm:spPr/>
    </dgm:pt>
    <dgm:pt modelId="{AFC44F6C-8EAF-4270-9A20-C00402FB6F95}" type="pres">
      <dgm:prSet presAssocID="{F840A262-8447-467E-8CD1-6C1102C35342}" presName="vert1" presStyleCnt="0"/>
      <dgm:spPr/>
    </dgm:pt>
  </dgm:ptLst>
  <dgm:cxnLst>
    <dgm:cxn modelId="{3577E339-F313-421D-8FFC-49A160D76F52}" srcId="{507EC6F4-C02D-4AAE-BBFA-25B753F7A16E}" destId="{4FE625AE-B256-46B5-B961-8C1705F8C13B}" srcOrd="1" destOrd="0" parTransId="{7C8CAFD8-44CD-4116-8F7B-260CFB8E1920}" sibTransId="{910A2A32-B4B0-4E86-93A2-83E7DBEE7F47}"/>
    <dgm:cxn modelId="{E424BB4E-C3C0-4E0E-B376-AA58030F127D}" type="presOf" srcId="{40F480B9-5185-4903-84F4-F28DE27221CC}" destId="{29C823AE-3170-4FA5-A755-C88A48738C1C}" srcOrd="0" destOrd="0" presId="urn:microsoft.com/office/officeart/2008/layout/LinedList"/>
    <dgm:cxn modelId="{C7006883-4BF0-472B-9BCA-59E6D23AD832}" type="presOf" srcId="{F840A262-8447-467E-8CD1-6C1102C35342}" destId="{1DAE29DE-17CA-4955-B3A4-6E962056C8F6}" srcOrd="0" destOrd="0" presId="urn:microsoft.com/office/officeart/2008/layout/LinedList"/>
    <dgm:cxn modelId="{27AAE783-DF65-493E-A558-5D9419C43B4F}" type="presOf" srcId="{1A270EF2-B54C-42C5-90A0-BEAEEE0EA7F7}" destId="{F61C7BB7-4804-4ABF-B4FC-152C120EF1C4}" srcOrd="0" destOrd="0" presId="urn:microsoft.com/office/officeart/2008/layout/LinedList"/>
    <dgm:cxn modelId="{F7D0C692-9D6A-4B2A-ACE5-853E7DD64A80}" srcId="{507EC6F4-C02D-4AAE-BBFA-25B753F7A16E}" destId="{1A270EF2-B54C-42C5-90A0-BEAEEE0EA7F7}" srcOrd="2" destOrd="0" parTransId="{FD42FB86-9E66-45EA-9587-C007FF3559D1}" sibTransId="{E73DDF7A-6799-4674-B561-61F594E7DF3B}"/>
    <dgm:cxn modelId="{A127259D-6C13-4D49-829A-116E5ADF2D0A}" type="presOf" srcId="{507EC6F4-C02D-4AAE-BBFA-25B753F7A16E}" destId="{E58C3805-475E-4689-8BA4-18F76034A3D4}" srcOrd="0" destOrd="0" presId="urn:microsoft.com/office/officeart/2008/layout/LinedList"/>
    <dgm:cxn modelId="{231381AF-FA21-45FD-AC17-4894CF6D0DF5}" srcId="{507EC6F4-C02D-4AAE-BBFA-25B753F7A16E}" destId="{F840A262-8447-467E-8CD1-6C1102C35342}" srcOrd="3" destOrd="0" parTransId="{60ECE8FA-58D3-4ADB-A5AB-AAA314D6ABED}" sibTransId="{B351DFCA-8311-4F35-B05C-EB575BB6B63B}"/>
    <dgm:cxn modelId="{FB691FB9-921C-40AB-850C-3CBB78035597}" type="presOf" srcId="{4FE625AE-B256-46B5-B961-8C1705F8C13B}" destId="{6FAA08E1-B284-4112-823F-2EDB0376823E}" srcOrd="0" destOrd="0" presId="urn:microsoft.com/office/officeart/2008/layout/LinedList"/>
    <dgm:cxn modelId="{F55E7FEB-6D9B-4070-A66E-C088FC4807D6}" srcId="{507EC6F4-C02D-4AAE-BBFA-25B753F7A16E}" destId="{40F480B9-5185-4903-84F4-F28DE27221CC}" srcOrd="0" destOrd="0" parTransId="{32721A24-0FEA-4D0A-91AC-5BEDBC3B1509}" sibTransId="{F8F22EF7-3119-4F2E-BEA7-84827630CD99}"/>
    <dgm:cxn modelId="{B646635C-980B-422E-AB64-D4C3D49940DF}" type="presParOf" srcId="{E58C3805-475E-4689-8BA4-18F76034A3D4}" destId="{4F5A4815-2E29-479E-8863-7ABAC99F7CE4}" srcOrd="0" destOrd="0" presId="urn:microsoft.com/office/officeart/2008/layout/LinedList"/>
    <dgm:cxn modelId="{3150F983-E7D3-42AA-9D2C-11AABAFBFE1A}" type="presParOf" srcId="{E58C3805-475E-4689-8BA4-18F76034A3D4}" destId="{D66CD0F7-A12D-47C9-ACC4-BB160D692280}" srcOrd="1" destOrd="0" presId="urn:microsoft.com/office/officeart/2008/layout/LinedList"/>
    <dgm:cxn modelId="{F4C90A4F-14D2-42A3-B428-F3F82907418B}" type="presParOf" srcId="{D66CD0F7-A12D-47C9-ACC4-BB160D692280}" destId="{29C823AE-3170-4FA5-A755-C88A48738C1C}" srcOrd="0" destOrd="0" presId="urn:microsoft.com/office/officeart/2008/layout/LinedList"/>
    <dgm:cxn modelId="{D49AEE6A-F93D-45F4-A9EC-81C362BFB2FD}" type="presParOf" srcId="{D66CD0F7-A12D-47C9-ACC4-BB160D692280}" destId="{A4DBB364-FFFB-417D-852F-C0384278785F}" srcOrd="1" destOrd="0" presId="urn:microsoft.com/office/officeart/2008/layout/LinedList"/>
    <dgm:cxn modelId="{FDD8B6F0-3F17-4DAE-AE5E-6CB771F8F5E6}" type="presParOf" srcId="{E58C3805-475E-4689-8BA4-18F76034A3D4}" destId="{7E9CF8A5-4FD9-40AC-8300-36ABA36A05F2}" srcOrd="2" destOrd="0" presId="urn:microsoft.com/office/officeart/2008/layout/LinedList"/>
    <dgm:cxn modelId="{5B6C0B0D-A31A-424F-B9DC-EB5ABCA32921}" type="presParOf" srcId="{E58C3805-475E-4689-8BA4-18F76034A3D4}" destId="{396DAEFD-05E0-4EAD-B182-119C4E572C6E}" srcOrd="3" destOrd="0" presId="urn:microsoft.com/office/officeart/2008/layout/LinedList"/>
    <dgm:cxn modelId="{B6E4C268-4DC8-4F8A-ADC2-9C3821028F68}" type="presParOf" srcId="{396DAEFD-05E0-4EAD-B182-119C4E572C6E}" destId="{6FAA08E1-B284-4112-823F-2EDB0376823E}" srcOrd="0" destOrd="0" presId="urn:microsoft.com/office/officeart/2008/layout/LinedList"/>
    <dgm:cxn modelId="{27C73197-B96B-4635-8704-D7721AE1BA1B}" type="presParOf" srcId="{396DAEFD-05E0-4EAD-B182-119C4E572C6E}" destId="{79E39EA6-18B0-4DAC-B6D6-E488C4AE0A40}" srcOrd="1" destOrd="0" presId="urn:microsoft.com/office/officeart/2008/layout/LinedList"/>
    <dgm:cxn modelId="{AB30D629-83DD-4CBC-9A95-0DC93BF43B4B}" type="presParOf" srcId="{E58C3805-475E-4689-8BA4-18F76034A3D4}" destId="{37D0203A-F1DD-42F6-8B28-A2C3831AF40E}" srcOrd="4" destOrd="0" presId="urn:microsoft.com/office/officeart/2008/layout/LinedList"/>
    <dgm:cxn modelId="{9E6D3F85-5D30-4356-B1F1-C64E7E717BF8}" type="presParOf" srcId="{E58C3805-475E-4689-8BA4-18F76034A3D4}" destId="{71FEA2D9-7356-4EA5-ACA6-762357D02192}" srcOrd="5" destOrd="0" presId="urn:microsoft.com/office/officeart/2008/layout/LinedList"/>
    <dgm:cxn modelId="{F33BE7FB-5ACB-4BEF-9D81-0AD7BB1076C7}" type="presParOf" srcId="{71FEA2D9-7356-4EA5-ACA6-762357D02192}" destId="{F61C7BB7-4804-4ABF-B4FC-152C120EF1C4}" srcOrd="0" destOrd="0" presId="urn:microsoft.com/office/officeart/2008/layout/LinedList"/>
    <dgm:cxn modelId="{3B70C80C-6FC5-44F2-B002-E4DDF9FECE02}" type="presParOf" srcId="{71FEA2D9-7356-4EA5-ACA6-762357D02192}" destId="{B8B9F9BC-A5CB-458D-A999-AE33B4441EDE}" srcOrd="1" destOrd="0" presId="urn:microsoft.com/office/officeart/2008/layout/LinedList"/>
    <dgm:cxn modelId="{FB14B2F8-31E8-4C93-ADFA-13BDEBB795D4}" type="presParOf" srcId="{E58C3805-475E-4689-8BA4-18F76034A3D4}" destId="{6418D09F-F7A9-405E-BA47-7598CC26A109}" srcOrd="6" destOrd="0" presId="urn:microsoft.com/office/officeart/2008/layout/LinedList"/>
    <dgm:cxn modelId="{613F50D5-348D-476D-851A-D7117170D786}" type="presParOf" srcId="{E58C3805-475E-4689-8BA4-18F76034A3D4}" destId="{A3DA93E0-6E8C-486B-8566-09EB500CAA03}" srcOrd="7" destOrd="0" presId="urn:microsoft.com/office/officeart/2008/layout/LinedList"/>
    <dgm:cxn modelId="{A12D215C-7918-4A61-9308-8EF8DAE9C061}" type="presParOf" srcId="{A3DA93E0-6E8C-486B-8566-09EB500CAA03}" destId="{1DAE29DE-17CA-4955-B3A4-6E962056C8F6}" srcOrd="0" destOrd="0" presId="urn:microsoft.com/office/officeart/2008/layout/LinedList"/>
    <dgm:cxn modelId="{2588CC36-4B3A-482C-82ED-A4A571A653B1}" type="presParOf" srcId="{A3DA93E0-6E8C-486B-8566-09EB500CAA03}" destId="{AFC44F6C-8EAF-4270-9A20-C00402FB6F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48575-B147-4483-9D08-87E5E3627F13}">
      <dsp:nvSpPr>
        <dsp:cNvPr id="0" name=""/>
        <dsp:cNvSpPr/>
      </dsp:nvSpPr>
      <dsp:spPr>
        <a:xfrm>
          <a:off x="2111515" y="2096378"/>
          <a:ext cx="1704518" cy="8522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Archivos externos</a:t>
          </a:r>
        </a:p>
      </dsp:txBody>
      <dsp:txXfrm>
        <a:off x="2136477" y="2121340"/>
        <a:ext cx="1654594" cy="802335"/>
      </dsp:txXfrm>
    </dsp:sp>
    <dsp:sp modelId="{B062B9D6-77DB-4D33-90F4-C9AF7E9F0E15}">
      <dsp:nvSpPr>
        <dsp:cNvPr id="0" name=""/>
        <dsp:cNvSpPr/>
      </dsp:nvSpPr>
      <dsp:spPr>
        <a:xfrm rot="18669705">
          <a:off x="3406704" y="1337879"/>
          <a:ext cx="1556683" cy="298290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3496191" y="1397537"/>
        <a:ext cx="1377709" cy="178974"/>
      </dsp:txXfrm>
    </dsp:sp>
    <dsp:sp modelId="{212A5B31-3FE1-4DC5-9211-6FDB5FA6A4FB}">
      <dsp:nvSpPr>
        <dsp:cNvPr id="0" name=""/>
        <dsp:cNvSpPr/>
      </dsp:nvSpPr>
      <dsp:spPr>
        <a:xfrm>
          <a:off x="4279565" y="55862"/>
          <a:ext cx="1791892" cy="816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    Servidor       </a:t>
          </a:r>
        </a:p>
      </dsp:txBody>
      <dsp:txXfrm>
        <a:off x="4303486" y="79783"/>
        <a:ext cx="1744050" cy="768895"/>
      </dsp:txXfrm>
    </dsp:sp>
    <dsp:sp modelId="{55877E58-FC51-46D5-B155-169AA4F3723B}">
      <dsp:nvSpPr>
        <dsp:cNvPr id="0" name=""/>
        <dsp:cNvSpPr/>
      </dsp:nvSpPr>
      <dsp:spPr>
        <a:xfrm rot="10781457">
          <a:off x="2185525" y="225806"/>
          <a:ext cx="1398235" cy="298290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 rot="10800000">
        <a:off x="2275012" y="285464"/>
        <a:ext cx="1219261" cy="178974"/>
      </dsp:txXfrm>
    </dsp:sp>
    <dsp:sp modelId="{0EA6C051-DD76-4DAF-8943-BCCE1D1A0EEA}">
      <dsp:nvSpPr>
        <dsp:cNvPr id="0" name=""/>
        <dsp:cNvSpPr/>
      </dsp:nvSpPr>
      <dsp:spPr>
        <a:xfrm>
          <a:off x="0" y="18078"/>
          <a:ext cx="1704518" cy="8522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   Cliente</a:t>
          </a:r>
        </a:p>
      </dsp:txBody>
      <dsp:txXfrm>
        <a:off x="24962" y="43040"/>
        <a:ext cx="1654594" cy="802335"/>
      </dsp:txXfrm>
    </dsp:sp>
    <dsp:sp modelId="{9E3C2575-948C-4489-AB9B-D336DC19D807}">
      <dsp:nvSpPr>
        <dsp:cNvPr id="0" name=""/>
        <dsp:cNvSpPr/>
      </dsp:nvSpPr>
      <dsp:spPr>
        <a:xfrm rot="3291413">
          <a:off x="1050926" y="1329726"/>
          <a:ext cx="1398235" cy="298290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1140413" y="1389384"/>
        <a:ext cx="1219261" cy="1789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8435D-B376-4163-AC41-2497B13A172F}">
      <dsp:nvSpPr>
        <dsp:cNvPr id="0" name=""/>
        <dsp:cNvSpPr/>
      </dsp:nvSpPr>
      <dsp:spPr>
        <a:xfrm>
          <a:off x="1133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Lista de beacons de la </a:t>
          </a:r>
          <a:r>
            <a:rPr lang="en-US" sz="1200" b="0" i="0" kern="1200" dirty="0" err="1"/>
            <a:t>ruta</a:t>
          </a:r>
          <a:endParaRPr lang="es-ES" sz="1200" kern="1200" dirty="0"/>
        </a:p>
      </dsp:txBody>
      <dsp:txXfrm>
        <a:off x="20219" y="201456"/>
        <a:ext cx="1265091" cy="613459"/>
      </dsp:txXfrm>
    </dsp:sp>
    <dsp:sp modelId="{7DA67872-206B-414C-BFEF-8083B8E77315}">
      <dsp:nvSpPr>
        <dsp:cNvPr id="0" name=""/>
        <dsp:cNvSpPr/>
      </dsp:nvSpPr>
      <dsp:spPr>
        <a:xfrm>
          <a:off x="1630213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294064"/>
            <a:satOff val="-100"/>
            <a:lumOff val="7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Instrucciones</a:t>
          </a:r>
          <a:r>
            <a:rPr lang="en-US" sz="1200" b="0" i="0" kern="1200" dirty="0"/>
            <a:t> de </a:t>
          </a:r>
          <a:r>
            <a:rPr lang="en-US" sz="1200" b="0" i="0" kern="1200" dirty="0" err="1"/>
            <a:t>guía</a:t>
          </a:r>
          <a:r>
            <a:rPr lang="en-US" sz="1200" b="0" i="0" kern="1200" dirty="0"/>
            <a:t> para el </a:t>
          </a:r>
          <a:r>
            <a:rPr lang="en-US" sz="1200" b="0" i="0" kern="1200" dirty="0" err="1"/>
            <a:t>usuario</a:t>
          </a:r>
          <a:endParaRPr lang="es-ES" sz="1200" kern="1200" dirty="0"/>
        </a:p>
      </dsp:txBody>
      <dsp:txXfrm>
        <a:off x="1649299" y="201456"/>
        <a:ext cx="1265091" cy="613459"/>
      </dsp:txXfrm>
    </dsp:sp>
    <dsp:sp modelId="{DE96B33B-217C-487F-BB0A-6221B07EB71D}">
      <dsp:nvSpPr>
        <dsp:cNvPr id="0" name=""/>
        <dsp:cNvSpPr/>
      </dsp:nvSpPr>
      <dsp:spPr>
        <a:xfrm>
          <a:off x="3259292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588127"/>
            <a:satOff val="-199"/>
            <a:lumOff val="15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sobre</a:t>
          </a:r>
          <a:r>
            <a:rPr lang="en-US" sz="1200" b="0" i="0" kern="1200" dirty="0"/>
            <a:t> los </a:t>
          </a:r>
          <a:r>
            <a:rPr lang="en-US" sz="1200" b="0" i="0" kern="1200" dirty="0" err="1"/>
            <a:t>giros</a:t>
          </a:r>
          <a:r>
            <a:rPr lang="en-US" sz="1200" b="0" i="0" kern="1200" dirty="0"/>
            <a:t> de la </a:t>
          </a:r>
          <a:r>
            <a:rPr lang="en-US" sz="1200" b="0" i="0" kern="1200" dirty="0" err="1"/>
            <a:t>ruta</a:t>
          </a:r>
          <a:r>
            <a:rPr lang="en-US" sz="1200" b="0" i="0" kern="1200" dirty="0"/>
            <a:t> y </a:t>
          </a:r>
          <a:r>
            <a:rPr lang="en-US" sz="1200" b="0" i="0" kern="1200" dirty="0" err="1"/>
            <a:t>su</a:t>
          </a:r>
          <a:r>
            <a:rPr lang="en-US" sz="1200" b="0" i="0" kern="1200" dirty="0"/>
            <a:t> </a:t>
          </a:r>
          <a:r>
            <a:rPr lang="en-US" sz="1200" b="0" i="0" kern="1200" dirty="0" err="1"/>
            <a:t>dirección</a:t>
          </a:r>
          <a:endParaRPr lang="es-ES" sz="1200" kern="1200" dirty="0"/>
        </a:p>
      </dsp:txBody>
      <dsp:txXfrm>
        <a:off x="3278378" y="201456"/>
        <a:ext cx="1265091" cy="613459"/>
      </dsp:txXfrm>
    </dsp:sp>
    <dsp:sp modelId="{004CAB0C-727E-414A-BAE4-C81F7A83C224}">
      <dsp:nvSpPr>
        <dsp:cNvPr id="0" name=""/>
        <dsp:cNvSpPr/>
      </dsp:nvSpPr>
      <dsp:spPr>
        <a:xfrm>
          <a:off x="4888372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adicional</a:t>
          </a:r>
          <a:endParaRPr lang="es-ES" sz="1200" kern="1200" dirty="0"/>
        </a:p>
      </dsp:txBody>
      <dsp:txXfrm>
        <a:off x="4907458" y="201456"/>
        <a:ext cx="1265091" cy="6134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21A04-B714-4533-9F72-D7EBB5EDC57D}">
      <dsp:nvSpPr>
        <dsp:cNvPr id="0" name=""/>
        <dsp:cNvSpPr/>
      </dsp:nvSpPr>
      <dsp:spPr>
        <a:xfrm>
          <a:off x="0" y="0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Recepción del mensaje (</a:t>
          </a:r>
          <a:r>
            <a:rPr lang="es-ES" sz="1000" b="0" kern="1200" dirty="0" err="1"/>
            <a:t>Idbeacon</a:t>
          </a:r>
          <a:r>
            <a:rPr lang="es-ES" sz="1000" b="0" kern="1200" dirty="0"/>
            <a:t>, destino) del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9655" y="9655"/>
        <a:ext cx="3253337" cy="310332"/>
      </dsp:txXfrm>
    </dsp:sp>
    <dsp:sp modelId="{CB5B90B0-EC9F-4B63-8D21-B17090BA3857}">
      <dsp:nvSpPr>
        <dsp:cNvPr id="0" name=""/>
        <dsp:cNvSpPr/>
      </dsp:nvSpPr>
      <dsp:spPr>
        <a:xfrm>
          <a:off x="272386" y="375425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220548"/>
            <a:satOff val="-75"/>
            <a:lumOff val="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Obtención</a:t>
          </a:r>
          <a:r>
            <a:rPr lang="en-US" sz="1000" b="0" i="0" kern="1200" dirty="0"/>
            <a:t> de los </a:t>
          </a:r>
          <a:r>
            <a:rPr lang="en-US" sz="1000" b="0" i="0" kern="1200" dirty="0" err="1"/>
            <a:t>cuadrantes</a:t>
          </a:r>
          <a:r>
            <a:rPr lang="en-US" sz="1000" b="0" i="0" kern="1200" dirty="0"/>
            <a:t> </a:t>
          </a:r>
          <a:r>
            <a:rPr lang="en-US" sz="1000" b="0" i="0" kern="1200" dirty="0" err="1"/>
            <a:t>origen</a:t>
          </a:r>
          <a:r>
            <a:rPr lang="en-US" sz="1000" b="0" i="0" kern="1200" dirty="0"/>
            <a:t> y </a:t>
          </a:r>
          <a:r>
            <a:rPr lang="en-US" sz="1000" b="0" i="0" kern="1200" dirty="0" err="1"/>
            <a:t>destino</a:t>
          </a:r>
          <a:endParaRPr lang="es-ES" sz="1000" b="0" kern="1200" dirty="0"/>
        </a:p>
      </dsp:txBody>
      <dsp:txXfrm>
        <a:off x="282041" y="385080"/>
        <a:ext cx="3141651" cy="310332"/>
      </dsp:txXfrm>
    </dsp:sp>
    <dsp:sp modelId="{52D48580-1518-41E4-BB8E-6E29D9715AC0}">
      <dsp:nvSpPr>
        <dsp:cNvPr id="0" name=""/>
        <dsp:cNvSpPr/>
      </dsp:nvSpPr>
      <dsp:spPr>
        <a:xfrm>
          <a:off x="544773" y="750851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441096"/>
            <a:satOff val="-150"/>
            <a:lumOff val="11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Generación de la lista de cuadrantes de la ruta (</a:t>
          </a:r>
          <a:r>
            <a:rPr lang="es-ES" sz="1000" b="1" kern="1200" dirty="0"/>
            <a:t>Dijkstra</a:t>
          </a:r>
          <a:r>
            <a:rPr lang="es-ES" sz="1000" b="0" kern="1200" dirty="0"/>
            <a:t>) </a:t>
          </a:r>
        </a:p>
      </dsp:txBody>
      <dsp:txXfrm>
        <a:off x="554428" y="760506"/>
        <a:ext cx="3141651" cy="310332"/>
      </dsp:txXfrm>
    </dsp:sp>
    <dsp:sp modelId="{0A594760-2D87-472F-A10D-A65F004336E6}">
      <dsp:nvSpPr>
        <dsp:cNvPr id="0" name=""/>
        <dsp:cNvSpPr/>
      </dsp:nvSpPr>
      <dsp:spPr>
        <a:xfrm>
          <a:off x="817160" y="1126277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661643"/>
            <a:satOff val="-224"/>
            <a:lumOff val="17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Generación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información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guía</a:t>
          </a:r>
          <a:endParaRPr lang="es-ES" sz="1000" b="0" kern="1200" dirty="0"/>
        </a:p>
      </dsp:txBody>
      <dsp:txXfrm>
        <a:off x="826815" y="1135932"/>
        <a:ext cx="3141651" cy="310332"/>
      </dsp:txXfrm>
    </dsp:sp>
    <dsp:sp modelId="{593AA8DC-4C5D-4210-B768-7F1DA7BC899B}">
      <dsp:nvSpPr>
        <dsp:cNvPr id="0" name=""/>
        <dsp:cNvSpPr/>
      </dsp:nvSpPr>
      <dsp:spPr>
        <a:xfrm>
          <a:off x="1089547" y="1501703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Envío de la información al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1099202" y="1511358"/>
        <a:ext cx="3141651" cy="310332"/>
      </dsp:txXfrm>
    </dsp:sp>
    <dsp:sp modelId="{A655F6FF-C64E-432B-A89F-5BEEE4E78B94}">
      <dsp:nvSpPr>
        <dsp:cNvPr id="0" name=""/>
        <dsp:cNvSpPr/>
      </dsp:nvSpPr>
      <dsp:spPr>
        <a:xfrm>
          <a:off x="3433348" y="240821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481558" y="240821"/>
        <a:ext cx="117847" cy="161236"/>
      </dsp:txXfrm>
    </dsp:sp>
    <dsp:sp modelId="{5857C2BA-3C51-45C9-93DE-C1F54E2A1205}">
      <dsp:nvSpPr>
        <dsp:cNvPr id="0" name=""/>
        <dsp:cNvSpPr/>
      </dsp:nvSpPr>
      <dsp:spPr>
        <a:xfrm>
          <a:off x="3705734" y="616247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1170"/>
            <a:satOff val="601"/>
            <a:lumOff val="108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31170"/>
              <a:satOff val="601"/>
              <a:lumOff val="1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753944" y="616247"/>
        <a:ext cx="117847" cy="161236"/>
      </dsp:txXfrm>
    </dsp:sp>
    <dsp:sp modelId="{A97AF2A3-D5A1-4153-92D4-0401739D13ED}">
      <dsp:nvSpPr>
        <dsp:cNvPr id="0" name=""/>
        <dsp:cNvSpPr/>
      </dsp:nvSpPr>
      <dsp:spPr>
        <a:xfrm>
          <a:off x="3978121" y="986179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62340"/>
            <a:satOff val="1203"/>
            <a:lumOff val="21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662340"/>
              <a:satOff val="1203"/>
              <a:lumOff val="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4026331" y="986179"/>
        <a:ext cx="117847" cy="161236"/>
      </dsp:txXfrm>
    </dsp:sp>
    <dsp:sp modelId="{965DEC57-8D5F-40A3-8E09-5ED42BE4B685}">
      <dsp:nvSpPr>
        <dsp:cNvPr id="0" name=""/>
        <dsp:cNvSpPr/>
      </dsp:nvSpPr>
      <dsp:spPr>
        <a:xfrm>
          <a:off x="4250508" y="1365268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93510"/>
            <a:satOff val="1804"/>
            <a:lumOff val="32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993510"/>
              <a:satOff val="1804"/>
              <a:lumOff val="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4298718" y="1365268"/>
        <a:ext cx="117847" cy="1612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EC478-3763-4C9F-96EB-0D855ECB2175}">
      <dsp:nvSpPr>
        <dsp:cNvPr id="0" name=""/>
        <dsp:cNvSpPr/>
      </dsp:nvSpPr>
      <dsp:spPr>
        <a:xfrm>
          <a:off x="0" y="653880"/>
          <a:ext cx="7730526" cy="87184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0267B-56FA-4B0F-B86C-2CCE81C91A82}">
      <dsp:nvSpPr>
        <dsp:cNvPr id="0" name=""/>
        <dsp:cNvSpPr/>
      </dsp:nvSpPr>
      <dsp:spPr>
        <a:xfrm>
          <a:off x="3057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Mapeo de la vivienda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3057" y="0"/>
        <a:ext cx="1336799" cy="871840"/>
      </dsp:txXfrm>
    </dsp:sp>
    <dsp:sp modelId="{57A5E7D5-8EF2-4AAB-ADB9-97CD76290BB1}">
      <dsp:nvSpPr>
        <dsp:cNvPr id="0" name=""/>
        <dsp:cNvSpPr/>
      </dsp:nvSpPr>
      <dsp:spPr>
        <a:xfrm>
          <a:off x="562477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EB6B0-13CB-4576-B8D2-BD502C63E18D}">
      <dsp:nvSpPr>
        <dsp:cNvPr id="0" name=""/>
        <dsp:cNvSpPr/>
      </dsp:nvSpPr>
      <dsp:spPr>
        <a:xfrm>
          <a:off x="1406697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Generación de los archivos XML para el servidor y el cliente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1406697" y="1307761"/>
        <a:ext cx="1336799" cy="871840"/>
      </dsp:txXfrm>
    </dsp:sp>
    <dsp:sp modelId="{EF1CF030-0BD9-4A62-A450-33AC5755D388}">
      <dsp:nvSpPr>
        <dsp:cNvPr id="0" name=""/>
        <dsp:cNvSpPr/>
      </dsp:nvSpPr>
      <dsp:spPr>
        <a:xfrm>
          <a:off x="196611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3D0EC-30C1-4A72-8CB8-606F2F15A87A}">
      <dsp:nvSpPr>
        <dsp:cNvPr id="0" name=""/>
        <dsp:cNvSpPr/>
      </dsp:nvSpPr>
      <dsp:spPr>
        <a:xfrm>
          <a:off x="281033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Diseño de las pruebas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2810336" y="0"/>
        <a:ext cx="1336799" cy="871840"/>
      </dsp:txXfrm>
    </dsp:sp>
    <dsp:sp modelId="{50AE2BFB-BC30-40F4-A2C1-4CA1C683B9D2}">
      <dsp:nvSpPr>
        <dsp:cNvPr id="0" name=""/>
        <dsp:cNvSpPr/>
      </dsp:nvSpPr>
      <dsp:spPr>
        <a:xfrm>
          <a:off x="336975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D5AD5-F981-497E-8B56-D44F1371293F}">
      <dsp:nvSpPr>
        <dsp:cNvPr id="0" name=""/>
        <dsp:cNvSpPr/>
      </dsp:nvSpPr>
      <dsp:spPr>
        <a:xfrm>
          <a:off x="4213976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Ejecución de las pruebas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4213976" y="1307761"/>
        <a:ext cx="1336799" cy="871840"/>
      </dsp:txXfrm>
    </dsp:sp>
    <dsp:sp modelId="{46D2E244-4BEB-448C-A4B4-4E3DD4AF4769}">
      <dsp:nvSpPr>
        <dsp:cNvPr id="0" name=""/>
        <dsp:cNvSpPr/>
      </dsp:nvSpPr>
      <dsp:spPr>
        <a:xfrm>
          <a:off x="477339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6D5D1-59BE-429F-A63B-5554EEFFFC69}">
      <dsp:nvSpPr>
        <dsp:cNvPr id="0" name=""/>
        <dsp:cNvSpPr/>
      </dsp:nvSpPr>
      <dsp:spPr>
        <a:xfrm>
          <a:off x="561761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Análisis de los resultados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5617616" y="0"/>
        <a:ext cx="1336799" cy="871840"/>
      </dsp:txXfrm>
    </dsp:sp>
    <dsp:sp modelId="{408C14BE-95FC-4266-93B0-6958C9620755}">
      <dsp:nvSpPr>
        <dsp:cNvPr id="0" name=""/>
        <dsp:cNvSpPr/>
      </dsp:nvSpPr>
      <dsp:spPr>
        <a:xfrm>
          <a:off x="6177035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A4815-2E29-479E-8863-7ABAC99F7CE4}">
      <dsp:nvSpPr>
        <dsp:cNvPr id="0" name=""/>
        <dsp:cNvSpPr/>
      </dsp:nvSpPr>
      <dsp:spPr>
        <a:xfrm>
          <a:off x="0" y="243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823AE-3170-4FA5-A755-C88A48738C1C}">
      <dsp:nvSpPr>
        <dsp:cNvPr id="0" name=""/>
        <dsp:cNvSpPr/>
      </dsp:nvSpPr>
      <dsp:spPr>
        <a:xfrm>
          <a:off x="0" y="243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>
              <a:latin typeface="Quattrocento Sans" panose="020B0604020202020204" charset="0"/>
            </a:rPr>
            <a:t>Early research on adaptability and on Bluetooth technology. </a:t>
          </a:r>
          <a:endParaRPr lang="es-ES" sz="1400" kern="1200" dirty="0">
            <a:latin typeface="Quattrocento Sans" panose="020B0604020202020204" charset="0"/>
          </a:endParaRPr>
        </a:p>
      </dsp:txBody>
      <dsp:txXfrm>
        <a:off x="0" y="243"/>
        <a:ext cx="6731809" cy="398178"/>
      </dsp:txXfrm>
    </dsp:sp>
    <dsp:sp modelId="{7E9CF8A5-4FD9-40AC-8300-36ABA36A05F2}">
      <dsp:nvSpPr>
        <dsp:cNvPr id="0" name=""/>
        <dsp:cNvSpPr/>
      </dsp:nvSpPr>
      <dsp:spPr>
        <a:xfrm>
          <a:off x="0" y="398421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A08E1-B284-4112-823F-2EDB0376823E}">
      <dsp:nvSpPr>
        <dsp:cNvPr id="0" name=""/>
        <dsp:cNvSpPr/>
      </dsp:nvSpPr>
      <dsp:spPr>
        <a:xfrm>
          <a:off x="0" y="398421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>
              <a:latin typeface="Quattrocento Sans" panose="020B0604020202020204" charset="0"/>
            </a:rPr>
            <a:t>Applications that allow us to test the accuracy of the beacons.</a:t>
          </a:r>
          <a:endParaRPr lang="es-ES" sz="1400" kern="1200" dirty="0">
            <a:latin typeface="Quattrocento Sans" panose="020B0604020202020204" charset="0"/>
          </a:endParaRPr>
        </a:p>
      </dsp:txBody>
      <dsp:txXfrm>
        <a:off x="0" y="398421"/>
        <a:ext cx="6731809" cy="398178"/>
      </dsp:txXfrm>
    </dsp:sp>
    <dsp:sp modelId="{37D0203A-F1DD-42F6-8B28-A2C3831AF40E}">
      <dsp:nvSpPr>
        <dsp:cNvPr id="0" name=""/>
        <dsp:cNvSpPr/>
      </dsp:nvSpPr>
      <dsp:spPr>
        <a:xfrm>
          <a:off x="0" y="796600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C7BB7-4804-4ABF-B4FC-152C120EF1C4}">
      <dsp:nvSpPr>
        <dsp:cNvPr id="0" name=""/>
        <dsp:cNvSpPr/>
      </dsp:nvSpPr>
      <dsp:spPr>
        <a:xfrm>
          <a:off x="0" y="796600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>
              <a:latin typeface="Quattrocento Sans" panose="020B0604020202020204" charset="0"/>
            </a:rPr>
            <a:t>Mute and how to use functionalities and code necessary regarding </a:t>
          </a:r>
          <a:r>
            <a:rPr lang="en-GB" sz="1400" b="0" i="0" u="sng" kern="1200" dirty="0">
              <a:highlight>
                <a:srgbClr val="CC95ED"/>
              </a:highlight>
              <a:latin typeface="Quattrocento Sans" panose="020B0604020202020204" charset="0"/>
            </a:rPr>
            <a:t>route monitoring</a:t>
          </a:r>
          <a:r>
            <a:rPr lang="en-GB" sz="1400" b="0" i="0" kern="1200" dirty="0">
              <a:latin typeface="Quattrocento Sans" panose="020B0604020202020204" charset="0"/>
            </a:rPr>
            <a:t> in the </a:t>
          </a:r>
          <a:r>
            <a:rPr lang="en-GB" sz="1400" b="0" i="0" u="none" kern="1200" dirty="0">
              <a:latin typeface="Quattrocento Sans" panose="020B0604020202020204" charset="0"/>
            </a:rPr>
            <a:t>client</a:t>
          </a:r>
          <a:r>
            <a:rPr lang="en-GB" sz="1400" b="0" i="0" kern="1200" dirty="0">
              <a:latin typeface="Quattrocento Sans" panose="020B0604020202020204" charset="0"/>
            </a:rPr>
            <a:t>.</a:t>
          </a:r>
          <a:endParaRPr lang="es-ES" sz="1400" kern="1200" dirty="0">
            <a:latin typeface="Quattrocento Sans" panose="020B0604020202020204" charset="0"/>
          </a:endParaRPr>
        </a:p>
      </dsp:txBody>
      <dsp:txXfrm>
        <a:off x="0" y="796600"/>
        <a:ext cx="6731809" cy="398178"/>
      </dsp:txXfrm>
    </dsp:sp>
    <dsp:sp modelId="{227989B5-83ED-41ED-89B7-2065203DBAF4}">
      <dsp:nvSpPr>
        <dsp:cNvPr id="0" name=""/>
        <dsp:cNvSpPr/>
      </dsp:nvSpPr>
      <dsp:spPr>
        <a:xfrm>
          <a:off x="0" y="1194778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A734C-D6D0-4A8D-9073-BF51B3BEFD5F}">
      <dsp:nvSpPr>
        <dsp:cNvPr id="0" name=""/>
        <dsp:cNvSpPr/>
      </dsp:nvSpPr>
      <dsp:spPr>
        <a:xfrm>
          <a:off x="0" y="1194778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>
              <a:latin typeface="Quattrocento Sans" panose="020B0604020202020204" charset="0"/>
            </a:rPr>
            <a:t>Adaptation of the </a:t>
          </a:r>
          <a:r>
            <a:rPr lang="en-GB" sz="1400" b="0" i="0" u="sng" kern="1200" dirty="0">
              <a:highlight>
                <a:srgbClr val="CC95ED"/>
              </a:highlight>
              <a:latin typeface="Quattrocento Sans" panose="020B0604020202020204" charset="0"/>
            </a:rPr>
            <a:t>server</a:t>
          </a:r>
          <a:r>
            <a:rPr lang="en-GB" sz="1400" b="0" i="0" kern="1200" dirty="0">
              <a:latin typeface="Quattrocento Sans" panose="020B0604020202020204" charset="0"/>
            </a:rPr>
            <a:t> code.</a:t>
          </a:r>
          <a:endParaRPr lang="es-ES" sz="1400" kern="1200" dirty="0">
            <a:latin typeface="Quattrocento Sans" panose="020B0604020202020204" charset="0"/>
          </a:endParaRPr>
        </a:p>
      </dsp:txBody>
      <dsp:txXfrm>
        <a:off x="0" y="1194778"/>
        <a:ext cx="6731809" cy="398178"/>
      </dsp:txXfrm>
    </dsp:sp>
    <dsp:sp modelId="{6418D09F-F7A9-405E-BA47-7598CC26A109}">
      <dsp:nvSpPr>
        <dsp:cNvPr id="0" name=""/>
        <dsp:cNvSpPr/>
      </dsp:nvSpPr>
      <dsp:spPr>
        <a:xfrm>
          <a:off x="0" y="1592957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E29DE-17CA-4955-B3A4-6E962056C8F6}">
      <dsp:nvSpPr>
        <dsp:cNvPr id="0" name=""/>
        <dsp:cNvSpPr/>
      </dsp:nvSpPr>
      <dsp:spPr>
        <a:xfrm>
          <a:off x="0" y="1592957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u="sng" kern="1200" dirty="0">
              <a:highlight>
                <a:srgbClr val="CC95ED"/>
              </a:highlight>
              <a:latin typeface="Quattrocento Sans" panose="020B0604020202020204" charset="0"/>
            </a:rPr>
            <a:t>Evaluation</a:t>
          </a:r>
          <a:r>
            <a:rPr lang="en-GB" sz="1400" b="0" i="0" kern="1200" dirty="0">
              <a:latin typeface="Quattrocento Sans" panose="020B0604020202020204" charset="0"/>
            </a:rPr>
            <a:t> of the application.</a:t>
          </a:r>
          <a:endParaRPr lang="es-ES" sz="1400" kern="1200" dirty="0">
            <a:latin typeface="Quattrocento Sans" panose="020B0604020202020204" charset="0"/>
          </a:endParaRPr>
        </a:p>
      </dsp:txBody>
      <dsp:txXfrm>
        <a:off x="0" y="1592957"/>
        <a:ext cx="6731809" cy="3981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A4815-2E29-479E-8863-7ABAC99F7CE4}">
      <dsp:nvSpPr>
        <dsp:cNvPr id="0" name=""/>
        <dsp:cNvSpPr/>
      </dsp:nvSpPr>
      <dsp:spPr>
        <a:xfrm>
          <a:off x="0" y="0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823AE-3170-4FA5-A755-C88A48738C1C}">
      <dsp:nvSpPr>
        <dsp:cNvPr id="0" name=""/>
        <dsp:cNvSpPr/>
      </dsp:nvSpPr>
      <dsp:spPr>
        <a:xfrm>
          <a:off x="0" y="0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Early </a:t>
          </a:r>
          <a:r>
            <a:rPr lang="en-GB" sz="1400" b="0" i="0" u="sng" kern="1200" dirty="0">
              <a:highlight>
                <a:srgbClr val="CC95ED"/>
              </a:highlight>
            </a:rPr>
            <a:t>research</a:t>
          </a:r>
          <a:r>
            <a:rPr lang="en-GB" sz="1400" b="0" i="0" kern="1200" dirty="0"/>
            <a:t> </a:t>
          </a:r>
          <a:r>
            <a:rPr lang="en-US" sz="1400" b="0" i="0" kern="1200" dirty="0"/>
            <a:t>on adaptability, Bluetooth technology and positioning.</a:t>
          </a:r>
          <a:endParaRPr lang="es-ES" sz="1400" kern="1200" dirty="0"/>
        </a:p>
      </dsp:txBody>
      <dsp:txXfrm>
        <a:off x="0" y="0"/>
        <a:ext cx="6731809" cy="497844"/>
      </dsp:txXfrm>
    </dsp:sp>
    <dsp:sp modelId="{7E9CF8A5-4FD9-40AC-8300-36ABA36A05F2}">
      <dsp:nvSpPr>
        <dsp:cNvPr id="0" name=""/>
        <dsp:cNvSpPr/>
      </dsp:nvSpPr>
      <dsp:spPr>
        <a:xfrm>
          <a:off x="0" y="497844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A08E1-B284-4112-823F-2EDB0376823E}">
      <dsp:nvSpPr>
        <dsp:cNvPr id="0" name=""/>
        <dsp:cNvSpPr/>
      </dsp:nvSpPr>
      <dsp:spPr>
        <a:xfrm>
          <a:off x="0" y="497844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u="sng" kern="1200" dirty="0">
              <a:highlight>
                <a:srgbClr val="CC95ED"/>
              </a:highlight>
            </a:rPr>
            <a:t>Mapping</a:t>
          </a:r>
          <a:r>
            <a:rPr lang="en-GB" sz="1400" b="0" i="0" kern="1200" dirty="0"/>
            <a:t> </a:t>
          </a:r>
          <a:r>
            <a:rPr lang="en-US" sz="1400" kern="1200" dirty="0"/>
            <a:t>of the School of Computer Science</a:t>
          </a:r>
          <a:r>
            <a:rPr lang="en-US" sz="1900" kern="1200" dirty="0"/>
            <a:t>.</a:t>
          </a:r>
          <a:endParaRPr lang="es-ES" sz="1900" kern="1200" dirty="0"/>
        </a:p>
      </dsp:txBody>
      <dsp:txXfrm>
        <a:off x="0" y="497844"/>
        <a:ext cx="6731809" cy="497844"/>
      </dsp:txXfrm>
    </dsp:sp>
    <dsp:sp modelId="{37D0203A-F1DD-42F6-8B28-A2C3831AF40E}">
      <dsp:nvSpPr>
        <dsp:cNvPr id="0" name=""/>
        <dsp:cNvSpPr/>
      </dsp:nvSpPr>
      <dsp:spPr>
        <a:xfrm>
          <a:off x="0" y="995689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C7BB7-4804-4ABF-B4FC-152C120EF1C4}">
      <dsp:nvSpPr>
        <dsp:cNvPr id="0" name=""/>
        <dsp:cNvSpPr/>
      </dsp:nvSpPr>
      <dsp:spPr>
        <a:xfrm>
          <a:off x="0" y="995689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 err="1"/>
            <a:t>Much</a:t>
          </a:r>
          <a:r>
            <a:rPr lang="es-ES" sz="1400" kern="1200" dirty="0"/>
            <a:t> of </a:t>
          </a:r>
          <a:r>
            <a:rPr lang="es-ES" sz="1400" kern="1200" dirty="0" err="1"/>
            <a:t>the</a:t>
          </a:r>
          <a:r>
            <a:rPr lang="es-ES" sz="1400" kern="1200" dirty="0"/>
            <a:t> </a:t>
          </a:r>
          <a:r>
            <a:rPr lang="en-GB" sz="1400" b="0" i="0" u="sng" kern="1200" dirty="0">
              <a:highlight>
                <a:srgbClr val="CC95ED"/>
              </a:highlight>
            </a:rPr>
            <a:t>client</a:t>
          </a:r>
          <a:r>
            <a:rPr lang="en-GB" sz="1400" b="0" i="0" kern="1200" dirty="0"/>
            <a:t> </a:t>
          </a:r>
          <a:r>
            <a:rPr lang="es-ES" sz="1400" kern="1200" dirty="0" err="1"/>
            <a:t>code</a:t>
          </a:r>
          <a:r>
            <a:rPr lang="es-ES" sz="1400" kern="1200" dirty="0"/>
            <a:t> 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Layaouts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button’s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functionalities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generalization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of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the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code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.</a:t>
          </a:r>
          <a:endParaRPr lang="es-ES" sz="1400" kern="1200" dirty="0"/>
        </a:p>
      </dsp:txBody>
      <dsp:txXfrm>
        <a:off x="0" y="995689"/>
        <a:ext cx="6731809" cy="497844"/>
      </dsp:txXfrm>
    </dsp:sp>
    <dsp:sp modelId="{6418D09F-F7A9-405E-BA47-7598CC26A109}">
      <dsp:nvSpPr>
        <dsp:cNvPr id="0" name=""/>
        <dsp:cNvSpPr/>
      </dsp:nvSpPr>
      <dsp:spPr>
        <a:xfrm>
          <a:off x="0" y="1493534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E29DE-17CA-4955-B3A4-6E962056C8F6}">
      <dsp:nvSpPr>
        <dsp:cNvPr id="0" name=""/>
        <dsp:cNvSpPr/>
      </dsp:nvSpPr>
      <dsp:spPr>
        <a:xfrm>
          <a:off x="0" y="1493534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u="sng" kern="1200" dirty="0">
              <a:highlight>
                <a:srgbClr val="CC95ED"/>
              </a:highlight>
            </a:rPr>
            <a:t>Mapping</a:t>
          </a:r>
          <a:r>
            <a:rPr lang="en-GB" sz="1400" b="0" i="0" kern="1200" dirty="0"/>
            <a:t> </a:t>
          </a:r>
          <a:r>
            <a:rPr lang="es-ES" sz="1400" kern="1200" dirty="0"/>
            <a:t>of </a:t>
          </a:r>
          <a:r>
            <a:rPr lang="es-ES" sz="1400" kern="1200" dirty="0" err="1"/>
            <a:t>Belen’s</a:t>
          </a:r>
          <a:r>
            <a:rPr lang="es-ES" sz="1400" kern="1200" dirty="0"/>
            <a:t> </a:t>
          </a:r>
          <a:r>
            <a:rPr lang="es-ES" sz="1400" kern="1200" dirty="0" err="1"/>
            <a:t>house</a:t>
          </a:r>
          <a:r>
            <a:rPr lang="es-ES" sz="1400" kern="1200" dirty="0"/>
            <a:t> 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Evaluation</a:t>
          </a:r>
          <a:r>
            <a:rPr lang="es-ES" sz="1400" kern="1200" dirty="0"/>
            <a:t> </a:t>
          </a:r>
        </a:p>
      </dsp:txBody>
      <dsp:txXfrm>
        <a:off x="0" y="1493534"/>
        <a:ext cx="6731809" cy="497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70304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6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61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63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1490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461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748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1_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5450" y="530866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327916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313066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 dirty="0"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024796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6200" lvl="0" indent="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cxnSp>
        <p:nvCxnSpPr>
          <p:cNvPr id="31" name="Google Shape;31;p5"/>
          <p:cNvCxnSpPr/>
          <p:nvPr/>
        </p:nvCxnSpPr>
        <p:spPr>
          <a:xfrm>
            <a:off x="5213527" y="530866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895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229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1" r:id="rId2"/>
    <p:sldLayoutId id="2147483649" r:id="rId3"/>
    <p:sldLayoutId id="2147483651" r:id="rId4"/>
    <p:sldLayoutId id="2147483654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slidescarnival.com/copyright-and-legal-information" TargetMode="External"/><Relationship Id="rId5" Type="http://schemas.openxmlformats.org/officeDocument/2006/relationships/hyperlink" Target="https://www.slidescarnival.com/viola-free-presentation-template/414" TargetMode="External"/><Relationship Id="rId4" Type="http://schemas.openxmlformats.org/officeDocument/2006/relationships/hyperlink" Target="https://github.com/NILGroup/TFG-1920-DiscapacidadVisu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jp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9" y="1353671"/>
            <a:ext cx="7475017" cy="18100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Descripción de espacios </a:t>
            </a:r>
            <a:r>
              <a:rPr lang="es-ES" dirty="0">
                <a:highlight>
                  <a:srgbClr val="CC95ED"/>
                </a:highlight>
              </a:rPr>
              <a:t>interiores</a:t>
            </a:r>
            <a:r>
              <a:rPr lang="es-ES" dirty="0"/>
              <a:t> para personas </a:t>
            </a:r>
            <a:r>
              <a:rPr lang="es-ES" dirty="0">
                <a:highlight>
                  <a:srgbClr val="CC95ED"/>
                </a:highlight>
              </a:rPr>
              <a:t>ciegas</a:t>
            </a:r>
            <a:r>
              <a:rPr lang="es-ES" dirty="0"/>
              <a:t> o</a:t>
            </a:r>
            <a:br>
              <a:rPr lang="es-ES" dirty="0"/>
            </a:br>
            <a:r>
              <a:rPr lang="es-ES" dirty="0"/>
              <a:t>con visibilidad reducida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Imagen 1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AFF4060-1494-4884-9505-949950579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36" y="3075084"/>
            <a:ext cx="1184943" cy="1184943"/>
          </a:xfrm>
          <a:prstGeom prst="rect">
            <a:avLst/>
          </a:prstGeom>
        </p:spPr>
      </p:pic>
      <p:sp>
        <p:nvSpPr>
          <p:cNvPr id="13" name="Google Shape;71;p12">
            <a:extLst>
              <a:ext uri="{FF2B5EF4-FFF2-40B4-BE49-F238E27FC236}">
                <a16:creationId xmlns:a16="http://schemas.microsoft.com/office/drawing/2014/main" id="{6823333A-071B-46C3-8D4F-7B3B51AD36EB}"/>
              </a:ext>
            </a:extLst>
          </p:cNvPr>
          <p:cNvSpPr txBox="1">
            <a:spLocks/>
          </p:cNvSpPr>
          <p:nvPr/>
        </p:nvSpPr>
        <p:spPr>
          <a:xfrm>
            <a:off x="2036979" y="3890496"/>
            <a:ext cx="6344505" cy="7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2000" dirty="0"/>
              <a:t>Description of interior spaces for blind or visually</a:t>
            </a:r>
          </a:p>
          <a:p>
            <a:r>
              <a:rPr lang="en-US" sz="2000" dirty="0"/>
              <a:t>impaired people</a:t>
            </a:r>
            <a:endParaRPr lang="es-ES" sz="20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CE14179-D220-4B21-9ABC-06F09BAAF197}"/>
              </a:ext>
            </a:extLst>
          </p:cNvPr>
          <p:cNvSpPr txBox="1"/>
          <p:nvPr/>
        </p:nvSpPr>
        <p:spPr>
          <a:xfrm>
            <a:off x="7261412" y="4473388"/>
            <a:ext cx="161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>
                <a:latin typeface="Quattrocento Sans" panose="020B0604020202020204" charset="0"/>
              </a:rPr>
              <a:t>Belén Serrano Antón</a:t>
            </a:r>
          </a:p>
          <a:p>
            <a:pPr algn="r"/>
            <a:r>
              <a:rPr lang="es-ES" sz="1200" dirty="0">
                <a:latin typeface="Quattrocento Sans" panose="020B0604020202020204" charset="0"/>
              </a:rPr>
              <a:t>Clara de Suso Seijas</a:t>
            </a:r>
          </a:p>
        </p:txBody>
      </p:sp>
    </p:spTree>
  </p:cSld>
  <p:clrMapOvr>
    <a:masterClrMapping/>
  </p:clrMapOvr>
  <p:transition advTm="6086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B812DD0-1E67-44AA-B8C3-14A08CDAE8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10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CFF9C62-6E06-4B19-84D3-DCD66C577B90}"/>
              </a:ext>
            </a:extLst>
          </p:cNvPr>
          <p:cNvGrpSpPr/>
          <p:nvPr/>
        </p:nvGrpSpPr>
        <p:grpSpPr>
          <a:xfrm>
            <a:off x="1244852" y="451609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7AD7B37B-49BA-4045-A098-FE738B6E0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A19F3F65-C2BE-4131-965D-D0B065261E0B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7B8253FF-33FB-47C8-ABB7-4BD6B0F6B76A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4D272C4B-8EC6-4870-BA99-69C10D3E5D34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4DC42A7-D2F8-4C17-A508-AB0EC21BEE0E}"/>
              </a:ext>
            </a:extLst>
          </p:cNvPr>
          <p:cNvGrpSpPr/>
          <p:nvPr/>
        </p:nvGrpSpPr>
        <p:grpSpPr>
          <a:xfrm>
            <a:off x="5250181" y="335689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B7DFC1E2-9F42-4678-AE69-5E33956C0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FE5A8A33-9D84-41B6-94E0-819CD37B50E2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1D69FA28-131E-478A-84F4-6C4E244F33A1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Google Shape;323;p30">
            <a:extLst>
              <a:ext uri="{FF2B5EF4-FFF2-40B4-BE49-F238E27FC236}">
                <a16:creationId xmlns:a16="http://schemas.microsoft.com/office/drawing/2014/main" id="{765E9BF0-8EB6-4DF6-9D9D-06A4230F32E0}"/>
              </a:ext>
            </a:extLst>
          </p:cNvPr>
          <p:cNvSpPr txBox="1">
            <a:spLocks/>
          </p:cNvSpPr>
          <p:nvPr/>
        </p:nvSpPr>
        <p:spPr>
          <a:xfrm>
            <a:off x="849988" y="3221679"/>
            <a:ext cx="7967589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adicional (sobre el cuadrante siguiente):</a:t>
            </a:r>
            <a:r>
              <a:rPr lang="es-ES" dirty="0"/>
              <a:t> </a:t>
            </a:r>
          </a:p>
          <a:p>
            <a:r>
              <a:rPr lang="es-ES" dirty="0"/>
              <a:t>Información adicional: Muy cerca de ti se encuentra </a:t>
            </a:r>
            <a:r>
              <a:rPr lang="es-ES" u="sng" dirty="0" err="1">
                <a:highlight>
                  <a:srgbClr val="CC95ED"/>
                </a:highlight>
              </a:rPr>
              <a:t>secretaria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 </a:t>
            </a:r>
            <a:r>
              <a:rPr lang="es-ES" dirty="0" err="1"/>
              <a:t>conserjeria</a:t>
            </a:r>
            <a:r>
              <a:rPr lang="es-ES" dirty="0"/>
              <a:t>.@Información adicional: En la mitad del pasillo hay </a:t>
            </a:r>
            <a:r>
              <a:rPr lang="es-ES" u="sng" dirty="0">
                <a:highlight>
                  <a:srgbClr val="CC95ED"/>
                </a:highlight>
              </a:rPr>
              <a:t>dos escalones</a:t>
            </a:r>
            <a:r>
              <a:rPr lang="es-ES" dirty="0"/>
              <a:t> </a:t>
            </a:r>
            <a:r>
              <a:rPr lang="es-ES" dirty="0" err="1"/>
              <a:t>estrechos.@Información</a:t>
            </a:r>
            <a:r>
              <a:rPr lang="es-ES" dirty="0"/>
              <a:t> adicional: Muy cerca de ti se encuentran los </a:t>
            </a:r>
            <a:r>
              <a:rPr lang="es-ES" u="sng" dirty="0">
                <a:highlight>
                  <a:srgbClr val="CC95ED"/>
                </a:highlight>
              </a:rPr>
              <a:t>ascensores y las </a:t>
            </a:r>
            <a:r>
              <a:rPr lang="es-ES" u="sng" dirty="0" err="1">
                <a:highlight>
                  <a:srgbClr val="CC95ED"/>
                </a:highlight>
              </a:rPr>
              <a:t>escaleras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encuentran los ascensores y las </a:t>
            </a:r>
            <a:r>
              <a:rPr lang="es-ES" dirty="0" err="1"/>
              <a:t>escaleras.@Información</a:t>
            </a:r>
            <a:r>
              <a:rPr lang="es-ES" dirty="0"/>
              <a:t> adicional: </a:t>
            </a:r>
            <a:r>
              <a:rPr lang="es-ES" dirty="0" err="1"/>
              <a:t>no@Información</a:t>
            </a:r>
            <a:r>
              <a:rPr lang="es-ES" dirty="0"/>
              <a:t> adicional: Muy cerca de ti se encuentra la puerta del aula 7 y aseos femeninos@no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51106988-0BBE-409E-9A86-EA4931EC03DB}"/>
              </a:ext>
            </a:extLst>
          </p:cNvPr>
          <p:cNvSpPr/>
          <p:nvPr/>
        </p:nvSpPr>
        <p:spPr>
          <a:xfrm>
            <a:off x="923365" y="3510656"/>
            <a:ext cx="5011270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4E87D652-F607-41E3-933C-9EB5AEF2D10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37059" y="1968894"/>
            <a:ext cx="508342" cy="424342"/>
          </a:xfrm>
          <a:prstGeom prst="curvedConnector3">
            <a:avLst>
              <a:gd name="adj1" fmla="val 10819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curvado 53">
            <a:extLst>
              <a:ext uri="{FF2B5EF4-FFF2-40B4-BE49-F238E27FC236}">
                <a16:creationId xmlns:a16="http://schemas.microsoft.com/office/drawing/2014/main" id="{CC69F305-D12E-471A-A4AB-A570139FE42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01041" y="1641131"/>
            <a:ext cx="513564" cy="1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C76D0E11-07A8-4E28-8B73-6A9ADF144939}"/>
              </a:ext>
            </a:extLst>
          </p:cNvPr>
          <p:cNvSpPr/>
          <p:nvPr/>
        </p:nvSpPr>
        <p:spPr>
          <a:xfrm>
            <a:off x="2286001" y="1514681"/>
            <a:ext cx="179250" cy="29618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A1B036D7-4C1A-4D5E-82EF-B2CDA591B3FC}"/>
              </a:ext>
            </a:extLst>
          </p:cNvPr>
          <p:cNvSpPr/>
          <p:nvPr/>
        </p:nvSpPr>
        <p:spPr>
          <a:xfrm>
            <a:off x="2657823" y="1789786"/>
            <a:ext cx="179250" cy="29618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D1D4409C-D421-40C2-9209-CFEBB90C6924}"/>
              </a:ext>
            </a:extLst>
          </p:cNvPr>
          <p:cNvSpPr/>
          <p:nvPr/>
        </p:nvSpPr>
        <p:spPr>
          <a:xfrm>
            <a:off x="5250181" y="3702664"/>
            <a:ext cx="3436619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759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3085"/>
    </mc:Choice>
    <mc:Fallback>
      <p:transition advTm="130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77" grpId="0" animBg="1"/>
      <p:bldP spid="78" grpId="0" animBg="1"/>
      <p:bldP spid="7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02B61-CFC2-44B1-9ADC-BED176A4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del servidor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596C399-3BD4-4B67-B510-3174663382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330158-41E4-40EE-BDE2-E16B4AA2004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43"/>
          <a:stretch/>
        </p:blipFill>
        <p:spPr bwMode="auto">
          <a:xfrm>
            <a:off x="5073028" y="998256"/>
            <a:ext cx="3744549" cy="3812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E1D279FF-3548-49A6-B1C6-623FFBB4FF1B}"/>
              </a:ext>
            </a:extLst>
          </p:cNvPr>
          <p:cNvGraphicFramePr/>
          <p:nvPr/>
        </p:nvGraphicFramePr>
        <p:xfrm>
          <a:off x="326423" y="1988946"/>
          <a:ext cx="4737163" cy="1831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Google Shape;112;p15">
            <a:extLst>
              <a:ext uri="{FF2B5EF4-FFF2-40B4-BE49-F238E27FC236}">
                <a16:creationId xmlns:a16="http://schemas.microsoft.com/office/drawing/2014/main" id="{BBBC5EFC-9DA0-44A8-8AB0-804F507D8078}"/>
              </a:ext>
            </a:extLst>
          </p:cNvPr>
          <p:cNvSpPr txBox="1"/>
          <p:nvPr/>
        </p:nvSpPr>
        <p:spPr>
          <a:xfrm>
            <a:off x="695209" y="314387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8434435"/>
      </p:ext>
    </p:extLst>
  </p:cSld>
  <p:clrMapOvr>
    <a:masterClrMapping/>
  </p:clrMapOvr>
  <p:transition advTm="29325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Cliente: «Blind Bit»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/>
          </a:p>
        </p:txBody>
      </p:sp>
      <p:sp>
        <p:nvSpPr>
          <p:cNvPr id="12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2935" y="1148665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Se encarga de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monitorizar la ruta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proporcionando las instrucciones en el momento adecuado</a:t>
            </a:r>
          </a:p>
        </p:txBody>
      </p:sp>
      <p:sp>
        <p:nvSpPr>
          <p:cNvPr id="13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2935" y="2383388"/>
            <a:ext cx="47312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Diseño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centrado en el usuario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:</a:t>
            </a:r>
          </a:p>
          <a:p>
            <a:pPr marL="361950" lvl="3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Pantallas sencillas e intuitivas.</a:t>
            </a:r>
          </a:p>
          <a:p>
            <a:pPr marL="361950" lvl="8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Botones alargados que ocupan todo el ancho de la pantalla.</a:t>
            </a:r>
          </a:p>
          <a:p>
            <a:pPr marL="361950" lvl="8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Alto contraste.</a:t>
            </a:r>
          </a:p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Interfaz adaptada para su uso con el lector de pantalla.</a:t>
            </a:r>
          </a:p>
        </p:txBody>
      </p:sp>
      <p:grpSp>
        <p:nvGrpSpPr>
          <p:cNvPr id="6" name="5 Grupo"/>
          <p:cNvGrpSpPr/>
          <p:nvPr/>
        </p:nvGrpSpPr>
        <p:grpSpPr>
          <a:xfrm>
            <a:off x="5033774" y="636141"/>
            <a:ext cx="3893516" cy="4173329"/>
            <a:chOff x="5033774" y="799519"/>
            <a:chExt cx="3893516" cy="4173329"/>
          </a:xfrm>
        </p:grpSpPr>
        <p:grpSp>
          <p:nvGrpSpPr>
            <p:cNvPr id="21" name="20 Grupo"/>
            <p:cNvGrpSpPr/>
            <p:nvPr/>
          </p:nvGrpSpPr>
          <p:grpSpPr>
            <a:xfrm>
              <a:off x="5033774" y="799519"/>
              <a:ext cx="1098125" cy="2012019"/>
              <a:chOff x="4985521" y="799520"/>
              <a:chExt cx="1098125" cy="2012019"/>
            </a:xfrm>
          </p:grpSpPr>
          <p:sp>
            <p:nvSpPr>
              <p:cNvPr id="4" name="Google Shape;346;p32"/>
              <p:cNvSpPr/>
              <p:nvPr/>
            </p:nvSpPr>
            <p:spPr>
              <a:xfrm>
                <a:off x="4985521" y="799520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4" name="13 Imagen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5104" y="968590"/>
                <a:ext cx="999544" cy="1614520"/>
              </a:xfrm>
              <a:prstGeom prst="rect">
                <a:avLst/>
              </a:prstGeom>
            </p:spPr>
          </p:pic>
        </p:grpSp>
        <p:grpSp>
          <p:nvGrpSpPr>
            <p:cNvPr id="31" name="30 Grupo"/>
            <p:cNvGrpSpPr/>
            <p:nvPr/>
          </p:nvGrpSpPr>
          <p:grpSpPr>
            <a:xfrm>
              <a:off x="6455511" y="799520"/>
              <a:ext cx="1098125" cy="2012019"/>
              <a:chOff x="6455511" y="799520"/>
              <a:chExt cx="1098125" cy="2012019"/>
            </a:xfrm>
          </p:grpSpPr>
          <p:sp>
            <p:nvSpPr>
              <p:cNvPr id="19" name="Google Shape;346;p32"/>
              <p:cNvSpPr/>
              <p:nvPr/>
            </p:nvSpPr>
            <p:spPr>
              <a:xfrm>
                <a:off x="6455511" y="799520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2" name="21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0981" y="989732"/>
                <a:ext cx="987183" cy="1593377"/>
              </a:xfrm>
              <a:prstGeom prst="rect">
                <a:avLst/>
              </a:prstGeom>
            </p:spPr>
          </p:pic>
        </p:grpSp>
        <p:grpSp>
          <p:nvGrpSpPr>
            <p:cNvPr id="32" name="31 Grupo"/>
            <p:cNvGrpSpPr/>
            <p:nvPr/>
          </p:nvGrpSpPr>
          <p:grpSpPr>
            <a:xfrm>
              <a:off x="7829165" y="799520"/>
              <a:ext cx="1098125" cy="2012019"/>
              <a:chOff x="7829165" y="799520"/>
              <a:chExt cx="1098125" cy="2012019"/>
            </a:xfrm>
          </p:grpSpPr>
          <p:sp>
            <p:nvSpPr>
              <p:cNvPr id="20" name="Google Shape;346;p32"/>
              <p:cNvSpPr/>
              <p:nvPr/>
            </p:nvSpPr>
            <p:spPr>
              <a:xfrm>
                <a:off x="7829165" y="799520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3" name="22 Imagen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5676" y="968589"/>
                <a:ext cx="985101" cy="1594450"/>
              </a:xfrm>
              <a:prstGeom prst="rect">
                <a:avLst/>
              </a:prstGeom>
            </p:spPr>
          </p:pic>
        </p:grpSp>
        <p:grpSp>
          <p:nvGrpSpPr>
            <p:cNvPr id="33" name="32 Grupo"/>
            <p:cNvGrpSpPr/>
            <p:nvPr/>
          </p:nvGrpSpPr>
          <p:grpSpPr>
            <a:xfrm>
              <a:off x="5073357" y="2960829"/>
              <a:ext cx="1098125" cy="2012019"/>
              <a:chOff x="5073357" y="2960829"/>
              <a:chExt cx="1098125" cy="2012019"/>
            </a:xfrm>
          </p:grpSpPr>
          <p:sp>
            <p:nvSpPr>
              <p:cNvPr id="24" name="Google Shape;346;p32"/>
              <p:cNvSpPr/>
              <p:nvPr/>
            </p:nvSpPr>
            <p:spPr>
              <a:xfrm>
                <a:off x="5073357" y="2960829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8" name="27 Imagen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3431" y="3114880"/>
                <a:ext cx="972674" cy="1633765"/>
              </a:xfrm>
              <a:prstGeom prst="rect">
                <a:avLst/>
              </a:prstGeom>
            </p:spPr>
          </p:pic>
        </p:grpSp>
        <p:grpSp>
          <p:nvGrpSpPr>
            <p:cNvPr id="34" name="33 Grupo"/>
            <p:cNvGrpSpPr/>
            <p:nvPr/>
          </p:nvGrpSpPr>
          <p:grpSpPr>
            <a:xfrm>
              <a:off x="6455511" y="2960829"/>
              <a:ext cx="1098125" cy="2012019"/>
              <a:chOff x="6455511" y="2960829"/>
              <a:chExt cx="1098125" cy="2012019"/>
            </a:xfrm>
          </p:grpSpPr>
          <p:sp>
            <p:nvSpPr>
              <p:cNvPr id="25" name="Google Shape;346;p32"/>
              <p:cNvSpPr/>
              <p:nvPr/>
            </p:nvSpPr>
            <p:spPr>
              <a:xfrm>
                <a:off x="6455511" y="2960829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9" name="28 Imagen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3506" y="3114880"/>
                <a:ext cx="987184" cy="1633765"/>
              </a:xfrm>
              <a:prstGeom prst="rect">
                <a:avLst/>
              </a:prstGeom>
            </p:spPr>
          </p:pic>
        </p:grpSp>
        <p:grpSp>
          <p:nvGrpSpPr>
            <p:cNvPr id="35" name="34 Grupo"/>
            <p:cNvGrpSpPr/>
            <p:nvPr/>
          </p:nvGrpSpPr>
          <p:grpSpPr>
            <a:xfrm>
              <a:off x="7825924" y="2960829"/>
              <a:ext cx="1098125" cy="2012019"/>
              <a:chOff x="7825924" y="2960829"/>
              <a:chExt cx="1098125" cy="2012019"/>
            </a:xfrm>
          </p:grpSpPr>
          <p:sp>
            <p:nvSpPr>
              <p:cNvPr id="26" name="Google Shape;346;p32"/>
              <p:cNvSpPr/>
              <p:nvPr/>
            </p:nvSpPr>
            <p:spPr>
              <a:xfrm>
                <a:off x="7825924" y="2960829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0" name="29 Imagen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5676" y="3124876"/>
                <a:ext cx="985101" cy="1613771"/>
              </a:xfrm>
              <a:prstGeom prst="rect">
                <a:avLst/>
              </a:prstGeom>
            </p:spPr>
          </p:pic>
        </p:grpSp>
      </p:grpSp>
      <p:sp>
        <p:nvSpPr>
          <p:cNvPr id="27" name="Google Shape;112;p15">
            <a:extLst>
              <a:ext uri="{FF2B5EF4-FFF2-40B4-BE49-F238E27FC236}">
                <a16:creationId xmlns:a16="http://schemas.microsoft.com/office/drawing/2014/main" id="{819AEBCD-F5CC-411C-9BF5-54B940F4E4AD}"/>
              </a:ext>
            </a:extLst>
          </p:cNvPr>
          <p:cNvSpPr txBox="1"/>
          <p:nvPr/>
        </p:nvSpPr>
        <p:spPr>
          <a:xfrm>
            <a:off x="690834" y="322161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854610419"/>
      </p:ext>
    </p:extLst>
  </p:cSld>
  <p:clrMapOvr>
    <a:masterClrMapping/>
  </p:clrMapOvr>
  <p:transition advTm="38683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Pantalla “Lista de destinos”</a:t>
            </a:r>
            <a:endParaRPr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7" name="6 Grupo"/>
          <p:cNvGrpSpPr/>
          <p:nvPr/>
        </p:nvGrpSpPr>
        <p:grpSpPr>
          <a:xfrm>
            <a:off x="5049982" y="903411"/>
            <a:ext cx="3721879" cy="3540768"/>
            <a:chOff x="5049982" y="1142402"/>
            <a:chExt cx="3721879" cy="3540768"/>
          </a:xfrm>
        </p:grpSpPr>
        <p:grpSp>
          <p:nvGrpSpPr>
            <p:cNvPr id="4" name="3 Grupo"/>
            <p:cNvGrpSpPr/>
            <p:nvPr/>
          </p:nvGrpSpPr>
          <p:grpSpPr>
            <a:xfrm>
              <a:off x="5049982" y="1142402"/>
              <a:ext cx="1714502" cy="3540768"/>
              <a:chOff x="5361708" y="489800"/>
              <a:chExt cx="2088821" cy="4196500"/>
            </a:xfrm>
          </p:grpSpPr>
          <p:sp>
            <p:nvSpPr>
              <p:cNvPr id="346" name="Google Shape;346;p32"/>
              <p:cNvSpPr/>
              <p:nvPr/>
            </p:nvSpPr>
            <p:spPr>
              <a:xfrm>
                <a:off x="5361708" y="489800"/>
                <a:ext cx="2088821" cy="4196500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" name="2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1868" y="839000"/>
                <a:ext cx="1888500" cy="3375618"/>
              </a:xfrm>
              <a:prstGeom prst="rect">
                <a:avLst/>
              </a:prstGeom>
            </p:spPr>
          </p:pic>
        </p:grpSp>
        <p:grpSp>
          <p:nvGrpSpPr>
            <p:cNvPr id="6" name="5 Grupo"/>
            <p:cNvGrpSpPr/>
            <p:nvPr/>
          </p:nvGrpSpPr>
          <p:grpSpPr>
            <a:xfrm>
              <a:off x="7057359" y="1142402"/>
              <a:ext cx="1714502" cy="3540768"/>
              <a:chOff x="7057359" y="1142402"/>
              <a:chExt cx="1714502" cy="3540768"/>
            </a:xfrm>
          </p:grpSpPr>
          <p:sp>
            <p:nvSpPr>
              <p:cNvPr id="14" name="Google Shape;346;p32"/>
              <p:cNvSpPr/>
              <p:nvPr/>
            </p:nvSpPr>
            <p:spPr>
              <a:xfrm>
                <a:off x="7057359" y="1142402"/>
                <a:ext cx="1714502" cy="3540768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5" name="4 Imagen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8945" y="1437037"/>
                <a:ext cx="1548245" cy="2847755"/>
              </a:xfrm>
              <a:prstGeom prst="rect">
                <a:avLst/>
              </a:prstGeom>
            </p:spPr>
          </p:pic>
        </p:grpSp>
      </p:grpSp>
      <p:grpSp>
        <p:nvGrpSpPr>
          <p:cNvPr id="8" name="7 Grupo"/>
          <p:cNvGrpSpPr/>
          <p:nvPr/>
        </p:nvGrpSpPr>
        <p:grpSpPr>
          <a:xfrm>
            <a:off x="244035" y="1611272"/>
            <a:ext cx="4731276" cy="1772453"/>
            <a:chOff x="244035" y="1872882"/>
            <a:chExt cx="4731276" cy="1772453"/>
          </a:xfrm>
        </p:grpSpPr>
        <p:sp>
          <p:nvSpPr>
            <p:cNvPr id="18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244035" y="1872882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Es la pantalla encargada de la selección del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destino final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.</a:t>
              </a:r>
            </a:p>
          </p:txBody>
        </p:sp>
        <p:sp>
          <p:nvSpPr>
            <p:cNvPr id="22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244035" y="2497499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Su diseño está pensado para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adaptarse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a distintas situaciones y ser lo más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accesible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e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inclusivo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posible.</a:t>
              </a:r>
            </a:p>
          </p:txBody>
        </p:sp>
        <p:sp>
          <p:nvSpPr>
            <p:cNvPr id="23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244035" y="3122115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Los botones se generan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dinámicamente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Wingdings" panose="05000000000000000000" pitchFamily="2" charset="2"/>
                </a:rPr>
                <a:t>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independientes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del edificio en cuestión.</a:t>
              </a:r>
            </a:p>
          </p:txBody>
        </p:sp>
      </p:grpSp>
      <p:sp>
        <p:nvSpPr>
          <p:cNvPr id="16" name="Google Shape;112;p15">
            <a:extLst>
              <a:ext uri="{FF2B5EF4-FFF2-40B4-BE49-F238E27FC236}">
                <a16:creationId xmlns:a16="http://schemas.microsoft.com/office/drawing/2014/main" id="{022E271D-0F8E-4B18-91F0-AA2D456C8189}"/>
              </a:ext>
            </a:extLst>
          </p:cNvPr>
          <p:cNvSpPr txBox="1"/>
          <p:nvPr/>
        </p:nvSpPr>
        <p:spPr>
          <a:xfrm>
            <a:off x="704173" y="323780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9" name="Conector: curvado 8">
            <a:extLst>
              <a:ext uri="{FF2B5EF4-FFF2-40B4-BE49-F238E27FC236}">
                <a16:creationId xmlns:a16="http://schemas.microsoft.com/office/drawing/2014/main" id="{24B6273F-B458-4914-91EE-BF8844881905}"/>
              </a:ext>
            </a:extLst>
          </p:cNvPr>
          <p:cNvCxnSpPr>
            <a:cxnSpLocks/>
          </p:cNvCxnSpPr>
          <p:nvPr/>
        </p:nvCxnSpPr>
        <p:spPr>
          <a:xfrm flipV="1">
            <a:off x="5441576" y="2235889"/>
            <a:ext cx="1972236" cy="256299"/>
          </a:xfrm>
          <a:prstGeom prst="curvedConnector3">
            <a:avLst>
              <a:gd name="adj1" fmla="val -3637"/>
            </a:avLst>
          </a:prstGeom>
          <a:ln w="19050">
            <a:solidFill>
              <a:schemeClr val="accent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672218"/>
      </p:ext>
    </p:extLst>
  </p:cSld>
  <p:clrMapOvr>
    <a:masterClrMapping/>
  </p:clrMapOvr>
  <p:transition advTm="28788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Pantalla “Ruta”</a:t>
            </a:r>
            <a:endParaRPr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3" name="2 Grupo"/>
          <p:cNvGrpSpPr/>
          <p:nvPr/>
        </p:nvGrpSpPr>
        <p:grpSpPr>
          <a:xfrm>
            <a:off x="5554055" y="582561"/>
            <a:ext cx="2088821" cy="4196500"/>
            <a:chOff x="5361708" y="489800"/>
            <a:chExt cx="2088821" cy="4196500"/>
          </a:xfrm>
        </p:grpSpPr>
        <p:sp>
          <p:nvSpPr>
            <p:cNvPr id="346" name="Google Shape;346;p32"/>
            <p:cNvSpPr/>
            <p:nvPr/>
          </p:nvSpPr>
          <p:spPr>
            <a:xfrm>
              <a:off x="5361708" y="489800"/>
              <a:ext cx="2088821" cy="4196500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" name="1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1867" y="849776"/>
              <a:ext cx="1888499" cy="3345324"/>
            </a:xfrm>
            <a:prstGeom prst="rect">
              <a:avLst/>
            </a:prstGeom>
          </p:spPr>
        </p:pic>
      </p:grpSp>
      <p:grpSp>
        <p:nvGrpSpPr>
          <p:cNvPr id="5" name="4 Grupo"/>
          <p:cNvGrpSpPr/>
          <p:nvPr/>
        </p:nvGrpSpPr>
        <p:grpSpPr>
          <a:xfrm>
            <a:off x="395725" y="1649307"/>
            <a:ext cx="4731276" cy="1775016"/>
            <a:chOff x="395725" y="1910917"/>
            <a:chExt cx="4731276" cy="1775016"/>
          </a:xfrm>
        </p:grpSpPr>
        <p:sp>
          <p:nvSpPr>
            <p:cNvPr id="13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395725" y="1910917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Es la pantalla encargada de proporcionar las instrucciones y realizar el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seguimiento de la ruta.</a:t>
              </a:r>
            </a:p>
          </p:txBody>
        </p:sp>
        <p:sp>
          <p:nvSpPr>
            <p:cNvPr id="14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395725" y="2536815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Su diseño está pensado para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adaptarse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a distintas situaciones y ser lo más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accesible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e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inclusivo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posible.</a:t>
              </a:r>
            </a:p>
          </p:txBody>
        </p:sp>
        <p:sp>
          <p:nvSpPr>
            <p:cNvPr id="15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395725" y="3162713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Emplea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vibraciones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y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sonidos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para facilitar el seguimiento de la ruta. 	</a:t>
              </a:r>
            </a:p>
          </p:txBody>
        </p:sp>
      </p:grpSp>
      <p:sp>
        <p:nvSpPr>
          <p:cNvPr id="12" name="Google Shape;112;p15">
            <a:extLst>
              <a:ext uri="{FF2B5EF4-FFF2-40B4-BE49-F238E27FC236}">
                <a16:creationId xmlns:a16="http://schemas.microsoft.com/office/drawing/2014/main" id="{022E271D-0F8E-4B18-91F0-AA2D456C8189}"/>
              </a:ext>
            </a:extLst>
          </p:cNvPr>
          <p:cNvSpPr txBox="1"/>
          <p:nvPr/>
        </p:nvSpPr>
        <p:spPr>
          <a:xfrm>
            <a:off x="695208" y="314815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001768379"/>
      </p:ext>
    </p:extLst>
  </p:cSld>
  <p:clrMapOvr>
    <a:masterClrMapping/>
  </p:clrMapOvr>
  <p:transition advTm="20147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Evaluación</a:t>
            </a:r>
            <a:endParaRPr sz="2400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48492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381250" y="2387588"/>
            <a:ext cx="644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A causa de la </a:t>
            </a: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COVID-19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, no ha sido posible la ejecución de dicha evaluación.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381250" y="3387306"/>
            <a:ext cx="644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Adaptación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 del plan de evaluación a la nueva situación. </a:t>
            </a:r>
          </a:p>
          <a:p>
            <a:pPr marL="76200">
              <a:buClr>
                <a:srgbClr val="C094F6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 Evaluación en una vivienda.</a:t>
            </a:r>
            <a:endParaRPr lang="es-ES" sz="1800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FA0BEC-68D7-4EB6-BE83-6AA4E90DDB87}"/>
              </a:ext>
            </a:extLst>
          </p:cNvPr>
          <p:cNvSpPr txBox="1"/>
          <p:nvPr/>
        </p:nvSpPr>
        <p:spPr>
          <a:xfrm>
            <a:off x="1381249" y="1110872"/>
            <a:ext cx="6247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La idea inicial era la de realizar una evaluación con 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usuarios finales</a:t>
            </a:r>
            <a:r>
              <a:rPr lang="es-ES" sz="1800" dirty="0">
                <a:latin typeface="Quattrocento Sans" panose="020B0604020202020204" charset="0"/>
              </a:rPr>
              <a:t> y, preferiblemente, en la Facultad de Informática de la UCM.</a:t>
            </a:r>
          </a:p>
        </p:txBody>
      </p:sp>
    </p:spTree>
    <p:extLst>
      <p:ext uri="{BB962C8B-B14F-4D97-AF65-F5344CB8AC3E}">
        <p14:creationId xmlns:p14="http://schemas.microsoft.com/office/powerpoint/2010/main" val="1224144877"/>
      </p:ext>
    </p:extLst>
  </p:cSld>
  <p:clrMapOvr>
    <a:masterClrMapping/>
  </p:clrMapOvr>
  <p:transition advTm="14788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E19B1-FFB9-41F4-8288-92E8EFB1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Realización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1A4E16-D80F-497A-98EA-D0A605CB27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16</a:t>
            </a:fld>
            <a:endParaRPr lang="es-ES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1DEEBBA-377C-4A04-BF38-2977C8C09A6D}"/>
              </a:ext>
            </a:extLst>
          </p:cNvPr>
          <p:cNvGraphicFramePr/>
          <p:nvPr/>
        </p:nvGraphicFramePr>
        <p:xfrm>
          <a:off x="706737" y="851648"/>
          <a:ext cx="7730526" cy="2179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6521D497-F4D4-4D6E-800F-683C9B806989}"/>
              </a:ext>
            </a:extLst>
          </p:cNvPr>
          <p:cNvSpPr txBox="1"/>
          <p:nvPr/>
        </p:nvSpPr>
        <p:spPr>
          <a:xfrm>
            <a:off x="724667" y="3122301"/>
            <a:ext cx="77305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</a:rPr>
              <a:t>Se realizaron pruebas de: </a:t>
            </a: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Se diseñaron hasta 18 pruebas sobre 9 rutas distintas. </a:t>
            </a:r>
            <a:endParaRPr lang="es-ES" dirty="0">
              <a:latin typeface="Quattrocento Sans" panose="020B060402020202020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F1CD0E6-9318-4C76-BE4E-ACAEE91DC8A5}"/>
              </a:ext>
            </a:extLst>
          </p:cNvPr>
          <p:cNvSpPr txBox="1"/>
          <p:nvPr/>
        </p:nvSpPr>
        <p:spPr>
          <a:xfrm>
            <a:off x="1254253" y="3337745"/>
            <a:ext cx="7253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s-ES" dirty="0">
                <a:latin typeface="Quattrocento Sans" panose="020B0604020202020204" charset="0"/>
              </a:rPr>
              <a:t>Seguimiento de la ruta </a:t>
            </a: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 El usuario permanece siempre dentro del recorrido establecido.</a:t>
            </a:r>
          </a:p>
          <a:p>
            <a:pPr lvl="8"/>
            <a:r>
              <a:rPr lang="es-ES" dirty="0">
                <a:latin typeface="Quattrocento Sans" panose="020B0604020202020204" charset="0"/>
              </a:rPr>
              <a:t>Usuario perdido </a:t>
            </a: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 El usuario sale del recorrido establecido y es necesario redirigirle al destino.</a:t>
            </a:r>
            <a:endParaRPr lang="es-ES" dirty="0">
              <a:latin typeface="Quattrocento Sans" panose="020B0604020202020204" charset="0"/>
            </a:endParaRPr>
          </a:p>
          <a:p>
            <a:endParaRPr lang="es-ES" dirty="0"/>
          </a:p>
        </p:txBody>
      </p: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id="{32FCFC43-5C04-4C69-A771-00C6AE7AC472}"/>
              </a:ext>
            </a:extLst>
          </p:cNvPr>
          <p:cNvSpPr txBox="1"/>
          <p:nvPr/>
        </p:nvSpPr>
        <p:spPr>
          <a:xfrm>
            <a:off x="724667" y="312523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1968598"/>
      </p:ext>
    </p:extLst>
  </p:cSld>
  <p:clrMapOvr>
    <a:masterClrMapping/>
  </p:clrMapOvr>
  <p:transition advTm="15233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de la ruta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17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1623940"/>
            <a:ext cx="487094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>
                <a:latin typeface="Quattrocento Sans" panose="020B0604020202020204" charset="0"/>
              </a:rPr>
              <a:t>Las Instrucciones generadas para cada cuadrante fueron las siguientes: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0: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2: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4: </a:t>
            </a:r>
            <a:r>
              <a:rPr lang="es-ES" sz="1300" i="1" dirty="0">
                <a:latin typeface="Quattrocento Sans" panose="020B0604020202020204" charset="0"/>
              </a:rPr>
              <a:t>Gira a la derecha. Luego continúa recto 5.0 metros. 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9: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10: </a:t>
            </a:r>
            <a:r>
              <a:rPr lang="es-ES" sz="1300" i="1" dirty="0">
                <a:latin typeface="Quattrocento Sans" panose="020B0604020202020204" charset="0"/>
              </a:rPr>
              <a:t>Tu destino está a la derecha</a:t>
            </a:r>
            <a:r>
              <a:rPr lang="es-ES" sz="1200" i="1" dirty="0">
                <a:latin typeface="Quattrocento Sans" panose="020B0604020202020204" charset="0"/>
              </a:rPr>
              <a:t>.</a:t>
            </a:r>
            <a:endParaRPr lang="es-ES" sz="1200" dirty="0">
              <a:latin typeface="Quattrocento Sans" panose="020B060402020202020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074649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</a:t>
            </a:r>
          </a:p>
          <a:p>
            <a:endParaRPr lang="es-ES" dirty="0"/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31B16089-5143-4851-9A63-FAF082B20268}"/>
              </a:ext>
            </a:extLst>
          </p:cNvPr>
          <p:cNvSpPr txBox="1"/>
          <p:nvPr/>
        </p:nvSpPr>
        <p:spPr>
          <a:xfrm>
            <a:off x="717176" y="322031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4378F44F-4807-4F25-83D9-D73A4F9D30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328"/>
          <a:stretch/>
        </p:blipFill>
        <p:spPr>
          <a:xfrm>
            <a:off x="5497957" y="1074649"/>
            <a:ext cx="2884044" cy="3204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7456986"/>
      </p:ext>
    </p:extLst>
  </p:cSld>
  <p:clrMapOvr>
    <a:masterClrMapping/>
  </p:clrMapOvr>
  <p:transition advTm="1455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de la ruta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18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980D6E-B426-4A47-B974-5B0D5B84411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48"/>
          <a:stretch/>
        </p:blipFill>
        <p:spPr bwMode="auto">
          <a:xfrm>
            <a:off x="5521980" y="838314"/>
            <a:ext cx="3021247" cy="32031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1623940"/>
            <a:ext cx="487094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>
                <a:latin typeface="Quattrocento Sans" panose="020B0604020202020204" charset="0"/>
              </a:rPr>
              <a:t>Las Instrucciones generadas para cada cuadrante fueron las siguientes: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0: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2: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b="1" dirty="0">
                <a:latin typeface="Quattrocento Sans" panose="020B0604020202020204" charset="0"/>
              </a:rPr>
              <a:t>Cuadrante 4: </a:t>
            </a:r>
            <a:r>
              <a:rPr lang="es-ES" sz="1300" b="1" i="1" dirty="0">
                <a:latin typeface="Quattrocento Sans" panose="020B0604020202020204" charset="0"/>
              </a:rPr>
              <a:t>Gira a la derecha. Luego continúa recto 5.0 metros. </a:t>
            </a:r>
            <a:r>
              <a:rPr lang="es-ES" sz="1300" b="1" dirty="0">
                <a:latin typeface="Quattrocento Sans" panose="020B0604020202020204" charset="0"/>
              </a:rPr>
              <a:t>(Perdida)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9: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10: </a:t>
            </a:r>
            <a:r>
              <a:rPr lang="es-ES" sz="1300" i="1" dirty="0">
                <a:latin typeface="Quattrocento Sans" panose="020B0604020202020204" charset="0"/>
              </a:rPr>
              <a:t>Tu destino está a la derecha</a:t>
            </a:r>
            <a:r>
              <a:rPr lang="es-ES" sz="1200" i="1" dirty="0">
                <a:latin typeface="Quattrocento Sans" panose="020B0604020202020204" charset="0"/>
              </a:rPr>
              <a:t>.</a:t>
            </a:r>
            <a:endParaRPr lang="es-ES" sz="1200" dirty="0">
              <a:latin typeface="Quattrocento Sans" panose="020B060402020202020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074649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</a:t>
            </a:r>
            <a:r>
              <a:rPr lang="es-ES" b="1" dirty="0">
                <a:latin typeface="Quattrocento Sans" panose="020B0604020202020204" charset="0"/>
              </a:rPr>
              <a:t>Pérdida del beacon4.</a:t>
            </a:r>
          </a:p>
          <a:p>
            <a:endParaRPr lang="es-ES" dirty="0"/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31B16089-5143-4851-9A63-FAF082B20268}"/>
              </a:ext>
            </a:extLst>
          </p:cNvPr>
          <p:cNvSpPr txBox="1"/>
          <p:nvPr/>
        </p:nvSpPr>
        <p:spPr>
          <a:xfrm>
            <a:off x="717176" y="322031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6.3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8171800"/>
      </p:ext>
    </p:extLst>
  </p:cSld>
  <p:clrMapOvr>
    <a:masterClrMapping/>
  </p:clrMapOvr>
  <p:transition advTm="26512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 perdido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19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1606011"/>
            <a:ext cx="48709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1300" dirty="0">
                <a:latin typeface="Quattrocento Sans" panose="020B0604020202020204" charset="0"/>
              </a:rPr>
              <a:t>Diferencias respecto al caso anterior:</a:t>
            </a:r>
          </a:p>
          <a:p>
            <a:pPr lvl="0"/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5: el usuario recibe el siguiente aviso: </a:t>
            </a:r>
            <a:r>
              <a:rPr lang="es-ES" sz="1300" b="1" i="1" u="sng" dirty="0">
                <a:latin typeface="Quattrocento Sans" panose="020B0604020202020204" charset="0"/>
              </a:rPr>
              <a:t>La dirección tomada no</a:t>
            </a:r>
            <a:r>
              <a:rPr lang="es-ES" sz="1300" b="1" u="sng" dirty="0">
                <a:latin typeface="Quattrocento Sans" panose="020B0604020202020204" charset="0"/>
              </a:rPr>
              <a:t> </a:t>
            </a:r>
            <a:r>
              <a:rPr lang="es-ES" sz="1300" b="1" i="1" u="sng" dirty="0">
                <a:latin typeface="Quattrocento Sans" panose="020B0604020202020204" charset="0"/>
              </a:rPr>
              <a:t>ha sido la correcta. Da la vuelta para volver en la dirección en la que venías. La nueva</a:t>
            </a:r>
            <a:r>
              <a:rPr lang="es-ES" sz="1300" b="1" u="sng" dirty="0">
                <a:latin typeface="Quattrocento Sans" panose="020B0604020202020204" charset="0"/>
              </a:rPr>
              <a:t> </a:t>
            </a:r>
            <a:r>
              <a:rPr lang="es-ES" sz="1300" b="1" i="1" u="sng" dirty="0">
                <a:latin typeface="Quattrocento Sans" panose="020B0604020202020204" charset="0"/>
              </a:rPr>
              <a:t>ruta comenzará cuando pulses Iniciar ruta</a:t>
            </a:r>
            <a:r>
              <a:rPr lang="es-ES" sz="1300" dirty="0">
                <a:latin typeface="Quattrocento Sans" panose="020B0604020202020204" charset="0"/>
              </a:rPr>
              <a:t>. Desde ese punto las instrucciones de guía hasta el cuadrante 10 se reanudan tomando como origen el cuadrante 5.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5: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056720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Pérdida del beacon4.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DFE78E1-644F-49E6-862A-1EEA3CD0724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258" y="1056720"/>
            <a:ext cx="3096385" cy="322849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24320" y="307743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6.4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3246431"/>
      </p:ext>
    </p:extLst>
  </p:cSld>
  <p:clrMapOvr>
    <a:masterClrMapping/>
  </p:clrMapOvr>
  <p:transition advTm="17776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81250" y="313066"/>
            <a:ext cx="3878400" cy="435600"/>
          </a:xfrm>
        </p:spPr>
        <p:txBody>
          <a:bodyPr/>
          <a:lstStyle/>
          <a:p>
            <a:r>
              <a:rPr lang="es-ES" dirty="0"/>
              <a:t>¿Por qué la navegación por interiores accesible?</a:t>
            </a:r>
            <a:endParaRPr lang="es-ES" sz="1800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</a:t>
            </a:fld>
            <a:endParaRPr lang="es-ES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46" y="1298864"/>
            <a:ext cx="4029626" cy="29281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4 CuadroTexto"/>
          <p:cNvSpPr txBox="1"/>
          <p:nvPr/>
        </p:nvSpPr>
        <p:spPr>
          <a:xfrm>
            <a:off x="5369859" y="3199029"/>
            <a:ext cx="34831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i="1" dirty="0">
                <a:latin typeface="Quattrocento Sans" panose="020B0604020202020204" charset="0"/>
              </a:rPr>
              <a:t>-¿Cómo afrontas la orientación por interiores cuando no conoces previamente el edificio?</a:t>
            </a:r>
          </a:p>
          <a:p>
            <a:r>
              <a:rPr lang="es-ES" sz="1200" i="1" dirty="0">
                <a:latin typeface="Quattrocento Sans" panose="020B0604020202020204" charset="0"/>
              </a:rPr>
              <a:t>-</a:t>
            </a:r>
            <a:r>
              <a:rPr lang="es-ES" sz="1200" i="1" dirty="0" err="1">
                <a:latin typeface="Quattrocento Sans" panose="020B0604020202020204" charset="0"/>
              </a:rPr>
              <a:t>Buff</a:t>
            </a:r>
            <a:r>
              <a:rPr lang="es-ES" sz="1200" i="1" dirty="0">
                <a:latin typeface="Quattrocento Sans" panose="020B0604020202020204" charset="0"/>
              </a:rPr>
              <a:t>… ¿Te vale?</a:t>
            </a:r>
          </a:p>
          <a:p>
            <a:endParaRPr lang="es-ES" i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6535879" y="3857726"/>
            <a:ext cx="244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Quattrocento Sans" panose="020B0604020202020204" charset="0"/>
              </a:rPr>
              <a:t>Mónica, ingeniera de la ONCE e invidente.</a:t>
            </a:r>
          </a:p>
          <a:p>
            <a:pPr algn="ctr"/>
            <a:r>
              <a:rPr lang="es-ES" sz="900" dirty="0">
                <a:latin typeface="Quattrocento Sans" panose="020B0604020202020204" charset="0"/>
              </a:rPr>
              <a:t>(Entrevista en la ONCE)</a:t>
            </a:r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604371DA-FED7-4159-AB63-E18474060AB1}"/>
              </a:ext>
            </a:extLst>
          </p:cNvPr>
          <p:cNvSpPr txBox="1"/>
          <p:nvPr/>
        </p:nvSpPr>
        <p:spPr>
          <a:xfrm>
            <a:off x="726140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97717511"/>
      </p:ext>
    </p:extLst>
  </p:cSld>
  <p:clrMapOvr>
    <a:masterClrMapping/>
  </p:clrMapOvr>
  <p:transition advTm="52482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20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1308847" y="883018"/>
            <a:ext cx="7161977" cy="337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El código de la aplicación funciona de la manera esperada.</a:t>
            </a:r>
            <a:br>
              <a:rPr lang="es-ES" sz="1800" dirty="0">
                <a:latin typeface="Quattrocento Sans" panose="020B0604020202020204" charset="0"/>
              </a:rPr>
            </a:br>
            <a:r>
              <a:rPr lang="es-ES" sz="1800" dirty="0">
                <a:latin typeface="Quattrocento Sans" panose="020B0604020202020204" charset="0"/>
              </a:rPr>
              <a:t>	</a:t>
            </a:r>
            <a:r>
              <a:rPr lang="es-ES" dirty="0">
                <a:latin typeface="Quattrocento Sans" panose="020B0604020202020204" charset="0"/>
              </a:rPr>
              <a:t>Generación de la guía (servidor).</a:t>
            </a:r>
            <a:br>
              <a:rPr lang="es-ES" dirty="0">
                <a:latin typeface="Quattrocento Sans" panose="020B0604020202020204" charset="0"/>
              </a:rPr>
            </a:br>
            <a:r>
              <a:rPr lang="es-ES" dirty="0">
                <a:latin typeface="Quattrocento Sans" panose="020B0604020202020204" charset="0"/>
              </a:rPr>
              <a:t>	Seguimiento de la ruta y otras funcionalidades (cliente).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El mapeo del edificio juega un papel primordial.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La generalidad de la aplicación permite que se adapte tan solo generando archivos adicionales sobre el edificio.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13064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6.5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593678903"/>
      </p:ext>
    </p:extLst>
  </p:cSld>
  <p:clrMapOvr>
    <a:masterClrMapping/>
  </p:clrMapOvr>
  <p:transition advTm="18513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Conclusiones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39528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7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8ABA87-303F-44EE-BA55-C1C42CAE1EAA}"/>
              </a:ext>
            </a:extLst>
          </p:cNvPr>
          <p:cNvSpPr txBox="1"/>
          <p:nvPr/>
        </p:nvSpPr>
        <p:spPr>
          <a:xfrm>
            <a:off x="1283428" y="1112791"/>
            <a:ext cx="713443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Solución satisfactoria al problema de la 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navegación</a:t>
            </a:r>
            <a:r>
              <a:rPr lang="es-ES" sz="1800" dirty="0">
                <a:latin typeface="Quattrocento Sans" panose="020B0604020202020204" charset="0"/>
              </a:rPr>
              <a:t> por interiores mediante el uso de balizas Bluetooth.</a:t>
            </a:r>
          </a:p>
          <a:p>
            <a:pPr lvl="7"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Posicionar a un individuo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u="sng" dirty="0" err="1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Beacons</a:t>
            </a:r>
            <a:endParaRPr lang="es-ES" u="sng" dirty="0">
              <a:solidFill>
                <a:schemeClr val="dk1"/>
              </a:solidFill>
              <a:highlight>
                <a:srgbClr val="CC95ED"/>
              </a:highlight>
              <a:latin typeface="Quattrocento Sans"/>
              <a:sym typeface="Quattrocento Sans"/>
            </a:endParaRPr>
          </a:p>
          <a:p>
            <a:pPr lvl="7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Mapear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la Facultad de Informática de la UCM</a:t>
            </a:r>
          </a:p>
          <a:p>
            <a:pPr lvl="7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Generar una ruta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completa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de origen a destino.</a:t>
            </a:r>
            <a:endParaRPr lang="es-ES" dirty="0">
              <a:latin typeface="Quattrocento Sans" panose="020B0604020202020204" charset="0"/>
            </a:endParaRPr>
          </a:p>
          <a:p>
            <a:pPr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 panose="020B0604020202020204" charset="0"/>
                <a:sym typeface="Quattrocento Sans"/>
              </a:rPr>
              <a:t>A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daptada</a:t>
            </a:r>
            <a:r>
              <a:rPr lang="es-ES" sz="1800" dirty="0">
                <a:latin typeface="Quattrocento Sans" panose="020B0604020202020204" charset="0"/>
              </a:rPr>
              <a:t> e inclusiva</a:t>
            </a: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.</a:t>
            </a:r>
          </a:p>
          <a:p>
            <a:pPr lvl="1"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</a:t>
            </a:r>
            <a:r>
              <a:rPr lang="es-ES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Ruta adaptada</a:t>
            </a:r>
          </a:p>
          <a:p>
            <a:pPr lvl="1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Interfaz centrada en el usuario</a:t>
            </a:r>
          </a:p>
          <a:p>
            <a:pPr>
              <a:buClr>
                <a:srgbClr val="CC95ED"/>
              </a:buClr>
            </a:pPr>
            <a:endParaRPr lang="es-ES" sz="1800" dirty="0">
              <a:solidFill>
                <a:schemeClr val="dk1"/>
              </a:solidFill>
              <a:latin typeface="Quattrocento Sans" panose="020B0604020202020204" charset="0"/>
              <a:sym typeface="Quattrocento Sans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Implementación genérica.</a:t>
            </a:r>
          </a:p>
          <a:p>
            <a:pPr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</a:t>
            </a:r>
            <a:r>
              <a:rPr lang="es-ES" strike="sngStrike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Evaluación con usuarios finales</a:t>
            </a:r>
            <a:endParaRPr lang="es-ES" sz="1800" dirty="0">
              <a:latin typeface="Quattrocen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775399"/>
      </p:ext>
    </p:extLst>
  </p:cSld>
  <p:clrMapOvr>
    <a:masterClrMapping/>
  </p:clrMapOvr>
  <p:transition advTm="20423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futuro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22</a:t>
            </a:fld>
            <a:endParaRPr lang="es-ES"/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7.1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1FF8D6D-78E6-42F8-97C7-E79ABDFAB777}"/>
              </a:ext>
            </a:extLst>
          </p:cNvPr>
          <p:cNvSpPr txBox="1"/>
          <p:nvPr/>
        </p:nvSpPr>
        <p:spPr>
          <a:xfrm>
            <a:off x="1381248" y="1448365"/>
            <a:ext cx="68573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Evaluación con </a:t>
            </a:r>
            <a:r>
              <a:rPr lang="es-ES" sz="1800" u="sng" dirty="0">
                <a:solidFill>
                  <a:schemeClr val="tx1"/>
                </a:solidFill>
                <a:highlight>
                  <a:srgbClr val="CC95ED"/>
                </a:highlight>
                <a:latin typeface="Quattrocento Sans" panose="020B0604020202020204" charset="0"/>
              </a:rPr>
              <a:t>usuarios finales</a:t>
            </a:r>
            <a:r>
              <a:rPr lang="es-ES" sz="1800" dirty="0">
                <a:latin typeface="Quattrocento Sans" panose="020B0604020202020204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Despliegue</a:t>
            </a:r>
            <a:r>
              <a:rPr lang="es-ES" sz="1800" dirty="0">
                <a:latin typeface="Quattrocento Sans" panose="020B0604020202020204" charset="0"/>
              </a:rPr>
              <a:t> de la aplicación en la Facultad de Informática.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Utilización y extensión de la aplicación en espacios más ambiciosos como museos, aeropuertos o estaciones.</a:t>
            </a:r>
          </a:p>
        </p:txBody>
      </p:sp>
    </p:spTree>
    <p:extLst>
      <p:ext uri="{BB962C8B-B14F-4D97-AF65-F5344CB8AC3E}">
        <p14:creationId xmlns:p14="http://schemas.microsoft.com/office/powerpoint/2010/main" val="3367650686"/>
      </p:ext>
    </p:extLst>
  </p:cSld>
  <p:clrMapOvr>
    <a:masterClrMapping/>
  </p:clrMapOvr>
  <p:transition advTm="14063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Individual </a:t>
            </a:r>
            <a:r>
              <a:rPr lang="es-ES" sz="2400" dirty="0" err="1"/>
              <a:t>work</a:t>
            </a:r>
            <a:endParaRPr sz="2400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48493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93" y="1077189"/>
            <a:ext cx="6203024" cy="32468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09729101"/>
      </p:ext>
    </p:extLst>
  </p:cSld>
  <p:clrMapOvr>
    <a:masterClrMapping/>
  </p:clrMapOvr>
  <p:transition advTm="1940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Belén Serrano Antón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24</a:t>
            </a:fld>
            <a:endParaRPr lang="es-ES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0DBFD7C-0ED0-4BCD-ABC0-ED108C096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3356111"/>
              </p:ext>
            </p:extLst>
          </p:nvPr>
        </p:nvGraphicFramePr>
        <p:xfrm>
          <a:off x="1381250" y="1576060"/>
          <a:ext cx="6731809" cy="199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679091"/>
      </p:ext>
    </p:extLst>
  </p:cSld>
  <p:clrMapOvr>
    <a:masterClrMapping/>
  </p:clrMapOvr>
  <p:transition advTm="21836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Clara de Suso Seijas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25</a:t>
            </a:fld>
            <a:endParaRPr lang="es-ES"/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26140" y="318569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6" name="Diagrama 2">
            <a:extLst>
              <a:ext uri="{FF2B5EF4-FFF2-40B4-BE49-F238E27FC236}">
                <a16:creationId xmlns:a16="http://schemas.microsoft.com/office/drawing/2014/main" id="{10DBFD7C-0ED0-4BCD-ABC0-ED108C096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7603190"/>
              </p:ext>
            </p:extLst>
          </p:nvPr>
        </p:nvGraphicFramePr>
        <p:xfrm>
          <a:off x="1381250" y="1576060"/>
          <a:ext cx="6731809" cy="199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13790840"/>
      </p:ext>
    </p:extLst>
  </p:cSld>
  <p:clrMapOvr>
    <a:masterClrMapping/>
  </p:clrMapOvr>
  <p:transition advTm="21144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619777" y="2937186"/>
            <a:ext cx="5904446" cy="716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</a:rPr>
              <a:t>Muchas gracias por vuestra atención</a:t>
            </a:r>
            <a:endParaRPr sz="2800" dirty="0">
              <a:solidFill>
                <a:schemeClr val="tx1"/>
              </a:solidFill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50" y="566978"/>
            <a:ext cx="2203500" cy="22035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AD2632B-30DA-40CE-9C9C-3826BD3C3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554" y="213246"/>
            <a:ext cx="2664892" cy="2664892"/>
          </a:xfrm>
          <a:prstGeom prst="rect">
            <a:avLst/>
          </a:prstGeom>
        </p:spPr>
      </p:pic>
      <p:sp>
        <p:nvSpPr>
          <p:cNvPr id="21" name="Google Shape;85;p13">
            <a:extLst>
              <a:ext uri="{FF2B5EF4-FFF2-40B4-BE49-F238E27FC236}">
                <a16:creationId xmlns:a16="http://schemas.microsoft.com/office/drawing/2014/main" id="{9951FC2E-B18F-44A0-AF54-765653F167B4}"/>
              </a:ext>
            </a:extLst>
          </p:cNvPr>
          <p:cNvSpPr/>
          <p:nvPr/>
        </p:nvSpPr>
        <p:spPr>
          <a:xfrm>
            <a:off x="-3694" y="4182018"/>
            <a:ext cx="9144000" cy="979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94;p13">
            <a:extLst>
              <a:ext uri="{FF2B5EF4-FFF2-40B4-BE49-F238E27FC236}">
                <a16:creationId xmlns:a16="http://schemas.microsoft.com/office/drawing/2014/main" id="{2C810E6E-2008-4E05-BC4C-C00F6BAFC117}"/>
              </a:ext>
            </a:extLst>
          </p:cNvPr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</a:rPr>
              <a:t>More info about this project at </a:t>
            </a:r>
            <a:r>
              <a:rPr lang="es-ES" sz="1100" b="1" i="1" u="sng" dirty="0">
                <a:latin typeface="Lor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https://github.com/NILGroup/TFG-1920-DiscapacidadVisual</a:t>
            </a:r>
            <a:endParaRPr lang="en" sz="1100" b="1" i="1" dirty="0">
              <a:latin typeface="Lora"/>
              <a:ea typeface="Lora"/>
              <a:cs typeface="Lora"/>
              <a:sym typeface="Lora"/>
            </a:endParaRPr>
          </a:p>
          <a:p>
            <a:pPr lvl="0">
              <a:spcBef>
                <a:spcPts val="1000"/>
              </a:spcBef>
            </a:pP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Template </a:t>
            </a:r>
            <a:r>
              <a:rPr lang="es-ES" sz="1100" i="1" dirty="0" err="1">
                <a:latin typeface="Lora"/>
                <a:ea typeface="Lora"/>
                <a:cs typeface="Lora"/>
                <a:sym typeface="Lora"/>
              </a:rPr>
              <a:t>from</a:t>
            </a:r>
            <a:r>
              <a:rPr lang="es-ES" sz="1100" i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s-ES" sz="1100" i="1" dirty="0" err="1">
                <a:latin typeface="Lora"/>
                <a:ea typeface="Lora"/>
                <a:cs typeface="Lora"/>
                <a:sym typeface="Lora"/>
              </a:rPr>
              <a:t>SlidesCarnival</a:t>
            </a:r>
            <a:r>
              <a:rPr lang="es-ES" sz="1100" i="1" dirty="0">
                <a:latin typeface="Lora"/>
                <a:ea typeface="Lora"/>
                <a:cs typeface="Lora"/>
                <a:sym typeface="Lora"/>
              </a:rPr>
              <a:t>: </a:t>
            </a:r>
            <a:r>
              <a:rPr lang="es-ES" sz="1100" b="1" i="1" u="sng" dirty="0">
                <a:latin typeface="Lor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https://www.slidescarnival.com/viola-free-presentation-template/414</a:t>
            </a:r>
            <a:r>
              <a:rPr lang="en" sz="1100" b="1" i="1" u="sng" dirty="0">
                <a:latin typeface="Lora"/>
                <a:sym typeface="Lora"/>
              </a:rPr>
              <a:t> </a:t>
            </a:r>
          </a:p>
          <a:p>
            <a:pPr lvl="0">
              <a:spcBef>
                <a:spcPts val="1000"/>
              </a:spcBef>
            </a:pPr>
            <a:r>
              <a:rPr lang="en" sz="1100" i="1" u="sng" dirty="0">
                <a:latin typeface="Lora"/>
                <a:ea typeface="Lora"/>
                <a:cs typeface="Lora"/>
                <a:sym typeface="Lora"/>
                <a:hlinkClick r:id="rId6"/>
              </a:rPr>
              <a:t>Creative Commons Attribution license</a:t>
            </a: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.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  <p:transition advTm="7765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1401202" y="370741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Objetivos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50936" y="255962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243808" y="3468459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Evaluación con 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usuarios finales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pic>
        <p:nvPicPr>
          <p:cNvPr id="1026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948" y="1446561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017" y="1942885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411" y="2430102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414" y="3002619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lara\AppData\Local\Microsoft\Windows\INetCache\IE\6I0HJMUH\Arnoud999-Right-or-wrong-5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767" y="3517818"/>
            <a:ext cx="239835" cy="23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43808" y="1938146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Mapear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la Facultad de Informática de la UCM.</a:t>
            </a:r>
          </a:p>
        </p:txBody>
      </p:sp>
      <p:sp>
        <p:nvSpPr>
          <p:cNvPr id="8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43808" y="1428042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Posicionar a un individuo 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Beacons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1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243808" y="2958354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Diseñar una interfaz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centrada en el usuario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8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243808" y="3465265"/>
            <a:ext cx="64456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Desarrollar la aplicación de forma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genérica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Evaluación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en otro edificio.</a:t>
            </a:r>
          </a:p>
        </p:txBody>
      </p:sp>
      <p:pic>
        <p:nvPicPr>
          <p:cNvPr id="19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153" y="3486978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43808" y="2448250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Generar una ruta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completa y adaptada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de origen a destino.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8210672"/>
      </p:ext>
    </p:extLst>
  </p:cSld>
  <p:clrMapOvr>
    <a:masterClrMapping/>
  </p:clrMapOvr>
  <p:transition advTm="37912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del sistema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148163176"/>
              </p:ext>
            </p:extLst>
          </p:nvPr>
        </p:nvGraphicFramePr>
        <p:xfrm>
          <a:off x="1536875" y="1150048"/>
          <a:ext cx="6102892" cy="3291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4 Grupo"/>
          <p:cNvGrpSpPr/>
          <p:nvPr/>
        </p:nvGrpSpPr>
        <p:grpSpPr>
          <a:xfrm>
            <a:off x="3724025" y="1689662"/>
            <a:ext cx="1348983" cy="282717"/>
            <a:chOff x="1889324" y="279453"/>
            <a:chExt cx="973465" cy="282717"/>
          </a:xfrm>
        </p:grpSpPr>
        <p:sp>
          <p:nvSpPr>
            <p:cNvPr id="6" name="5 Flecha derecha"/>
            <p:cNvSpPr/>
            <p:nvPr/>
          </p:nvSpPr>
          <p:spPr>
            <a:xfrm rot="10841096">
              <a:off x="1889324" y="279453"/>
              <a:ext cx="973465" cy="282717"/>
            </a:xfrm>
            <a:prstGeom prst="rightArrow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lecha derecha 4"/>
            <p:cNvSpPr/>
            <p:nvPr/>
          </p:nvSpPr>
          <p:spPr>
            <a:xfrm rot="21641096">
              <a:off x="1974139" y="335996"/>
              <a:ext cx="803835" cy="1696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200" kern="1200"/>
            </a:p>
          </p:txBody>
        </p:sp>
      </p:grpSp>
      <p:sp>
        <p:nvSpPr>
          <p:cNvPr id="9" name="8 Rectángulo"/>
          <p:cNvSpPr/>
          <p:nvPr/>
        </p:nvSpPr>
        <p:spPr>
          <a:xfrm>
            <a:off x="3220226" y="2049176"/>
            <a:ext cx="2569934" cy="2462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00" dirty="0"/>
              <a:t>Mensaje(ruta, instruc, info-giros, info-</a:t>
            </a:r>
            <a:r>
              <a:rPr lang="es-ES" sz="1000" dirty="0" err="1"/>
              <a:t>adic</a:t>
            </a:r>
            <a:r>
              <a:rPr lang="es-ES" sz="1000" dirty="0"/>
              <a:t>)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3752424" y="1018260"/>
            <a:ext cx="1670650" cy="2539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Mensaje(origen, destino</a:t>
            </a:r>
            <a:r>
              <a:rPr lang="es-ES" sz="1000" dirty="0"/>
              <a:t>)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5889944" y="2633266"/>
            <a:ext cx="543739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XML</a:t>
            </a:r>
          </a:p>
          <a:p>
            <a:pPr lvl="0"/>
            <a:r>
              <a:rPr lang="es-ES" sz="1050" dirty="0"/>
              <a:t>JSON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2706127" y="2714057"/>
            <a:ext cx="461986" cy="2539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XML</a:t>
            </a:r>
          </a:p>
        </p:txBody>
      </p:sp>
      <p:sp>
        <p:nvSpPr>
          <p:cNvPr id="13" name="Google Shape;112;p15"/>
          <p:cNvSpPr txBox="1"/>
          <p:nvPr/>
        </p:nvSpPr>
        <p:spPr>
          <a:xfrm>
            <a:off x="844455" y="390486"/>
            <a:ext cx="341535" cy="30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8" name="7 Grupo"/>
          <p:cNvGrpSpPr/>
          <p:nvPr/>
        </p:nvGrpSpPr>
        <p:grpSpPr>
          <a:xfrm>
            <a:off x="1660895" y="1289230"/>
            <a:ext cx="339432" cy="606568"/>
            <a:chOff x="537304" y="3717367"/>
            <a:chExt cx="472820" cy="830317"/>
          </a:xfrm>
        </p:grpSpPr>
        <p:pic>
          <p:nvPicPr>
            <p:cNvPr id="1028" name="Picture 4" descr="C:\Users\clara\AppData\Local\Microsoft\Windows\INetCache\IE\6I0HJMUH\smartphone-1132675_960_720[1]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304" y="3717367"/>
              <a:ext cx="472820" cy="830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clara\AppData\Local\Microsoft\Windows\INetCache\IE\81XG3HNN\872px-Android_robot_2014.svg[1]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540" y="3977463"/>
              <a:ext cx="264347" cy="310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C:\Users\clara\AppData\Local\Microsoft\Windows\INetCache\IE\CAHUK1RA\Server[1]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421" y="1332589"/>
            <a:ext cx="384603" cy="57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04" y="1816590"/>
            <a:ext cx="818033" cy="400944"/>
          </a:xfrm>
          <a:prstGeom prst="rect">
            <a:avLst/>
          </a:prstGeom>
        </p:spPr>
      </p:pic>
      <p:grpSp>
        <p:nvGrpSpPr>
          <p:cNvPr id="16" name="15 Grupo"/>
          <p:cNvGrpSpPr/>
          <p:nvPr/>
        </p:nvGrpSpPr>
        <p:grpSpPr>
          <a:xfrm>
            <a:off x="3215130" y="3071660"/>
            <a:ext cx="3201897" cy="1471787"/>
            <a:chOff x="3146868" y="3405163"/>
            <a:chExt cx="3201897" cy="1471787"/>
          </a:xfrm>
        </p:grpSpPr>
        <p:sp>
          <p:nvSpPr>
            <p:cNvPr id="17" name="16 Nube"/>
            <p:cNvSpPr/>
            <p:nvPr/>
          </p:nvSpPr>
          <p:spPr>
            <a:xfrm rot="462282">
              <a:off x="3146868" y="3405163"/>
              <a:ext cx="2444635" cy="1471787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31" name="Picture 7" descr="C:\Users\clara\AppData\Local\Microsoft\Windows\INetCache\IE\CAHUK1RA\Document_icon_(the_Noun_Project_27904).svg[1]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000" y="3621221"/>
              <a:ext cx="708639" cy="708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17 CuadroTexto"/>
            <p:cNvSpPr txBox="1"/>
            <p:nvPr/>
          </p:nvSpPr>
          <p:spPr>
            <a:xfrm>
              <a:off x="3443498" y="4257242"/>
              <a:ext cx="2905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800" dirty="0">
                  <a:solidFill>
                    <a:schemeClr val="bg1"/>
                  </a:solidFill>
                </a:rPr>
                <a:t>Archivos externos</a:t>
              </a:r>
            </a:p>
          </p:txBody>
        </p:sp>
        <p:pic>
          <p:nvPicPr>
            <p:cNvPr id="29" name="Picture 7" descr="C:\Users\clara\AppData\Local\Microsoft\Windows\INetCache\IE\CAHUK1RA\Document_icon_(the_Noun_Project_27904).svg[1]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934" y="3621220"/>
              <a:ext cx="708639" cy="708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0971916"/>
      </p:ext>
    </p:extLst>
  </p:cSld>
  <p:clrMapOvr>
    <a:masterClrMapping/>
  </p:clrMapOvr>
  <p:transition advTm="39291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Primeros pasos en el mapeo de la Facultad de Informática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/>
          </a:p>
        </p:txBody>
      </p:sp>
      <p:sp>
        <p:nvSpPr>
          <p:cNvPr id="4" name="Google Shape;112;p15"/>
          <p:cNvSpPr txBox="1"/>
          <p:nvPr/>
        </p:nvSpPr>
        <p:spPr>
          <a:xfrm>
            <a:off x="844455" y="391912"/>
            <a:ext cx="341535" cy="30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87" y="1184168"/>
            <a:ext cx="2554798" cy="2808402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36" y="1204554"/>
            <a:ext cx="2670463" cy="2808403"/>
          </a:xfrm>
          <a:prstGeom prst="rect">
            <a:avLst/>
          </a:prstGeom>
        </p:spPr>
      </p:pic>
      <p:sp>
        <p:nvSpPr>
          <p:cNvPr id="9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0" y="4179382"/>
            <a:ext cx="4464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Mapeo de la 1ª planta del TFG </a:t>
            </a:r>
            <a:r>
              <a:rPr lang="es-ES" i="1" dirty="0">
                <a:solidFill>
                  <a:schemeClr val="dk1"/>
                </a:solidFill>
                <a:latin typeface="Quattrocento Sans"/>
                <a:sym typeface="Quattrocento Sans"/>
              </a:rPr>
              <a:t>Generador interactivo de instrucciones de guía sobre plataformas móviles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0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4625788" y="4179382"/>
            <a:ext cx="415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Primera versión de nuestro mapeo de la 1ª planta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adaptación a los beacons.</a:t>
            </a:r>
          </a:p>
        </p:txBody>
      </p:sp>
      <p:sp>
        <p:nvSpPr>
          <p:cNvPr id="11" name="Elipse 19">
            <a:extLst>
              <a:ext uri="{FF2B5EF4-FFF2-40B4-BE49-F238E27FC236}">
                <a16:creationId xmlns:a16="http://schemas.microsoft.com/office/drawing/2014/main" id="{EEAF8E42-F797-4606-9A0E-73990ED570CB}"/>
              </a:ext>
            </a:extLst>
          </p:cNvPr>
          <p:cNvSpPr/>
          <p:nvPr/>
        </p:nvSpPr>
        <p:spPr>
          <a:xfrm>
            <a:off x="6943070" y="2333801"/>
            <a:ext cx="615412" cy="54990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9">
            <a:extLst>
              <a:ext uri="{FF2B5EF4-FFF2-40B4-BE49-F238E27FC236}">
                <a16:creationId xmlns:a16="http://schemas.microsoft.com/office/drawing/2014/main" id="{EEAF8E42-F797-4606-9A0E-73990ED570CB}"/>
              </a:ext>
            </a:extLst>
          </p:cNvPr>
          <p:cNvSpPr/>
          <p:nvPr/>
        </p:nvSpPr>
        <p:spPr>
          <a:xfrm>
            <a:off x="6947092" y="2313020"/>
            <a:ext cx="233027" cy="27495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9">
            <a:extLst>
              <a:ext uri="{FF2B5EF4-FFF2-40B4-BE49-F238E27FC236}">
                <a16:creationId xmlns:a16="http://schemas.microsoft.com/office/drawing/2014/main" id="{EEAF8E42-F797-4606-9A0E-73990ED570CB}"/>
              </a:ext>
            </a:extLst>
          </p:cNvPr>
          <p:cNvSpPr/>
          <p:nvPr/>
        </p:nvSpPr>
        <p:spPr>
          <a:xfrm>
            <a:off x="6515868" y="2333801"/>
            <a:ext cx="615412" cy="54990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9">
            <a:extLst>
              <a:ext uri="{FF2B5EF4-FFF2-40B4-BE49-F238E27FC236}">
                <a16:creationId xmlns:a16="http://schemas.microsoft.com/office/drawing/2014/main" id="{EEAF8E42-F797-4606-9A0E-73990ED570CB}"/>
              </a:ext>
            </a:extLst>
          </p:cNvPr>
          <p:cNvSpPr/>
          <p:nvPr/>
        </p:nvSpPr>
        <p:spPr>
          <a:xfrm>
            <a:off x="2743920" y="2320686"/>
            <a:ext cx="307706" cy="27495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9">
            <a:extLst>
              <a:ext uri="{FF2B5EF4-FFF2-40B4-BE49-F238E27FC236}">
                <a16:creationId xmlns:a16="http://schemas.microsoft.com/office/drawing/2014/main" id="{EEAF8E42-F797-4606-9A0E-73990ED570CB}"/>
              </a:ext>
            </a:extLst>
          </p:cNvPr>
          <p:cNvSpPr/>
          <p:nvPr/>
        </p:nvSpPr>
        <p:spPr>
          <a:xfrm>
            <a:off x="2590067" y="2183208"/>
            <a:ext cx="615412" cy="54990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670159"/>
      </p:ext>
    </p:extLst>
  </p:cSld>
  <p:clrMapOvr>
    <a:masterClrMapping/>
  </p:clrMapOvr>
  <p:transition advTm="44075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final del mapeo de la Facultad de Informática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6</a:t>
            </a:fld>
            <a:endParaRPr lang="es-ES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13" y="1264829"/>
            <a:ext cx="3561392" cy="301553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73559" y="4475003"/>
            <a:ext cx="3188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Mapeo final de la 1ª planta.</a:t>
            </a:r>
          </a:p>
        </p:txBody>
      </p:sp>
      <p:sp>
        <p:nvSpPr>
          <p:cNvPr id="7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4822746" y="4367281"/>
            <a:ext cx="381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Ejemplo de la información incluida en uno de los archivos XML relativa al cuadrante 19.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486" y="1264829"/>
            <a:ext cx="3739757" cy="2870925"/>
          </a:xfrm>
          <a:prstGeom prst="rect">
            <a:avLst/>
          </a:prstGeom>
        </p:spPr>
      </p:pic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06A01938-A855-492F-AC33-4AC9D0D96A9E}"/>
              </a:ext>
            </a:extLst>
          </p:cNvPr>
          <p:cNvSpPr txBox="1"/>
          <p:nvPr/>
        </p:nvSpPr>
        <p:spPr>
          <a:xfrm>
            <a:off x="717176" y="318569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377304546"/>
      </p:ext>
    </p:extLst>
  </p:cSld>
  <p:clrMapOvr>
    <a:masterClrMapping/>
  </p:clrMapOvr>
  <p:transition advTm="36739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1381250" y="31440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Servidor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1381250" y="803109"/>
            <a:ext cx="6803526" cy="752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/>
              <a:t>Se encarga de generar la información completa de la </a:t>
            </a:r>
            <a:r>
              <a:rPr lang="es-ES" sz="1800" u="sng" dirty="0">
                <a:solidFill>
                  <a:schemeClr val="tx1"/>
                </a:solidFill>
                <a:highlight>
                  <a:srgbClr val="CC95ED"/>
                </a:highlight>
              </a:rPr>
              <a:t>guía</a:t>
            </a:r>
            <a:r>
              <a:rPr lang="es-ES" sz="1800" dirty="0"/>
              <a:t> desde el origen al destino.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33E693B4-1F63-40D9-BBBC-98ACFCF27D34}"/>
              </a:ext>
            </a:extLst>
          </p:cNvPr>
          <p:cNvGraphicFramePr/>
          <p:nvPr/>
        </p:nvGraphicFramePr>
        <p:xfrm>
          <a:off x="1689715" y="1555377"/>
          <a:ext cx="6192770" cy="1016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Google Shape;112;p15">
            <a:extLst>
              <a:ext uri="{FF2B5EF4-FFF2-40B4-BE49-F238E27FC236}">
                <a16:creationId xmlns:a16="http://schemas.microsoft.com/office/drawing/2014/main" id="{4732C92D-2871-4E13-A6C8-4DCD5DC2259E}"/>
              </a:ext>
            </a:extLst>
          </p:cNvPr>
          <p:cNvSpPr txBox="1"/>
          <p:nvPr/>
        </p:nvSpPr>
        <p:spPr>
          <a:xfrm>
            <a:off x="708211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007768A-98EF-49CF-BBCD-FF7BCFF3BA37}"/>
              </a:ext>
            </a:extLst>
          </p:cNvPr>
          <p:cNvSpPr txBox="1"/>
          <p:nvPr/>
        </p:nvSpPr>
        <p:spPr>
          <a:xfrm>
            <a:off x="708211" y="2626193"/>
            <a:ext cx="78979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beacon14 beacon15 beacon16 beacon12 beacon11 beacon37 beacon21 beacon20 FINAL|</a:t>
            </a:r>
          </a:p>
          <a:p>
            <a:r>
              <a:rPr lang="es-ES" sz="1200" dirty="0"/>
              <a:t>Continúa recto </a:t>
            </a:r>
            <a:r>
              <a:rPr lang="es-ES" sz="1200" u="sng" dirty="0"/>
              <a:t>10.0</a:t>
            </a:r>
            <a:r>
              <a:rPr lang="es-ES" sz="1200" dirty="0"/>
              <a:t> metros. Luego gira a la </a:t>
            </a:r>
            <a:r>
              <a:rPr lang="es-ES" sz="1200" dirty="0" err="1"/>
              <a:t>izquierda.@Continúa</a:t>
            </a:r>
            <a:r>
              <a:rPr lang="es-ES" sz="1200" dirty="0"/>
              <a:t> recto </a:t>
            </a:r>
            <a:r>
              <a:rPr lang="es-ES" sz="1200" u="sng" dirty="0"/>
              <a:t>5.0</a:t>
            </a:r>
            <a:r>
              <a:rPr lang="es-ES" sz="1200" dirty="0"/>
              <a:t> metros. Luego gira a la </a:t>
            </a:r>
            <a:r>
              <a:rPr lang="es-ES" sz="1200" dirty="0" err="1"/>
              <a:t>izquierda.@Gira</a:t>
            </a:r>
            <a:r>
              <a:rPr lang="es-ES" sz="1200" dirty="0"/>
              <a:t> a la </a:t>
            </a:r>
            <a:r>
              <a:rPr lang="es-ES" sz="1200" dirty="0" err="1"/>
              <a:t>izquierda.Luego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metros.@Gira</a:t>
            </a:r>
            <a:r>
              <a:rPr lang="es-ES" sz="1200" dirty="0"/>
              <a:t> a la </a:t>
            </a:r>
            <a:r>
              <a:rPr lang="es-ES" sz="1200" dirty="0" err="1"/>
              <a:t>derecha.Luego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</a:t>
            </a:r>
            <a:r>
              <a:rPr lang="es-ES" sz="1200" u="sng" dirty="0" err="1"/>
              <a:t>El</a:t>
            </a:r>
            <a:r>
              <a:rPr lang="es-ES" sz="1200" u="sng" dirty="0"/>
              <a:t> ascensor está a la derecha</a:t>
            </a:r>
            <a:r>
              <a:rPr lang="es-ES" sz="1200" dirty="0"/>
              <a:t>. Sube a la planta 1.@</a:t>
            </a:r>
            <a:r>
              <a:rPr lang="es-ES" sz="1200" u="sng" dirty="0"/>
              <a:t>Gira a la derecha</a:t>
            </a:r>
            <a:r>
              <a:rPr lang="es-ES" sz="1200" dirty="0"/>
              <a:t> y avanza 5.0 metros. Espera la siguiente </a:t>
            </a:r>
            <a:r>
              <a:rPr lang="es-ES" sz="1200" dirty="0" err="1"/>
              <a:t>indicación.@Gira</a:t>
            </a:r>
            <a:r>
              <a:rPr lang="es-ES" sz="1200" dirty="0"/>
              <a:t> a la </a:t>
            </a:r>
            <a:r>
              <a:rPr lang="es-ES" sz="1200" dirty="0" err="1"/>
              <a:t>derecha.Luego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metros.@Tu</a:t>
            </a:r>
            <a:r>
              <a:rPr lang="es-ES" sz="1200" dirty="0"/>
              <a:t> </a:t>
            </a:r>
            <a:r>
              <a:rPr lang="es-ES" sz="1200" u="sng" dirty="0"/>
              <a:t>destino está a la izquierda</a:t>
            </a:r>
            <a:r>
              <a:rPr lang="es-ES" sz="1200" dirty="0"/>
              <a:t>|</a:t>
            </a:r>
          </a:p>
          <a:p>
            <a:r>
              <a:rPr lang="es-ES" sz="1200" dirty="0" err="1"/>
              <a:t>no@no@iz@der@no@der@der@no</a:t>
            </a:r>
            <a:r>
              <a:rPr lang="es-ES" sz="1200" dirty="0"/>
              <a:t>|</a:t>
            </a:r>
          </a:p>
          <a:p>
            <a:r>
              <a:rPr lang="es-ES" sz="1200" dirty="0"/>
              <a:t>Información adicional: Muy cerca de ti se encuentra </a:t>
            </a:r>
            <a:r>
              <a:rPr lang="es-ES" sz="1200" u="sng" dirty="0" err="1"/>
              <a:t>secretaria</a:t>
            </a:r>
            <a:r>
              <a:rPr lang="es-ES" sz="1200" dirty="0" err="1"/>
              <a:t>.@Información</a:t>
            </a:r>
            <a:r>
              <a:rPr lang="es-ES" sz="1200" dirty="0"/>
              <a:t> adicional: Muy cerca de ti se encuentra </a:t>
            </a:r>
            <a:r>
              <a:rPr lang="es-ES" sz="1200" dirty="0" err="1"/>
              <a:t>conserjeria</a:t>
            </a:r>
            <a:r>
              <a:rPr lang="es-ES" sz="1200" dirty="0"/>
              <a:t>.@Información adicional: En la mitad del pasillo hay </a:t>
            </a:r>
            <a:r>
              <a:rPr lang="es-ES" sz="1200" u="sng" dirty="0"/>
              <a:t>dos escalones</a:t>
            </a:r>
            <a:r>
              <a:rPr lang="es-ES" sz="1200" dirty="0"/>
              <a:t> </a:t>
            </a:r>
            <a:r>
              <a:rPr lang="es-ES" sz="1200" dirty="0" err="1"/>
              <a:t>estrechos.@Información</a:t>
            </a:r>
            <a:r>
              <a:rPr lang="es-ES" sz="1200" dirty="0"/>
              <a:t> adicional: Muy cerca de ti se encuentran los </a:t>
            </a:r>
            <a:r>
              <a:rPr lang="es-ES" sz="1200" u="sng" dirty="0"/>
              <a:t>ascensores y las </a:t>
            </a:r>
            <a:r>
              <a:rPr lang="es-ES" sz="1200" u="sng" dirty="0" err="1"/>
              <a:t>escaleras</a:t>
            </a:r>
            <a:r>
              <a:rPr lang="es-ES" sz="1200" dirty="0" err="1"/>
              <a:t>.@Información</a:t>
            </a:r>
            <a:r>
              <a:rPr lang="es-ES" sz="1200" dirty="0"/>
              <a:t> adicional: Muy cerca de ti se encuentran los ascensores y las </a:t>
            </a:r>
            <a:r>
              <a:rPr lang="es-ES" sz="1200" dirty="0" err="1"/>
              <a:t>escaleras.@Información</a:t>
            </a:r>
            <a:r>
              <a:rPr lang="es-ES" sz="1200" dirty="0"/>
              <a:t> adicional: </a:t>
            </a:r>
            <a:r>
              <a:rPr lang="es-ES" sz="1200" dirty="0" err="1"/>
              <a:t>no@Información</a:t>
            </a:r>
            <a:r>
              <a:rPr lang="es-ES" sz="1200" dirty="0"/>
              <a:t> adicional: Muy cerca de ti se encuentra la puerta del aula 7 y aseos </a:t>
            </a:r>
            <a:r>
              <a:rPr lang="es-ES" sz="1200" dirty="0" err="1"/>
              <a:t>femeninos@no</a:t>
            </a:r>
            <a:endParaRPr lang="es-ES" sz="12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DD38BA3-103B-4444-8387-62E56DE381C8}"/>
              </a:ext>
            </a:extLst>
          </p:cNvPr>
          <p:cNvSpPr/>
          <p:nvPr/>
        </p:nvSpPr>
        <p:spPr>
          <a:xfrm>
            <a:off x="708211" y="2653553"/>
            <a:ext cx="6192770" cy="2241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96E9EFB-9646-4189-BF6D-D2930F099054}"/>
              </a:ext>
            </a:extLst>
          </p:cNvPr>
          <p:cNvSpPr/>
          <p:nvPr/>
        </p:nvSpPr>
        <p:spPr>
          <a:xfrm>
            <a:off x="708211" y="2877671"/>
            <a:ext cx="7575177" cy="72614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0E7F003-6436-4E73-98B4-C207256D5C8F}"/>
              </a:ext>
            </a:extLst>
          </p:cNvPr>
          <p:cNvSpPr/>
          <p:nvPr/>
        </p:nvSpPr>
        <p:spPr>
          <a:xfrm>
            <a:off x="708211" y="3603812"/>
            <a:ext cx="2698377" cy="17343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05EA854-1D24-4416-AA2D-7F53A0511751}"/>
              </a:ext>
            </a:extLst>
          </p:cNvPr>
          <p:cNvSpPr/>
          <p:nvPr/>
        </p:nvSpPr>
        <p:spPr>
          <a:xfrm>
            <a:off x="708211" y="3777246"/>
            <a:ext cx="7835016" cy="97260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5222504"/>
      </p:ext>
    </p:extLst>
  </p:cSld>
  <p:clrMapOvr>
    <a:masterClrMapping/>
  </p:clrMapOvr>
  <p:transition advTm="13983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E28435D-B376-4163-AC41-2497B13A17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CE28435D-B376-4163-AC41-2497B13A17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DA67872-206B-414C-BFEF-8083B8E773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7DA67872-206B-414C-BFEF-8083B8E773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E96B33B-217C-487F-BB0A-6221B07EB7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graphicEl>
                                              <a:dgm id="{DE96B33B-217C-487F-BB0A-6221B07EB7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04CAB0C-727E-414A-BAE4-C81F7A83C2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graphicEl>
                                              <a:dgm id="{004CAB0C-727E-414A-BAE4-C81F7A83C2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  <p:bldP spid="6" grpId="0"/>
      <p:bldP spid="8" grpId="0" animBg="1"/>
      <p:bldP spid="9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81E77-92C5-4AD9-AD48-31DC62B8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ejecución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1208BD-DF9B-4E66-9368-74C9E20E2C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8</a:t>
            </a:fld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95E60C3B-FF23-426C-90DC-60791A37057A}"/>
              </a:ext>
            </a:extLst>
          </p:cNvPr>
          <p:cNvGrpSpPr/>
          <p:nvPr/>
        </p:nvGrpSpPr>
        <p:grpSpPr>
          <a:xfrm>
            <a:off x="1174901" y="965407"/>
            <a:ext cx="2825859" cy="2735470"/>
            <a:chOff x="0" y="0"/>
            <a:chExt cx="2263140" cy="2190750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55BD3E3A-863D-4C12-B906-2A711BBC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A3487EDA-1A56-494E-B6DF-07D963B5143A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51B2F211-CE33-405A-B46F-F7664BC2C50C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8FC73BD1-BE9D-4CA7-94BB-6B1C0C2F4147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818BFED-2153-4FA8-8059-75A5A38D8D76}"/>
              </a:ext>
            </a:extLst>
          </p:cNvPr>
          <p:cNvGrpSpPr/>
          <p:nvPr/>
        </p:nvGrpSpPr>
        <p:grpSpPr>
          <a:xfrm>
            <a:off x="5197229" y="838313"/>
            <a:ext cx="2565521" cy="2862564"/>
            <a:chOff x="0" y="0"/>
            <a:chExt cx="1963420" cy="219075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90DAA2F8-8C45-4C18-959B-BFB152D14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5C43D222-31D6-40C2-90C8-78598DB9DFF6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2C585DD7-7002-40E5-B98F-8DBF32118D86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Google Shape;93;p13">
            <a:extLst>
              <a:ext uri="{FF2B5EF4-FFF2-40B4-BE49-F238E27FC236}">
                <a16:creationId xmlns:a16="http://schemas.microsoft.com/office/drawing/2014/main" id="{DCAAB932-0E5B-4579-A70F-D346E6CB873F}"/>
              </a:ext>
            </a:extLst>
          </p:cNvPr>
          <p:cNvSpPr txBox="1"/>
          <p:nvPr/>
        </p:nvSpPr>
        <p:spPr>
          <a:xfrm>
            <a:off x="1171919" y="4068577"/>
            <a:ext cx="4297062" cy="6812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Origen: </a:t>
            </a:r>
            <a:r>
              <a:rPr lang="es-ES" sz="1200" dirty="0">
                <a:latin typeface="Quattrocento Sans"/>
                <a:sym typeface="Quattrocento Sans"/>
              </a:rPr>
              <a:t>Puerta principal de la Facultad (Cuadrante 14, planta 0)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Destino: </a:t>
            </a:r>
            <a:r>
              <a:rPr lang="es-ES" sz="1200" dirty="0">
                <a:latin typeface="Quattrocento Sans"/>
                <a:sym typeface="Quattrocento Sans"/>
              </a:rPr>
              <a:t>Aula 7 (cuadrante 20, planta 1)</a:t>
            </a:r>
            <a:endParaRPr sz="1200" dirty="0">
              <a:latin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" name="Google Shape;112;p15">
            <a:extLst>
              <a:ext uri="{FF2B5EF4-FFF2-40B4-BE49-F238E27FC236}">
                <a16:creationId xmlns:a16="http://schemas.microsoft.com/office/drawing/2014/main" id="{186EC496-CAE5-420D-9365-6EE262114F8E}"/>
              </a:ext>
            </a:extLst>
          </p:cNvPr>
          <p:cNvSpPr txBox="1"/>
          <p:nvPr/>
        </p:nvSpPr>
        <p:spPr>
          <a:xfrm>
            <a:off x="717176" y="304102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B582307-1B76-43A3-AFE0-8D921C5C4B2E}"/>
              </a:ext>
            </a:extLst>
          </p:cNvPr>
          <p:cNvSpPr txBox="1"/>
          <p:nvPr/>
        </p:nvSpPr>
        <p:spPr>
          <a:xfrm>
            <a:off x="1870498" y="3705421"/>
            <a:ext cx="148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Quattrocento Sans" panose="020B0604020202020204" charset="0"/>
              </a:rPr>
              <a:t>Planta baja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FA6C5EF-636C-4DF5-A3BD-890309DC99AC}"/>
              </a:ext>
            </a:extLst>
          </p:cNvPr>
          <p:cNvSpPr txBox="1"/>
          <p:nvPr/>
        </p:nvSpPr>
        <p:spPr>
          <a:xfrm>
            <a:off x="66482" y="1410826"/>
            <a:ext cx="1081912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Ascensores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CF54A0D-6C6F-43AF-8113-B904B1FFA646}"/>
              </a:ext>
            </a:extLst>
          </p:cNvPr>
          <p:cNvSpPr txBox="1"/>
          <p:nvPr/>
        </p:nvSpPr>
        <p:spPr>
          <a:xfrm>
            <a:off x="4136346" y="1718838"/>
            <a:ext cx="1087910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Ascensores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33143FD-9A7F-40DC-8487-523192308594}"/>
              </a:ext>
            </a:extLst>
          </p:cNvPr>
          <p:cNvSpPr txBox="1"/>
          <p:nvPr/>
        </p:nvSpPr>
        <p:spPr>
          <a:xfrm>
            <a:off x="6212383" y="585813"/>
            <a:ext cx="707796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Aula 7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5D7A72C-44DA-49E4-AA0D-05F3D3131776}"/>
              </a:ext>
            </a:extLst>
          </p:cNvPr>
          <p:cNvSpPr txBox="1"/>
          <p:nvPr/>
        </p:nvSpPr>
        <p:spPr>
          <a:xfrm>
            <a:off x="4099172" y="3147889"/>
            <a:ext cx="968187" cy="52322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Puerta principal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8E09D92-C15D-4CD2-8330-3945191D9225}"/>
              </a:ext>
            </a:extLst>
          </p:cNvPr>
          <p:cNvSpPr txBox="1"/>
          <p:nvPr/>
        </p:nvSpPr>
        <p:spPr>
          <a:xfrm>
            <a:off x="5822783" y="3699330"/>
            <a:ext cx="148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Quattrocento Sans" panose="020B0604020202020204" charset="0"/>
              </a:rPr>
              <a:t>Primera planta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D88EECC-7E78-45EB-B41C-DF0DC1F89A93}"/>
              </a:ext>
            </a:extLst>
          </p:cNvPr>
          <p:cNvCxnSpPr>
            <a:cxnSpLocks/>
          </p:cNvCxnSpPr>
          <p:nvPr/>
        </p:nvCxnSpPr>
        <p:spPr>
          <a:xfrm flipH="1" flipV="1">
            <a:off x="3320450" y="3162504"/>
            <a:ext cx="778723" cy="12754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33981AA-C7F5-427A-AA83-6A8B0FEAEBDF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1148394" y="1338085"/>
            <a:ext cx="644961" cy="22663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2B0FEA7-1D81-4356-AEE2-5BDFBAA4DA19}"/>
              </a:ext>
            </a:extLst>
          </p:cNvPr>
          <p:cNvCxnSpPr>
            <a:cxnSpLocks/>
          </p:cNvCxnSpPr>
          <p:nvPr/>
        </p:nvCxnSpPr>
        <p:spPr>
          <a:xfrm>
            <a:off x="5181451" y="1903742"/>
            <a:ext cx="96708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A629AF6-7C3D-48CB-843E-76CE45A5A7F9}"/>
              </a:ext>
            </a:extLst>
          </p:cNvPr>
          <p:cNvCxnSpPr>
            <a:cxnSpLocks/>
          </p:cNvCxnSpPr>
          <p:nvPr/>
        </p:nvCxnSpPr>
        <p:spPr>
          <a:xfrm>
            <a:off x="6310602" y="838313"/>
            <a:ext cx="0" cy="2012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232508"/>
      </p:ext>
    </p:extLst>
  </p:cSld>
  <p:clrMapOvr>
    <a:masterClrMapping/>
  </p:clrMapOvr>
  <p:transition advTm="9976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B812DD0-1E67-44AA-B8C3-14A08CDAE8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CFF9C62-6E06-4B19-84D3-DCD66C577B90}"/>
              </a:ext>
            </a:extLst>
          </p:cNvPr>
          <p:cNvGrpSpPr/>
          <p:nvPr/>
        </p:nvGrpSpPr>
        <p:grpSpPr>
          <a:xfrm>
            <a:off x="496720" y="694695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7AD7B37B-49BA-4045-A098-FE738B6E0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A19F3F65-C2BE-4131-965D-D0B065261E0B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7B8253FF-33FB-47C8-ABB7-4BD6B0F6B76A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4D272C4B-8EC6-4870-BA99-69C10D3E5D34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4DC42A7-D2F8-4C17-A508-AB0EC21BEE0E}"/>
              </a:ext>
            </a:extLst>
          </p:cNvPr>
          <p:cNvGrpSpPr/>
          <p:nvPr/>
        </p:nvGrpSpPr>
        <p:grpSpPr>
          <a:xfrm>
            <a:off x="3412749" y="578775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B7DFC1E2-9F42-4678-AE69-5E33956C0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FE5A8A33-9D84-41B6-94E0-819CD37B50E2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1D69FA28-131E-478A-84F4-6C4E244F33A1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182BC27-4E7B-4E9F-A67B-FF616FB561A3}"/>
              </a:ext>
            </a:extLst>
          </p:cNvPr>
          <p:cNvSpPr/>
          <p:nvPr/>
        </p:nvSpPr>
        <p:spPr>
          <a:xfrm>
            <a:off x="6211212" y="650194"/>
            <a:ext cx="26063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Lista de </a:t>
            </a:r>
            <a:r>
              <a:rPr lang="es-ES" b="1" dirty="0" err="1"/>
              <a:t>beacons</a:t>
            </a:r>
            <a:r>
              <a:rPr lang="es-ES" b="1" dirty="0"/>
              <a:t>:</a:t>
            </a:r>
            <a:r>
              <a:rPr lang="es-ES" dirty="0"/>
              <a:t> </a:t>
            </a:r>
          </a:p>
          <a:p>
            <a:r>
              <a:rPr lang="es-ES" dirty="0"/>
              <a:t>beacon14 beacon15 beacon16 beacon12 beacon11 beacon37 beacon21 beacon20 FINAL|</a:t>
            </a:r>
          </a:p>
        </p:txBody>
      </p:sp>
      <p:sp>
        <p:nvSpPr>
          <p:cNvPr id="13" name="Google Shape;323;p30">
            <a:extLst>
              <a:ext uri="{FF2B5EF4-FFF2-40B4-BE49-F238E27FC236}">
                <a16:creationId xmlns:a16="http://schemas.microsoft.com/office/drawing/2014/main" id="{3BC63B04-FEF3-401C-B554-DA5FFA3A5B1B}"/>
              </a:ext>
            </a:extLst>
          </p:cNvPr>
          <p:cNvSpPr txBox="1">
            <a:spLocks/>
          </p:cNvSpPr>
          <p:nvPr/>
        </p:nvSpPr>
        <p:spPr>
          <a:xfrm>
            <a:off x="648714" y="3350912"/>
            <a:ext cx="7846572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instrucciones:</a:t>
            </a:r>
            <a:r>
              <a:rPr lang="es-ES" dirty="0"/>
              <a:t> </a:t>
            </a:r>
          </a:p>
          <a:p>
            <a:r>
              <a:rPr lang="es-ES" dirty="0"/>
              <a:t>Continúa recto </a:t>
            </a:r>
            <a:r>
              <a:rPr lang="es-ES" u="sng" dirty="0">
                <a:highlight>
                  <a:srgbClr val="CC95ED"/>
                </a:highlight>
              </a:rPr>
              <a:t>10.0</a:t>
            </a:r>
            <a:r>
              <a:rPr lang="es-ES" dirty="0"/>
              <a:t> metros. Luego gira a la </a:t>
            </a:r>
            <a:r>
              <a:rPr lang="es-ES" dirty="0" err="1"/>
              <a:t>izquierda.@Continúa</a:t>
            </a:r>
            <a:r>
              <a:rPr lang="es-ES" dirty="0"/>
              <a:t> recto </a:t>
            </a:r>
            <a:r>
              <a:rPr lang="es-ES" u="sng" dirty="0">
                <a:highlight>
                  <a:srgbClr val="CC95ED"/>
                </a:highlight>
              </a:rPr>
              <a:t>5.0</a:t>
            </a:r>
            <a:r>
              <a:rPr lang="es-ES" dirty="0"/>
              <a:t> metros. Luego gira a la </a:t>
            </a:r>
            <a:r>
              <a:rPr lang="es-ES" dirty="0" err="1"/>
              <a:t>izquierda.@Gira</a:t>
            </a:r>
            <a:r>
              <a:rPr lang="es-ES" dirty="0"/>
              <a:t> a la </a:t>
            </a:r>
            <a:r>
              <a:rPr lang="es-ES" dirty="0" err="1"/>
              <a:t>izquierda.Luego</a:t>
            </a:r>
            <a:r>
              <a:rPr lang="es-ES" dirty="0"/>
              <a:t> continúa recto 5.0 </a:t>
            </a:r>
            <a:r>
              <a:rPr lang="es-ES" dirty="0" err="1"/>
              <a:t>metros.@Gira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</a:t>
            </a:r>
            <a:r>
              <a:rPr lang="es-ES" u="sng" dirty="0" err="1">
                <a:highlight>
                  <a:srgbClr val="CC95ED"/>
                </a:highlight>
              </a:rPr>
              <a:t>El</a:t>
            </a:r>
            <a:r>
              <a:rPr lang="es-ES" u="sng" dirty="0">
                <a:highlight>
                  <a:srgbClr val="CC95ED"/>
                </a:highlight>
              </a:rPr>
              <a:t> ascensor está a la derecha</a:t>
            </a:r>
            <a:r>
              <a:rPr lang="es-ES" dirty="0"/>
              <a:t>. Sube a la planta 1.@</a:t>
            </a:r>
            <a:r>
              <a:rPr lang="es-ES" u="sng" dirty="0">
                <a:highlight>
                  <a:srgbClr val="CC95ED"/>
                </a:highlight>
              </a:rPr>
              <a:t>Gira a la derecha</a:t>
            </a:r>
            <a:r>
              <a:rPr lang="es-ES" dirty="0"/>
              <a:t> y avanza 5.0 metros. Espera la siguiente </a:t>
            </a:r>
            <a:r>
              <a:rPr lang="es-ES" dirty="0" err="1"/>
              <a:t>indicación.@Gira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metros.@Tu</a:t>
            </a:r>
            <a:r>
              <a:rPr lang="es-ES" dirty="0"/>
              <a:t> </a:t>
            </a:r>
            <a:r>
              <a:rPr lang="es-ES" u="sng" dirty="0">
                <a:highlight>
                  <a:srgbClr val="CC95ED"/>
                </a:highlight>
              </a:rPr>
              <a:t>destino está a la izquierda</a:t>
            </a:r>
            <a:r>
              <a:rPr lang="es-ES" dirty="0"/>
              <a:t>|</a:t>
            </a:r>
          </a:p>
        </p:txBody>
      </p:sp>
      <p:sp>
        <p:nvSpPr>
          <p:cNvPr id="14" name="Google Shape;323;p30">
            <a:extLst>
              <a:ext uri="{FF2B5EF4-FFF2-40B4-BE49-F238E27FC236}">
                <a16:creationId xmlns:a16="http://schemas.microsoft.com/office/drawing/2014/main" id="{3E71A46A-54E7-4476-A8EC-E9D49626AC5E}"/>
              </a:ext>
            </a:extLst>
          </p:cNvPr>
          <p:cNvSpPr txBox="1">
            <a:spLocks/>
          </p:cNvSpPr>
          <p:nvPr/>
        </p:nvSpPr>
        <p:spPr>
          <a:xfrm>
            <a:off x="6211212" y="2055406"/>
            <a:ext cx="2339960" cy="1053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sobre los giros:</a:t>
            </a:r>
            <a:r>
              <a:rPr lang="es-ES" dirty="0"/>
              <a:t> </a:t>
            </a:r>
          </a:p>
          <a:p>
            <a:r>
              <a:rPr lang="es-ES" dirty="0" err="1"/>
              <a:t>no@no@iz@der@no@der@der@no</a:t>
            </a:r>
            <a:r>
              <a:rPr lang="es-ES" dirty="0"/>
              <a:t>|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C804EC6-3949-4673-A9B9-765FB1E3BB19}"/>
              </a:ext>
            </a:extLst>
          </p:cNvPr>
          <p:cNvSpPr/>
          <p:nvPr/>
        </p:nvSpPr>
        <p:spPr>
          <a:xfrm>
            <a:off x="6211212" y="86957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B53D6D6-110F-4051-8C8A-209C9ABEA04D}"/>
              </a:ext>
            </a:extLst>
          </p:cNvPr>
          <p:cNvSpPr/>
          <p:nvPr/>
        </p:nvSpPr>
        <p:spPr>
          <a:xfrm>
            <a:off x="1990728" y="248475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EF4C29E-421E-429B-9CD2-EB14C1F0819A}"/>
              </a:ext>
            </a:extLst>
          </p:cNvPr>
          <p:cNvSpPr/>
          <p:nvPr/>
        </p:nvSpPr>
        <p:spPr>
          <a:xfrm>
            <a:off x="7109012" y="86957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6588CF5-0930-45D3-99D2-E22D8D4024C2}"/>
              </a:ext>
            </a:extLst>
          </p:cNvPr>
          <p:cNvSpPr/>
          <p:nvPr/>
        </p:nvSpPr>
        <p:spPr>
          <a:xfrm>
            <a:off x="1990728" y="2092678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34FDBE5-1D86-4C0D-8E2D-134D13DA5548}"/>
              </a:ext>
            </a:extLst>
          </p:cNvPr>
          <p:cNvSpPr/>
          <p:nvPr/>
        </p:nvSpPr>
        <p:spPr>
          <a:xfrm>
            <a:off x="6240998" y="150513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EAF8E42-F797-4606-9A0E-73990ED570CB}"/>
              </a:ext>
            </a:extLst>
          </p:cNvPr>
          <p:cNvSpPr/>
          <p:nvPr/>
        </p:nvSpPr>
        <p:spPr>
          <a:xfrm>
            <a:off x="3532632" y="904359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49E74F6-ADA0-49A4-9BEE-44026C8820FB}"/>
              </a:ext>
            </a:extLst>
          </p:cNvPr>
          <p:cNvSpPr/>
          <p:nvPr/>
        </p:nvSpPr>
        <p:spPr>
          <a:xfrm>
            <a:off x="7065494" y="1517774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599B3CA-88E3-41C7-A84B-EB0AC84BA40B}"/>
              </a:ext>
            </a:extLst>
          </p:cNvPr>
          <p:cNvSpPr/>
          <p:nvPr/>
        </p:nvSpPr>
        <p:spPr>
          <a:xfrm>
            <a:off x="4364171" y="915650"/>
            <a:ext cx="547001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126791B-D06D-40DF-8FC6-BA7FFE15C395}"/>
              </a:ext>
            </a:extLst>
          </p:cNvPr>
          <p:cNvSpPr/>
          <p:nvPr/>
        </p:nvSpPr>
        <p:spPr>
          <a:xfrm>
            <a:off x="6255472" y="2537085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5B609ADE-56B2-4E9C-8A53-053DC6FA52D8}"/>
              </a:ext>
            </a:extLst>
          </p:cNvPr>
          <p:cNvSpPr/>
          <p:nvPr/>
        </p:nvSpPr>
        <p:spPr>
          <a:xfrm>
            <a:off x="6642182" y="2545411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1AA16F2B-758F-4E21-8F8F-4F90D93ED3FB}"/>
              </a:ext>
            </a:extLst>
          </p:cNvPr>
          <p:cNvSpPr/>
          <p:nvPr/>
        </p:nvSpPr>
        <p:spPr>
          <a:xfrm>
            <a:off x="6986478" y="2545411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2B2051D7-4C5F-4454-B50C-D64F52BE6006}"/>
              </a:ext>
            </a:extLst>
          </p:cNvPr>
          <p:cNvSpPr/>
          <p:nvPr/>
        </p:nvSpPr>
        <p:spPr>
          <a:xfrm>
            <a:off x="7370880" y="2537085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: hacia arriba 31">
            <a:extLst>
              <a:ext uri="{FF2B5EF4-FFF2-40B4-BE49-F238E27FC236}">
                <a16:creationId xmlns:a16="http://schemas.microsoft.com/office/drawing/2014/main" id="{7BA44DC1-7914-4FE1-9886-F7E4776353CE}"/>
              </a:ext>
            </a:extLst>
          </p:cNvPr>
          <p:cNvSpPr/>
          <p:nvPr/>
        </p:nvSpPr>
        <p:spPr>
          <a:xfrm>
            <a:off x="2363188" y="2484757"/>
            <a:ext cx="149332" cy="297660"/>
          </a:xfrm>
          <a:prstGeom prst="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Flecha: hacia arriba 32">
            <a:extLst>
              <a:ext uri="{FF2B5EF4-FFF2-40B4-BE49-F238E27FC236}">
                <a16:creationId xmlns:a16="http://schemas.microsoft.com/office/drawing/2014/main" id="{7F5244B9-15F4-4842-A288-6E6FD305F329}"/>
              </a:ext>
            </a:extLst>
          </p:cNvPr>
          <p:cNvSpPr/>
          <p:nvPr/>
        </p:nvSpPr>
        <p:spPr>
          <a:xfrm>
            <a:off x="2363188" y="2106472"/>
            <a:ext cx="149332" cy="297660"/>
          </a:xfrm>
          <a:prstGeom prst="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Flecha: doblada hacia arriba 33">
            <a:extLst>
              <a:ext uri="{FF2B5EF4-FFF2-40B4-BE49-F238E27FC236}">
                <a16:creationId xmlns:a16="http://schemas.microsoft.com/office/drawing/2014/main" id="{BC1E695A-7C59-4A32-8A7C-A481EBDAB7A8}"/>
              </a:ext>
            </a:extLst>
          </p:cNvPr>
          <p:cNvSpPr/>
          <p:nvPr/>
        </p:nvSpPr>
        <p:spPr>
          <a:xfrm rot="16200000">
            <a:off x="2201664" y="1779853"/>
            <a:ext cx="262078" cy="278809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Flecha: doblada hacia arriba 34">
            <a:extLst>
              <a:ext uri="{FF2B5EF4-FFF2-40B4-BE49-F238E27FC236}">
                <a16:creationId xmlns:a16="http://schemas.microsoft.com/office/drawing/2014/main" id="{BFF5D73A-1B29-4EB0-BF8B-A63BEB80DB26}"/>
              </a:ext>
            </a:extLst>
          </p:cNvPr>
          <p:cNvSpPr/>
          <p:nvPr/>
        </p:nvSpPr>
        <p:spPr>
          <a:xfrm rot="10800000" flipV="1">
            <a:off x="973046" y="1606207"/>
            <a:ext cx="278805" cy="289678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: doblada hacia arriba 35">
            <a:extLst>
              <a:ext uri="{FF2B5EF4-FFF2-40B4-BE49-F238E27FC236}">
                <a16:creationId xmlns:a16="http://schemas.microsoft.com/office/drawing/2014/main" id="{77FDF8A2-43A7-4A71-B98E-E9BD4BD58C59}"/>
              </a:ext>
            </a:extLst>
          </p:cNvPr>
          <p:cNvSpPr/>
          <p:nvPr/>
        </p:nvSpPr>
        <p:spPr>
          <a:xfrm rot="16200000">
            <a:off x="1843703" y="2143662"/>
            <a:ext cx="980647" cy="281454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Flecha: doblada hacia arriba 36">
            <a:extLst>
              <a:ext uri="{FF2B5EF4-FFF2-40B4-BE49-F238E27FC236}">
                <a16:creationId xmlns:a16="http://schemas.microsoft.com/office/drawing/2014/main" id="{37AF40E8-688D-4FE6-B510-355D80078D57}"/>
              </a:ext>
            </a:extLst>
          </p:cNvPr>
          <p:cNvSpPr/>
          <p:nvPr/>
        </p:nvSpPr>
        <p:spPr>
          <a:xfrm rot="16200000">
            <a:off x="2088118" y="1914557"/>
            <a:ext cx="509617" cy="267388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7BB25BFF-A70E-4D1F-BFD1-F66246DAEA62}"/>
              </a:ext>
            </a:extLst>
          </p:cNvPr>
          <p:cNvSpPr/>
          <p:nvPr/>
        </p:nvSpPr>
        <p:spPr>
          <a:xfrm>
            <a:off x="679393" y="3631027"/>
            <a:ext cx="4287054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98FF9945-2E0C-4C56-918A-14E3B4C2092B}"/>
              </a:ext>
            </a:extLst>
          </p:cNvPr>
          <p:cNvSpPr/>
          <p:nvPr/>
        </p:nvSpPr>
        <p:spPr>
          <a:xfrm>
            <a:off x="5140679" y="3640080"/>
            <a:ext cx="3151551" cy="280281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20246CED-04AA-49DE-8FCB-FC8C973D0C46}"/>
              </a:ext>
            </a:extLst>
          </p:cNvPr>
          <p:cNvSpPr/>
          <p:nvPr/>
        </p:nvSpPr>
        <p:spPr>
          <a:xfrm>
            <a:off x="515989" y="3833079"/>
            <a:ext cx="1237655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Flecha: doblada hacia arriba 40">
            <a:extLst>
              <a:ext uri="{FF2B5EF4-FFF2-40B4-BE49-F238E27FC236}">
                <a16:creationId xmlns:a16="http://schemas.microsoft.com/office/drawing/2014/main" id="{FF6A3509-DA27-4DBE-8ABE-0AF98DBF2D32}"/>
              </a:ext>
            </a:extLst>
          </p:cNvPr>
          <p:cNvSpPr/>
          <p:nvPr/>
        </p:nvSpPr>
        <p:spPr>
          <a:xfrm rot="16200000" flipV="1">
            <a:off x="1015655" y="1195944"/>
            <a:ext cx="238322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DAB84F46-3731-4E1F-BAF0-AEB44696E247}"/>
              </a:ext>
            </a:extLst>
          </p:cNvPr>
          <p:cNvSpPr/>
          <p:nvPr/>
        </p:nvSpPr>
        <p:spPr>
          <a:xfrm>
            <a:off x="2968020" y="4049504"/>
            <a:ext cx="3971890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Flecha: doblada hacia arriba 42">
            <a:extLst>
              <a:ext uri="{FF2B5EF4-FFF2-40B4-BE49-F238E27FC236}">
                <a16:creationId xmlns:a16="http://schemas.microsoft.com/office/drawing/2014/main" id="{5A9110BD-FE06-43E9-8EE9-5FC239C17204}"/>
              </a:ext>
            </a:extLst>
          </p:cNvPr>
          <p:cNvSpPr/>
          <p:nvPr/>
        </p:nvSpPr>
        <p:spPr>
          <a:xfrm rot="10800000" flipV="1">
            <a:off x="3773576" y="1427751"/>
            <a:ext cx="238322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7D559181-5EB9-4348-A846-71C7A3D3C0E9}"/>
              </a:ext>
            </a:extLst>
          </p:cNvPr>
          <p:cNvSpPr/>
          <p:nvPr/>
        </p:nvSpPr>
        <p:spPr>
          <a:xfrm>
            <a:off x="6986478" y="4047442"/>
            <a:ext cx="875569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624F9B7-E176-446B-8BD6-69D4378B4B01}"/>
              </a:ext>
            </a:extLst>
          </p:cNvPr>
          <p:cNvSpPr/>
          <p:nvPr/>
        </p:nvSpPr>
        <p:spPr>
          <a:xfrm>
            <a:off x="623014" y="4268480"/>
            <a:ext cx="875569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Flecha: doblada hacia arriba 45">
            <a:extLst>
              <a:ext uri="{FF2B5EF4-FFF2-40B4-BE49-F238E27FC236}">
                <a16:creationId xmlns:a16="http://schemas.microsoft.com/office/drawing/2014/main" id="{B46BBD4C-986B-4A5B-9945-172F7A84DAD6}"/>
              </a:ext>
            </a:extLst>
          </p:cNvPr>
          <p:cNvSpPr/>
          <p:nvPr/>
        </p:nvSpPr>
        <p:spPr>
          <a:xfrm rot="10800000" flipH="1" flipV="1">
            <a:off x="4469910" y="848850"/>
            <a:ext cx="272948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44A51524-4A9E-4E5E-826D-78A627B5AA5F}"/>
              </a:ext>
            </a:extLst>
          </p:cNvPr>
          <p:cNvSpPr/>
          <p:nvPr/>
        </p:nvSpPr>
        <p:spPr>
          <a:xfrm>
            <a:off x="2209232" y="4495061"/>
            <a:ext cx="2452202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555491"/>
      </p:ext>
    </p:extLst>
  </p:cSld>
  <p:clrMapOvr>
    <a:masterClrMapping/>
  </p:clrMapOvr>
  <p:transition advTm="28907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7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10.4|4.2|2.8|1.8|2.7|1.6|2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3.9|5.3|3|4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6.7|3.6|5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1.1|0.3|5.5|3.5|8.8|0.6|8.4|0.4|3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2.2|0.7|1.1|0.7|1.4|1.7|0.7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0.8|1.6|0.9|1.4|2|1|1.4|2.5|2.3|2|3.3|4.1|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3.4|4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7.1|4.7|5.8|7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"/>
</p:tagLst>
</file>

<file path=ppt/theme/theme1.xml><?xml version="1.0" encoding="utf-8"?>
<a:theme xmlns:a="http://schemas.openxmlformats.org/drawingml/2006/main" name="Viola template">
  <a:themeElements>
    <a:clrScheme name="Personalizado 1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CC95ED"/>
      </a:accent1>
      <a:accent2>
        <a:srgbClr val="42075B"/>
      </a:accent2>
      <a:accent3>
        <a:srgbClr val="330866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4512</TotalTime>
  <Words>1726</Words>
  <Application>Microsoft Office PowerPoint</Application>
  <PresentationFormat>Presentación en pantalla (16:9)</PresentationFormat>
  <Paragraphs>210</Paragraphs>
  <Slides>26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Quattrocento Sans</vt:lpstr>
      <vt:lpstr>Lora</vt:lpstr>
      <vt:lpstr>Arial</vt:lpstr>
      <vt:lpstr>Viola template</vt:lpstr>
      <vt:lpstr>Descripción de espacios interiores para personas ciegas o con visibilidad reducida</vt:lpstr>
      <vt:lpstr>¿Por qué la navegación por interiores accesible?</vt:lpstr>
      <vt:lpstr>Objetivos</vt:lpstr>
      <vt:lpstr>Arquitectura del sistema</vt:lpstr>
      <vt:lpstr>Primeros pasos en el mapeo de la Facultad de Informática</vt:lpstr>
      <vt:lpstr>Evolución final del mapeo de la Facultad de Informática</vt:lpstr>
      <vt:lpstr>Servidor</vt:lpstr>
      <vt:lpstr>Ejemplo de ejecución</vt:lpstr>
      <vt:lpstr>Presentación de PowerPoint</vt:lpstr>
      <vt:lpstr>Presentación de PowerPoint</vt:lpstr>
      <vt:lpstr>Implementación del servidor</vt:lpstr>
      <vt:lpstr>Cliente: «Blind Bit»</vt:lpstr>
      <vt:lpstr>Pantalla “Lista de destinos”</vt:lpstr>
      <vt:lpstr>Pantalla “Ruta”</vt:lpstr>
      <vt:lpstr>Evaluación</vt:lpstr>
      <vt:lpstr>Realización de la evaluación</vt:lpstr>
      <vt:lpstr>Seguimiento de la ruta</vt:lpstr>
      <vt:lpstr>Seguimiento de la ruta</vt:lpstr>
      <vt:lpstr>Usuario perdido</vt:lpstr>
      <vt:lpstr>Resultados de la evaluación</vt:lpstr>
      <vt:lpstr>Conclusiones</vt:lpstr>
      <vt:lpstr>Trabajo futuro</vt:lpstr>
      <vt:lpstr>Individual work</vt:lpstr>
      <vt:lpstr>Belén Serrano Antón</vt:lpstr>
      <vt:lpstr>Clara de Suso Seijas</vt:lpstr>
      <vt:lpstr>Muchas gracias por vuestra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BELEN SERRANO ANTON</dc:creator>
  <cp:lastModifiedBy>BELEN SERRANO ANTON</cp:lastModifiedBy>
  <cp:revision>121</cp:revision>
  <dcterms:created xsi:type="dcterms:W3CDTF">2020-06-17T18:02:59Z</dcterms:created>
  <dcterms:modified xsi:type="dcterms:W3CDTF">2020-07-02T10:26:44Z</dcterms:modified>
</cp:coreProperties>
</file>