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308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291" r:id="rId42"/>
    <p:sldId id="292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5143500" type="screen16x9"/>
  <p:notesSz cx="6858000" cy="9144000"/>
  <p:embeddedFontLs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Lora" charset="0"/>
      <p:regular r:id="rId58"/>
      <p:bold r:id="rId59"/>
      <p:italic r:id="rId60"/>
      <p:boldItalic r:id="rId61"/>
    </p:embeddedFont>
    <p:embeddedFont>
      <p:font typeface="Montserrat" charset="0"/>
      <p:regular r:id="rId62"/>
      <p:bold r:id="rId63"/>
      <p:italic r:id="rId64"/>
      <p:boldItalic r:id="rId65"/>
    </p:embeddedFont>
    <p:embeddedFont>
      <p:font typeface="Quattrocento Sans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 smtClean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 smtClean="0"/>
            <a:t>Cliente</a:t>
          </a:r>
          <a:endParaRPr lang="es-ES" dirty="0"/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RadScaleRad="200620" custRadScaleInc="-98328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6707" custLinFactNeighborY="-87549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92100" custRadScaleInc="1023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  <dgm:t>
        <a:bodyPr/>
        <a:lstStyle/>
        <a:p>
          <a:endParaRPr lang="es-ES"/>
        </a:p>
      </dgm:t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077797" y="198543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Archivos externos</a:t>
          </a:r>
        </a:p>
      </dsp:txBody>
      <dsp:txXfrm>
        <a:off x="2101445" y="2009085"/>
        <a:ext cx="1567526" cy="760115"/>
      </dsp:txXfrm>
    </dsp:sp>
    <dsp:sp modelId="{B062B9D6-77DB-4D33-90F4-C9AF7E9F0E15}">
      <dsp:nvSpPr>
        <dsp:cNvPr id="0" name=""/>
        <dsp:cNvSpPr/>
      </dsp:nvSpPr>
      <dsp:spPr>
        <a:xfrm rot="19115505">
          <a:off x="3304467" y="1276686"/>
          <a:ext cx="1363972" cy="28259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389245" y="1333205"/>
        <a:ext cx="1194416" cy="169555"/>
      </dsp:txXfrm>
    </dsp:sp>
    <dsp:sp modelId="{212A5B31-3FE1-4DC5-9211-6FDB5FA6A4FB}">
      <dsp:nvSpPr>
        <dsp:cNvPr id="0" name=""/>
        <dsp:cNvSpPr/>
      </dsp:nvSpPr>
      <dsp:spPr>
        <a:xfrm>
          <a:off x="4280287" y="4311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Servidor</a:t>
          </a:r>
          <a:endParaRPr lang="es-ES" sz="2200" kern="1200" dirty="0"/>
        </a:p>
      </dsp:txBody>
      <dsp:txXfrm>
        <a:off x="4303935" y="66765"/>
        <a:ext cx="1567526" cy="760115"/>
      </dsp:txXfrm>
    </dsp:sp>
    <dsp:sp modelId="{55877E58-FC51-46D5-B155-169AA4F3723B}">
      <dsp:nvSpPr>
        <dsp:cNvPr id="0" name=""/>
        <dsp:cNvSpPr/>
      </dsp:nvSpPr>
      <dsp:spPr>
        <a:xfrm rot="10800000">
          <a:off x="2174087" y="36662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2258865" y="93181"/>
        <a:ext cx="1194416" cy="169555"/>
      </dsp:txXfrm>
    </dsp:sp>
    <dsp:sp modelId="{0EA6C051-DD76-4DAF-8943-BCCE1D1A0EEA}">
      <dsp:nvSpPr>
        <dsp:cNvPr id="0" name=""/>
        <dsp:cNvSpPr/>
      </dsp:nvSpPr>
      <dsp:spPr>
        <a:xfrm>
          <a:off x="0" y="205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Cliente</a:t>
          </a:r>
          <a:endParaRPr lang="es-ES" sz="2200" kern="1200" dirty="0"/>
        </a:p>
      </dsp:txBody>
      <dsp:txXfrm>
        <a:off x="23648" y="23853"/>
        <a:ext cx="1567526" cy="760115"/>
      </dsp:txXfrm>
    </dsp:sp>
    <dsp:sp modelId="{9E3C2575-948C-4489-AB9B-D336DC19D807}">
      <dsp:nvSpPr>
        <dsp:cNvPr id="0" name=""/>
        <dsp:cNvSpPr/>
      </dsp:nvSpPr>
      <dsp:spPr>
        <a:xfrm rot="2621694">
          <a:off x="1164323" y="1255230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1249101" y="1311749"/>
        <a:ext cx="1194416" cy="1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094F6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094F6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xmlns="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01159" y="861898"/>
            <a:ext cx="5153891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33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7" y="1776843"/>
            <a:ext cx="3812032" cy="277007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790207" y="3691170"/>
            <a:ext cx="4062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 smtClean="0"/>
              <a:t>-¿Cómo afrontas la orientación por interiores cuando no conoces previamente el edificio?</a:t>
            </a:r>
          </a:p>
          <a:p>
            <a:r>
              <a:rPr lang="es-ES" sz="1200" i="1" dirty="0" smtClean="0"/>
              <a:t>-</a:t>
            </a:r>
            <a:r>
              <a:rPr lang="es-ES" sz="1200" i="1" dirty="0" err="1" smtClean="0"/>
              <a:t>Buff</a:t>
            </a:r>
            <a:r>
              <a:rPr lang="es-ES" sz="1200" i="1" dirty="0" smtClean="0"/>
              <a:t>… ¿</a:t>
            </a:r>
            <a:r>
              <a:rPr lang="es-ES" sz="1200" i="1" dirty="0"/>
              <a:t>T</a:t>
            </a:r>
            <a:r>
              <a:rPr lang="es-ES" sz="1200" i="1" dirty="0" smtClean="0"/>
              <a:t>e vale?</a:t>
            </a:r>
          </a:p>
          <a:p>
            <a:endParaRPr lang="es-ES" i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Mónica, ingeniera de la ONCE e invidente</a:t>
            </a:r>
            <a:r>
              <a:rPr lang="es-ES" sz="700" dirty="0" smtClean="0"/>
              <a:t>.</a:t>
            </a:r>
          </a:p>
          <a:p>
            <a:pPr algn="ctr"/>
            <a:r>
              <a:rPr lang="es-ES" sz="900" dirty="0" smtClean="0"/>
              <a:t>(Entrevista en la ONCE)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69" y="3173637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68" y="348934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óptima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67" y="3802055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del sistema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9439217"/>
              </p:ext>
            </p:extLst>
          </p:nvPr>
        </p:nvGraphicFramePr>
        <p:xfrm>
          <a:off x="1481575" y="1781929"/>
          <a:ext cx="589511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674795" y="2090544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44163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 smtClean="0"/>
              <a:t>Mensaje(ruta, instruc, info-giros, info-</a:t>
            </a:r>
            <a:r>
              <a:rPr lang="es-ES" sz="1000" dirty="0" err="1" smtClean="0"/>
              <a:t>adic</a:t>
            </a:r>
            <a:r>
              <a:rPr lang="es-ES" sz="1000" dirty="0"/>
              <a:t>)</a:t>
            </a:r>
            <a:endParaRPr lang="es-ES" sz="1000" dirty="0"/>
          </a:p>
        </p:txBody>
      </p:sp>
      <p:sp>
        <p:nvSpPr>
          <p:cNvPr id="10" name="9 Rectángulo"/>
          <p:cNvSpPr/>
          <p:nvPr/>
        </p:nvSpPr>
        <p:spPr>
          <a:xfrm>
            <a:off x="3510678" y="1525703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 smtClean="0"/>
              <a:t>Mensaje(origen, destino</a:t>
            </a:r>
            <a:r>
              <a:rPr lang="es-ES" sz="1000" dirty="0" smtClean="0"/>
              <a:t>)</a:t>
            </a:r>
            <a:endParaRPr lang="es-ES" sz="1000" dirty="0"/>
          </a:p>
        </p:txBody>
      </p:sp>
      <p:sp>
        <p:nvSpPr>
          <p:cNvPr id="11" name="10 Rectángulo"/>
          <p:cNvSpPr/>
          <p:nvPr/>
        </p:nvSpPr>
        <p:spPr>
          <a:xfrm>
            <a:off x="5707249" y="3006147"/>
            <a:ext cx="1475084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 smtClean="0"/>
              <a:t>Estructura del edificio</a:t>
            </a:r>
          </a:p>
          <a:p>
            <a:pPr lvl="0"/>
            <a:r>
              <a:rPr lang="es-ES" sz="1050" dirty="0" smtClean="0"/>
              <a:t>Lista de destinos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946399" y="3086938"/>
            <a:ext cx="1197764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 smtClean="0"/>
              <a:t>Lista de destinos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 en el mapeo de la Facultad de Informática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adaptación a los beacons.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final del mapeo de la Facultad de Informática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uno de los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archivos XML relativa al cuadrante 19.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Cliente: «Blind Bit»</a:t>
            </a:r>
            <a:endParaRPr lang="es-ES" sz="2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 encarga de monitorizar la ruta proporcionando las instrucciones en el momento adecuado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  <a:endParaRPr lang="es-ES" dirty="0" smtClean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Contraste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Botones </a:t>
            </a:r>
            <a:r>
              <a:rPr lang="es-ES" dirty="0" err="1" smtClean="0">
                <a:solidFill>
                  <a:schemeClr val="dk1"/>
                </a:solidFill>
                <a:latin typeface="Quattrocento Sans"/>
                <a:sym typeface="Quattrocento Sans"/>
              </a:rPr>
              <a:t>autoexplicativos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con ayuda del lector de pantalla. (?????)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76200" lvl="2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Pantallas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88402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 las pantallas encargadas de la selección del destino final.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491582"/>
            <a:ext cx="4731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  <a:p>
            <a:pPr marL="76200" lvl="2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2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3120605"/>
            <a:ext cx="4731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del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edificio en cuestión.</a:t>
            </a:r>
          </a:p>
          <a:p>
            <a:pPr marL="76200" lvl="2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xmlns="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88402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Es la pantalla encargada de proporcionar las instrucciones y realizar el 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509811"/>
            <a:ext cx="4731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  <a:p>
            <a:pPr marL="76200" lvl="2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313581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Emplea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 smtClean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para </a:t>
            </a:r>
            <a:r>
              <a:rPr lang="es-ES" dirty="0" smtClean="0">
                <a:solidFill>
                  <a:schemeClr val="dk1"/>
                </a:solidFill>
                <a:latin typeface="Quattrocento Sans"/>
                <a:sym typeface="Quattrocento Sans"/>
              </a:rPr>
              <a:t>facilitar el seguimiento de la ruta.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dirty="0">
                <a:solidFill>
                  <a:schemeClr val="tx1"/>
                </a:solidFill>
                <a:highlight>
                  <a:srgbClr val="C094F6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 uiExpand="1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xmlns="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xmlns="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xmlns="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xmlns="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xmlns="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xmlns="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xmlns="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786325"/>
            <a:ext cx="5999265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beacons: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377045"/>
            <a:ext cx="674544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45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560947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278430"/>
            <a:ext cx="6987496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47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49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White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</a:rPr>
              <a:t>Black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2276</Words>
  <Application>Microsoft Office PowerPoint</Application>
  <PresentationFormat>Presentación en pantalla (16:9)</PresentationFormat>
  <Paragraphs>325</Paragraphs>
  <Slides>51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Calibri</vt:lpstr>
      <vt:lpstr>Lora</vt:lpstr>
      <vt:lpstr>Wingdings</vt:lpstr>
      <vt:lpstr>Montserrat</vt:lpstr>
      <vt:lpstr>Quattrocento Sans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Cliente: «Blind Bit»</vt:lpstr>
      <vt:lpstr>Pantallas “Lista de destinos”</vt:lpstr>
      <vt:lpstr>Pantalla “Ruta”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73</cp:revision>
  <dcterms:created xsi:type="dcterms:W3CDTF">2020-06-17T18:02:59Z</dcterms:created>
  <dcterms:modified xsi:type="dcterms:W3CDTF">2020-06-20T15:56:53Z</dcterms:modified>
</cp:coreProperties>
</file>