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>
        <p:scale>
          <a:sx n="120" d="100"/>
          <a:sy n="120" d="100"/>
        </p:scale>
        <p:origin x="365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Early research on adaptability and on Bluetooth technology. </a:t>
          </a:r>
          <a:endParaRPr lang="es-ES" sz="1400" dirty="0">
            <a:latin typeface="Quattrocento Sans" panose="020B0604020202020204" charset="0"/>
          </a:endParaRPr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dirty="0">
            <a:latin typeface="Quattrocento Sans" panose="020B0604020202020204" charset="0"/>
          </a:endParaRPr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dirty="0">
              <a:latin typeface="Quattrocento Sans" panose="020B0604020202020204" charset="0"/>
            </a:rPr>
            <a:t> of the application.</a:t>
          </a:r>
          <a:endParaRPr lang="es-ES" sz="1400" dirty="0">
            <a:latin typeface="Quattrocento Sans" panose="020B0604020202020204" charset="0"/>
          </a:endParaRP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Adaptation of the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dirty="0">
              <a:latin typeface="Quattrocento Sans" panose="020B0604020202020204" charset="0"/>
            </a:rPr>
            <a:t> code.</a:t>
          </a:r>
          <a:endParaRPr lang="es-ES" sz="1400" dirty="0">
            <a:latin typeface="Quattrocento Sans" panose="020B0604020202020204" charset="0"/>
          </a:endParaRPr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dirty="0">
              <a:latin typeface="Quattrocento Sans" panose="020B0604020202020204" charset="0"/>
            </a:rPr>
            <a:t> in the </a:t>
          </a:r>
          <a:r>
            <a:rPr lang="en-GB" sz="1400" b="0" i="0" u="none" dirty="0">
              <a:latin typeface="Quattrocento Sans" panose="020B0604020202020204" charset="0"/>
            </a:rPr>
            <a:t>client</a:t>
          </a:r>
          <a:r>
            <a:rPr lang="en-GB" sz="1400" b="0" i="0" dirty="0">
              <a:latin typeface="Quattrocento Sans" panose="020B0604020202020204" charset="0"/>
            </a:rPr>
            <a:t>.</a:t>
          </a:r>
          <a:endParaRPr lang="es-ES" sz="1400" dirty="0">
            <a:latin typeface="Quattrocento Sans" panose="020B0604020202020204" charset="0"/>
          </a:endParaRPr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.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Early research on adaptability and on Bluetooth technology. 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kern="1200" dirty="0">
              <a:latin typeface="Quattrocento Sans" panose="020B0604020202020204" charset="0"/>
            </a:rPr>
            <a:t> in the </a:t>
          </a:r>
          <a:r>
            <a:rPr lang="en-GB" sz="1400" b="0" i="0" u="none" kern="1200" dirty="0">
              <a:latin typeface="Quattrocento Sans" panose="020B0604020202020204" charset="0"/>
            </a:rPr>
            <a:t>client</a:t>
          </a:r>
          <a:r>
            <a:rPr lang="en-GB" sz="1400" b="0" i="0" kern="1200" dirty="0">
              <a:latin typeface="Quattrocento Sans" panose="020B0604020202020204" charset="0"/>
            </a:rPr>
            <a:t>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Adaptation of the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kern="1200" dirty="0">
              <a:latin typeface="Quattrocento Sans" panose="020B0604020202020204" charset="0"/>
            </a:rPr>
            <a:t> code.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kern="1200" dirty="0">
              <a:latin typeface="Quattrocento Sans" panose="020B0604020202020204" charset="0"/>
            </a:rPr>
            <a:t> of the application.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.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latin typeface="Quattrocento Sans" panose="020B0604020202020204" charset="0"/>
              </a:rPr>
              <a:t>Belén Serrano Antón</a:t>
            </a:r>
          </a:p>
          <a:p>
            <a:pPr algn="r"/>
            <a:r>
              <a:rPr lang="es-ES" sz="1200" dirty="0">
                <a:latin typeface="Quattrocento Sans" panose="020B0604020202020204" charset="0"/>
              </a:rPr>
              <a:t>Clara de Suso Seijas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14387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1014176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9774" y="968588"/>
                <a:ext cx="1009598" cy="1673880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431" y="3114880"/>
                <a:ext cx="1008468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506" y="3124876"/>
                <a:ext cx="987184" cy="1623769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0834" y="322161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704173" y="323780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4B6273F-B458-4914-91EE-BF8844881905}"/>
              </a:ext>
            </a:extLst>
          </p:cNvPr>
          <p:cNvCxnSpPr>
            <a:cxnSpLocks/>
          </p:cNvCxnSpPr>
          <p:nvPr/>
        </p:nvCxnSpPr>
        <p:spPr>
          <a:xfrm flipV="1">
            <a:off x="5441576" y="2235889"/>
            <a:ext cx="1972236" cy="256299"/>
          </a:xfrm>
          <a:prstGeom prst="curvedConnector3">
            <a:avLst>
              <a:gd name="adj1" fmla="val -3637"/>
            </a:avLst>
          </a:prstGeom>
          <a:ln w="19050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31481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4320" y="30774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</p:spPr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26140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solidFill>
                  <a:schemeClr val="tx1"/>
                </a:solidFill>
                <a:latin typeface="Quattrocento Sans" panose="020B0604020202020204" charset="0"/>
              </a:rPr>
              <a:t>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discapacidad visual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Despliegue de la aplicación en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Facultad</a:t>
            </a:r>
            <a:r>
              <a:rPr lang="es-ES" sz="1800" dirty="0">
                <a:latin typeface="Quattrocento Sans" panose="020B0604020202020204" charset="0"/>
              </a:rPr>
              <a:t>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56111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6140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717945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20390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0936" y="25596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44455" y="390486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44455" y="39191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  <p:sp>
        <p:nvSpPr>
          <p:cNvPr id="11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3070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7092" y="2313020"/>
            <a:ext cx="233027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515868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743920" y="2320686"/>
            <a:ext cx="307706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590067" y="2183208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0.4|4.2|2.8|1.8|2.7|1.6|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9|5.3|3|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6.7|3.6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1|0.3|5.5|3.5|8.8|0.6|8.4|0.4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2|0.7|1.1|0.7|1.4|1.7|0.7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8|1.6|0.9|1.4|2|1|1.4|2.5|2.3|2|3.3|4.1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.4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1|4.7|5.8|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Words>1730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Lora</vt:lpstr>
      <vt:lpstr>Arial</vt:lpstr>
      <vt:lpstr>Quattrocento Sans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BELEN SERRANO ANTON</cp:lastModifiedBy>
  <cp:revision>127</cp:revision>
  <dcterms:created xsi:type="dcterms:W3CDTF">2020-06-17T18:02:59Z</dcterms:created>
  <dcterms:modified xsi:type="dcterms:W3CDTF">2020-07-03T14:41:13Z</dcterms:modified>
</cp:coreProperties>
</file>