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1" r:id="rId2"/>
    <p:sldId id="292" r:id="rId3"/>
    <p:sldId id="311" r:id="rId4"/>
    <p:sldId id="312" r:id="rId5"/>
    <p:sldId id="299" r:id="rId6"/>
    <p:sldId id="300" r:id="rId7"/>
    <p:sldId id="301" r:id="rId8"/>
    <p:sldId id="313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5" r:id="rId18"/>
    <p:sldId id="296" r:id="rId19"/>
    <p:sldId id="297" r:id="rId20"/>
    <p:sldId id="298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91"/>
            <p14:sldId id="292"/>
            <p14:sldId id="311"/>
            <p14:sldId id="312"/>
            <p14:sldId id="299"/>
            <p14:sldId id="300"/>
            <p14:sldId id="301"/>
            <p14:sldId id="31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audio" Target="../media/media1.m4a"/><Relationship Id="rId7" Type="http://schemas.openxmlformats.org/officeDocument/2006/relationships/diagramLayout" Target="../diagrams/layout1.xml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diagramData" Target="../diagrams/data1.xml"/><Relationship Id="rId11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1.xml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4E2B348-1865-44E8-A333-643CA436BF1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 advTm="837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1248022"/>
            <a:ext cx="7161977" cy="329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Instrucciones e información anticipada reducen la sensación de desorientación.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9633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12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05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119822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06537"/>
              </p:ext>
            </p:extLst>
          </p:nvPr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7|0.6|0.5|0.7|0.5|0.6|0.6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1373</Words>
  <Application>Microsoft Office PowerPoint</Application>
  <PresentationFormat>Presentación en pantalla (16:9)</PresentationFormat>
  <Paragraphs>152</Paragraphs>
  <Slides>20</Slides>
  <Notes>5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Quattrocento Sans</vt:lpstr>
      <vt:lpstr>Lora</vt:lpstr>
      <vt:lpstr>Arial</vt:lpstr>
      <vt:lpstr>Viola template</vt:lpstr>
      <vt:lpstr>Servidor</vt:lpstr>
      <vt:lpstr>Ejemplo de ejecución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68</cp:revision>
  <dcterms:created xsi:type="dcterms:W3CDTF">2020-06-17T18:02:59Z</dcterms:created>
  <dcterms:modified xsi:type="dcterms:W3CDTF">2020-07-07T18:14:08Z</dcterms:modified>
</cp:coreProperties>
</file>