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326" r:id="rId9"/>
    <p:sldId id="292" r:id="rId10"/>
    <p:sldId id="319" r:id="rId11"/>
    <p:sldId id="320" r:id="rId12"/>
    <p:sldId id="299" r:id="rId13"/>
    <p:sldId id="309" r:id="rId14"/>
    <p:sldId id="310" r:id="rId15"/>
    <p:sldId id="311" r:id="rId16"/>
    <p:sldId id="300" r:id="rId17"/>
    <p:sldId id="301" r:id="rId18"/>
    <p:sldId id="313" r:id="rId19"/>
    <p:sldId id="302" r:id="rId20"/>
    <p:sldId id="303" r:id="rId21"/>
    <p:sldId id="321" r:id="rId22"/>
    <p:sldId id="322" r:id="rId23"/>
    <p:sldId id="323" r:id="rId24"/>
    <p:sldId id="324" r:id="rId25"/>
    <p:sldId id="325" r:id="rId26"/>
    <p:sldId id="318" r:id="rId27"/>
    <p:sldId id="262" r:id="rId28"/>
  </p:sldIdLst>
  <p:sldSz cx="9144000" cy="5143500" type="screen16x9"/>
  <p:notesSz cx="6858000" cy="9144000"/>
  <p:embeddedFontLs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/>
            <a:t>Early research on adaptability and on Bluetooth technology. 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/>
            <a:t>Applications that allow us to test the accuracy of the beacons.</a:t>
          </a:r>
          <a:endParaRPr lang="es-ES" sz="1400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Evaluation</a:t>
          </a:r>
          <a:r>
            <a:rPr lang="en-GB" sz="1400" b="0" i="0" dirty="0"/>
            <a:t> of the application.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/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/>
            <a:t>Adaptation of the </a:t>
          </a:r>
          <a:r>
            <a:rPr lang="en-GB" sz="1400" b="0" i="0" u="sng" dirty="0">
              <a:highlight>
                <a:srgbClr val="CC95ED"/>
              </a:highlight>
            </a:rPr>
            <a:t>server</a:t>
          </a:r>
          <a:r>
            <a:rPr lang="en-GB" sz="1400" b="0" i="0" dirty="0"/>
            <a:t> code.</a:t>
          </a:r>
          <a:endParaRPr lang="es-ES" sz="1400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/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/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</a:rPr>
            <a:t>route monitoring</a:t>
          </a:r>
          <a:r>
            <a:rPr lang="en-GB" sz="1400" b="0" i="0" dirty="0"/>
            <a:t> in the </a:t>
          </a:r>
          <a:r>
            <a:rPr lang="en-GB" sz="1400" b="0" i="0" u="none" dirty="0"/>
            <a:t>client</a:t>
          </a:r>
          <a:r>
            <a:rPr lang="en-GB" sz="1400" b="0" i="0" dirty="0"/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Early research on adaptability and on Bluetooth technology. </a:t>
          </a:r>
          <a:endParaRPr lang="es-ES" sz="14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Applications that allow us to test the accuracy of the beacons.</a:t>
          </a:r>
          <a:endParaRPr lang="es-ES" sz="14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</a:rPr>
            <a:t>route monitoring</a:t>
          </a:r>
          <a:r>
            <a:rPr lang="en-GB" sz="1400" b="0" i="0" kern="1200" dirty="0"/>
            <a:t> in the </a:t>
          </a:r>
          <a:r>
            <a:rPr lang="en-GB" sz="1400" b="0" i="0" u="none" kern="1200" dirty="0"/>
            <a:t>client</a:t>
          </a:r>
          <a:r>
            <a:rPr lang="en-GB" sz="1400" b="0" i="0" kern="1200" dirty="0"/>
            <a:t>.</a:t>
          </a:r>
          <a:endParaRPr lang="es-ES" sz="14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Adaptation of the </a:t>
          </a:r>
          <a:r>
            <a:rPr lang="en-GB" sz="1400" b="0" i="0" u="sng" kern="1200" dirty="0">
              <a:highlight>
                <a:srgbClr val="CC95ED"/>
              </a:highlight>
            </a:rPr>
            <a:t>server</a:t>
          </a:r>
          <a:r>
            <a:rPr lang="en-GB" sz="1400" b="0" i="0" kern="1200" dirty="0"/>
            <a:t> code.</a:t>
          </a:r>
          <a:endParaRPr lang="es-ES" sz="14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Evaluation</a:t>
          </a:r>
          <a:r>
            <a:rPr lang="en-GB" sz="1400" b="0" i="0" kern="1200" dirty="0"/>
            <a:t> of the application.</a:t>
          </a:r>
          <a:endParaRPr lang="es-ES" sz="1400" kern="1200" dirty="0"/>
        </a:p>
      </dsp:txBody>
      <dsp:txXfrm>
        <a:off x="0" y="1592957"/>
        <a:ext cx="6731809" cy="3981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audio" Target="../media/media2.m4a"/><Relationship Id="rId7" Type="http://schemas.openxmlformats.org/officeDocument/2006/relationships/diagramLayout" Target="../diagrams/layout3.xml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diagramData" Target="../diagrams/data3.xml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10" Type="http://schemas.microsoft.com/office/2007/relationships/diagramDrawing" Target="../diagrams/drawing3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88C21F4-9872-43C5-80DF-AA10BBBB95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342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999544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981" y="989732"/>
                <a:ext cx="987183" cy="1593377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1361" y="3114880"/>
                <a:ext cx="972674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2471" y="3114880"/>
                <a:ext cx="987184" cy="1633765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5208" y="311384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29688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17175" y="297090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96033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5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603190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9902" y="244141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363591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37398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0960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4E2B348-1865-44E8-A333-643CA436BF1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774800"/>
      </p:ext>
    </p:extLst>
  </p:cSld>
  <p:clrMapOvr>
    <a:masterClrMapping/>
  </p:clrMapOvr>
  <p:transition advTm="837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0.7|0.6|0.5|0.7|0.5|0.6|0.6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1866</Words>
  <Application>Microsoft Office PowerPoint</Application>
  <PresentationFormat>Presentación en pantalla (16:9)</PresentationFormat>
  <Paragraphs>222</Paragraphs>
  <Slides>27</Slides>
  <Notes>11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Quattrocento Sans</vt:lpstr>
      <vt:lpstr>Lora</vt:lpstr>
      <vt:lpstr>Arial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112</cp:revision>
  <dcterms:created xsi:type="dcterms:W3CDTF">2020-06-17T18:02:59Z</dcterms:created>
  <dcterms:modified xsi:type="dcterms:W3CDTF">2020-07-07T18:14:05Z</dcterms:modified>
</cp:coreProperties>
</file>