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Lora" panose="020B0604020202020204" charset="0"/>
      <p:regular r:id="rId40"/>
      <p:bold r:id="rId41"/>
      <p:italic r:id="rId42"/>
      <p:boldItalic r:id="rId43"/>
    </p:embeddedFont>
    <p:embeddedFont>
      <p:font typeface="Montserrat" panose="020B0604020202020204" charset="0"/>
      <p:regular r:id="rId44"/>
      <p:bold r:id="rId45"/>
      <p:italic r:id="rId46"/>
      <p:boldItalic r:id="rId47"/>
    </p:embeddedFont>
    <p:embeddedFont>
      <p:font typeface="Quattrocento Sans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attrocento-san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lidescarnival.com/copyright-and-legal-inform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</a:t>
            </a:r>
            <a:r>
              <a:rPr lang="en" dirty="0">
                <a:highlight>
                  <a:srgbClr val="C094F6"/>
                </a:highlight>
              </a:rPr>
              <a:t>your</a:t>
            </a:r>
            <a:r>
              <a:rPr lang="en" dirty="0"/>
              <a:t> presentation title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972050" y="879475"/>
            <a:ext cx="4171950" cy="365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0" y="3716338"/>
            <a:ext cx="2346325" cy="503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  <a:endParaRPr sz="1800" i="1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{E1EC674E-331E-41F8-B16B-62372D7EB0BD}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0" y="3767138"/>
            <a:ext cx="3879850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0" y="1582738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777240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0" y="3429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0" y="9540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0" y="29718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0" y="35829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0" y="165735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0" y="226853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2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3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4" name="Google Shape;33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4294967295"/>
          </p:nvPr>
        </p:nvSpPr>
        <p:spPr>
          <a:xfrm>
            <a:off x="6808788" y="1638300"/>
            <a:ext cx="2335212" cy="12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4294967295"/>
          </p:nvPr>
        </p:nvSpPr>
        <p:spPr>
          <a:xfrm>
            <a:off x="6810375" y="3236913"/>
            <a:ext cx="2333625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4294967295"/>
          </p:nvPr>
        </p:nvSpPr>
        <p:spPr>
          <a:xfrm>
            <a:off x="6808788" y="3236913"/>
            <a:ext cx="2335212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0" name="Google Shape;330;p3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sym typeface="Quattrocento Sans"/>
              </a:rPr>
              <a:t>EDIT IN POWERPOINT®</a:t>
            </a:r>
            <a:endParaRPr sz="1200" b="1" dirty="0">
              <a:highlight>
                <a:srgbClr val="FFCD00"/>
              </a:highlight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latin typeface="Quattrocento Sans"/>
                <a:ea typeface="Quattrocento Sans"/>
                <a:cs typeface="Quattrocento Sans"/>
                <a:sym typeface="Quattrocento Sans"/>
                <a:hlinkClick r:id="rId3" action="ppaction://hlinksldjump"/>
              </a:rPr>
              <a:t>Presentation design slide</a:t>
            </a: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 dirty="0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41" name="Google Shape;34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40" name="Google Shape;3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1" name="Google Shape;351;p3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62" name="Google Shape;362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3" name="Google Shape;363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/>
          <p:nvPr/>
        </p:nvSpPr>
        <p:spPr>
          <a:xfrm>
            <a:off x="5244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74" name="Google Shape;37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5" name="Google Shape;37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/>
          <p:nvPr/>
        </p:nvSpPr>
        <p:spPr>
          <a:xfrm>
            <a:off x="4778025" y="938708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7" name="Google Shape;387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4235450" y="815975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  <a:endParaRPr>
              <a:highlight>
                <a:srgbClr val="FFCD00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  <a:endParaRPr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10" name="Google Shape;410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38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lang="en" sz="1400" b="1">
                <a:solidFill>
                  <a:schemeClr val="dk1"/>
                </a:solidFill>
              </a:rPr>
              <a:t>Lora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lang="en" sz="1400" b="1">
                <a:solidFill>
                  <a:schemeClr val="dk1"/>
                </a:solidFill>
              </a:rPr>
              <a:t>Quattrocento Sans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these pages: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rgbClr val="FFCD00"/>
                </a:highlight>
                <a:hlinkClick r:id="rId3"/>
              </a:rPr>
              <a:t>https://www.fontsquirrel.com/fonts/lora</a:t>
            </a:r>
            <a:endParaRPr sz="140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rgbClr val="FFCD00"/>
                </a:highlight>
                <a:hlinkClick r:id="rId4"/>
              </a:rPr>
              <a:t>https://www.fontsquirrel.com/fonts/quattrocento-sans</a:t>
            </a:r>
            <a:endParaRPr sz="140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Yellow </a:t>
            </a:r>
            <a:r>
              <a:rPr lang="en" sz="1400" b="1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lang="en" sz="1400" b="1"/>
              <a:t>#000000</a:t>
            </a:r>
            <a:r>
              <a:rPr lang="en" sz="1400"/>
              <a:t> | Grey </a:t>
            </a:r>
            <a:r>
              <a:rPr lang="en" sz="1400" b="1">
                <a:solidFill>
                  <a:srgbClr val="CCCCCC"/>
                </a:solidFill>
              </a:rPr>
              <a:t>#cccccc</a:t>
            </a:r>
            <a:endParaRPr sz="1400" b="1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28" name="Google Shape;428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2" name="Google Shape;422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35" name="Google Shape;435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50" name="Google Shape;450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56" name="Google Shape;456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64" name="Google Shape;464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70" name="Google Shape;470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8" name="Google Shape;478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7" name="Google Shape;487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90" name="Google Shape;49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93" name="Google Shape;493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7" name="Google Shape;497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05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12" name="Google Shape;512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8" name="Google Shape;518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21" name="Google Shape;521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7" name="Google Shape;527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30" name="Google Shape;530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8" name="Google Shape;538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44" name="Google Shape;544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53" name="Google Shape;553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8" name="Google Shape;558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63" name="Google Shape;563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8" name="Google Shape;568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71" name="Google Shape;571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74" name="Google Shape;574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8" name="Google Shape;578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81" name="Google Shape;581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92" name="Google Shape;592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96" name="Google Shape;596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9" name="Google Shape;599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04" name="Google Shape;604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9" name="Google Shape;609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16" name="Google Shape;616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26" name="Google Shape;626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30" name="Google Shape;630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34" name="Google Shape;634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40" name="Google Shape;640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43" name="Google Shape;643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51" name="Google Shape;651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8" name="Google Shape;658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61" name="Google Shape;661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70" name="Google Shape;670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9" name="Google Shape;679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82" name="Google Shape;682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9" name="Google Shape;689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7" name="Google Shape;697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01" name="Google Shape;701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8" name="Google Shape;708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12" name="Google Shape;712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16" name="Google Shape;716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22" name="Google Shape;722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50" name="Google Shape;750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74" name="Google Shape;774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9" name="Google Shape;789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93" name="Google Shape;793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00" name="Google Shape;800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9" name="Google Shape;809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13" name="Google Shape;813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9" name="Google Shape;819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7" name="Google Shape;827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34" name="Google Shape;834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44" name="Google Shape;844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56" name="Google Shape;856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62" name="Google Shape;862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70" name="Google Shape;8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73" name="Google Shape;873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76" name="Google Shape;87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7" name="Google Shape;887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4" name="Google Shape;894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9" name="Google Shape;899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3" name="Google Shape;903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9" name="Google Shape;909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3" name="Google Shape;913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8" name="Google Shape;918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4" name="Google Shape;924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1" name="Google Shape;931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4" name="Google Shape;934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8" name="Google Shape;938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5" name="Google Shape;945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1" name="Google Shape;9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3" name="Google Shape;973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8" name="Google Shape;978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4" name="Google Shape;984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1" name="Google Shape;991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6" name="Google Shape;996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1" name="Google Shape;1001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8" name="Google Shape;1018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2" name="Google Shape;10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3" name="Google Shape;1033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7" name="Google Shape;10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8" name="Google Shape;10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" name="Google Shape;1049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7" name="Google Shape;10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2" name="Google Shape;1062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7" name="Google Shape;10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3" name="Google Shape;10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0" name="Google Shape;1080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4" name="Google Shape;1084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0" name="Google Shape;1090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7" name="Google Shape;1097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1" name="Google Shape;1101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6" name="Google Shape;1106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3" name="Google Shape;1113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1" name="Google Shape;1121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6" name="Google Shape;1126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0" name="Google Shape;1130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4" name="Google Shape;1134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9" name="Google Shape;1139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4" name="Google Shape;1144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0" name="Google Shape;1150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7" name="Google Shape;1157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5" name="Google Shape;1165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8" name="Google Shape;1178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3" name="Google Shape;1183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7" name="Google Shape;1187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4" name="Google Shape;11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3" name="Google Shape;12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6" name="Google Shape;12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9" name="Google Shape;12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2" name="Google Shape;1242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9" name="Google Shape;12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5" name="Google Shape;1265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1" name="Google Shape;127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2" name="Google Shape;127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4" name="Google Shape;128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8" name="Google Shape;128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7" name="Google Shape;129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2" name="Google Shape;132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3" name="Google Shape;13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2" name="Google Shape;1332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331" name="Google Shape;1331;p40"/>
          <p:cNvSpPr txBox="1">
            <a:spLocks noGrp="1"/>
          </p:cNvSpPr>
          <p:nvPr>
            <p:ph type="title" idx="4294967295"/>
          </p:nvPr>
        </p:nvSpPr>
        <p:spPr>
          <a:xfrm>
            <a:off x="0" y="249238"/>
            <a:ext cx="7432675" cy="396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solidFill>
                  <a:schemeClr val="tx1"/>
                </a:solidFill>
                <a:highlight>
                  <a:srgbClr val="FF00FF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sz="3600" b="1" i="1" dirty="0">
              <a:solidFill>
                <a:schemeClr val="tx1"/>
              </a:solidFill>
              <a:highlight>
                <a:srgbClr val="FF00FF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I am here because I love to give presentations.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 </a:t>
            </a:r>
            <a:r>
              <a:rPr lang="en" sz="1800" dirty="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  <a:endParaRPr sz="1800" dirty="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403750" y="861214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1340" name="Google Shape;1340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" name="Google Shape;134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7" name="Google Shape;134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8" name="Google Shape;134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9" name="Google Shape;134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1" name="Google Shape;135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2" name="Google Shape;135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4" name="Google Shape;135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5" name="Google Shape;135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7" name="Google Shape;135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8" name="Google Shape;135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60" name="Google Shape;1360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9BB4CF-F77E-4074-85F9-21B504E50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Marcador de número de diapositiva 1" hidden="1">
            <a:extLst>
              <a:ext uri="{FF2B5EF4-FFF2-40B4-BE49-F238E27FC236}">
                <a16:creationId xmlns:a16="http://schemas.microsoft.com/office/drawing/2014/main" id="{DA3FCA5F-40DD-439E-8B2B-F1B847B4B86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937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" action="ppaction://noaction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>
                <a:latin typeface="Lora"/>
                <a:ea typeface="Lora"/>
                <a:cs typeface="Lora"/>
                <a:sym typeface="Lora"/>
                <a:hlinkClick r:id="rId3"/>
              </a:rPr>
              <a:t>www.slidescarnival.com/help-use-presentation-template</a:t>
            </a:r>
            <a:endParaRPr sz="11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>
                <a:latin typeface="Lora"/>
                <a:ea typeface="Lora"/>
                <a:cs typeface="Lora"/>
                <a:sym typeface="Lora"/>
                <a:hlinkClick r:id="rId4"/>
              </a:rPr>
              <a:t>Creative Commons Attribution license</a:t>
            </a:r>
            <a:r>
              <a:rPr lang="en" sz="1100" i="1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</a:t>
            </a:r>
            <a:r>
              <a:rPr lang="en" dirty="0">
                <a:highlight>
                  <a:srgbClr val="FFCD00"/>
                </a:highlight>
              </a:rPr>
              <a:t> philosophical thoughts </a:t>
            </a:r>
            <a:r>
              <a:rPr lang="en" dirty="0"/>
              <a:t>from the reader.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</a:t>
            </a:r>
            <a:r>
              <a:rPr lang="en" dirty="0">
                <a:highlight>
                  <a:srgbClr val="FFCD00"/>
                </a:highlight>
              </a:rPr>
              <a:t>slide tit</a:t>
            </a:r>
            <a:r>
              <a:rPr lang="es-ES" dirty="0">
                <a:highlight>
                  <a:srgbClr val="FFCD00"/>
                </a:highlight>
              </a:rPr>
              <a:t>le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0" y="2878138"/>
            <a:ext cx="5241925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  <a:highlight>
                  <a:srgbClr val="800080"/>
                </a:highlight>
              </a:rPr>
              <a:t>Big concept</a:t>
            </a:r>
            <a:endParaRPr sz="4800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524192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Personalizado 2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094F6"/>
      </a:accent1>
      <a:accent2>
        <a:srgbClr val="4C0C98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1263</Words>
  <Application>Microsoft Office PowerPoint</Application>
  <PresentationFormat>Presentación en pantalla (16:9)</PresentationFormat>
  <Paragraphs>198</Paragraphs>
  <Slides>33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Calibri</vt:lpstr>
      <vt:lpstr>Quattrocento Sans</vt:lpstr>
      <vt:lpstr>Arial</vt:lpstr>
      <vt:lpstr>Lora</vt:lpstr>
      <vt:lpstr>Montserrat</vt:lpstr>
      <vt:lpstr>Viola template</vt:lpstr>
      <vt:lpstr>This is your presentation title</vt:lpstr>
      <vt:lpstr>Instructions for use</vt:lpstr>
      <vt:lpstr>Hello!</vt:lpstr>
      <vt:lpstr>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Presentación de PowerPoint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Presentación de PowerPoint</vt:lpstr>
      <vt:lpstr>Diagrams and infographics</vt:lpstr>
      <vt:lpstr>Presentación de PowerPoint</vt:lpstr>
      <vt:lpstr>Presentación de PowerPoint</vt:lpstr>
      <vt:lpstr>Presentación de PowerPoint</vt:lpstr>
      <vt:lpstr>Instructions for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BELEN SERRANO ANTON</cp:lastModifiedBy>
  <cp:revision>4</cp:revision>
  <dcterms:created xsi:type="dcterms:W3CDTF">2020-06-17T18:02:59Z</dcterms:created>
  <dcterms:modified xsi:type="dcterms:W3CDTF">2020-06-17T18:31:08Z</dcterms:modified>
</cp:coreProperties>
</file>