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ora"/>
      <p:regular r:id="rId41"/>
      <p:bold r:id="rId42"/>
      <p:italic r:id="rId43"/>
      <p:boldItalic r:id="rId44"/>
    </p:embeddedFont>
    <p:embeddedFont>
      <p:font typeface="Quattrocento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DB75CE-6D46-4B8C-A322-AA91F6A15A6A}">
  <a:tblStyle styleId="{A4DB75CE-6D46-4B8C-A322-AA91F6A15A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ora-bold.fntdata"/><Relationship Id="rId41" Type="http://schemas.openxmlformats.org/officeDocument/2006/relationships/font" Target="fonts/Lora-regular.fntdata"/><Relationship Id="rId22" Type="http://schemas.openxmlformats.org/officeDocument/2006/relationships/slide" Target="slides/slide17.xml"/><Relationship Id="rId44" Type="http://schemas.openxmlformats.org/officeDocument/2006/relationships/font" Target="fonts/Lora-boldItalic.fntdata"/><Relationship Id="rId21" Type="http://schemas.openxmlformats.org/officeDocument/2006/relationships/slide" Target="slides/slide16.xml"/><Relationship Id="rId43" Type="http://schemas.openxmlformats.org/officeDocument/2006/relationships/font" Target="fonts/Lora-italic.fntdata"/><Relationship Id="rId24" Type="http://schemas.openxmlformats.org/officeDocument/2006/relationships/slide" Target="slides/slide19.xml"/><Relationship Id="rId46" Type="http://schemas.openxmlformats.org/officeDocument/2006/relationships/font" Target="fonts/QuattrocentoSans-bold.fntdata"/><Relationship Id="rId23" Type="http://schemas.openxmlformats.org/officeDocument/2006/relationships/slide" Target="slides/slide18.xml"/><Relationship Id="rId45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Quattrocento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Quattrocento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lora" TargetMode="External"/><Relationship Id="rId4" Type="http://schemas.openxmlformats.org/officeDocument/2006/relationships/hyperlink" Target="https://www.fontsquirrel.com/fonts/quattrocento-san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b="1"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pigargo.jpg"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  <a:endParaRPr i="1" sz="180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fmla="val 160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b="1"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flipH="1" rot="-1800047">
            <a:off x="3221956" y="1467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 flipH="1" rot="-9000757">
            <a:off x="3220953" y="1465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{A4DB75CE-6D46-4B8C-A322-AA91F6A15A6A}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>
            <p:ph idx="4294967295" type="title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27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/>
          <p:nvPr>
            <p:ph idx="4294967295" type="subTitle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/>
          <p:nvPr>
            <p:ph idx="4294967295" type="ctrTitle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/>
          <p:nvPr>
            <p:ph idx="4294967295" type="subTitle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/>
          <p:nvPr>
            <p:ph idx="4294967295" type="ctrTitle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/>
          <p:nvPr>
            <p:ph idx="4294967295" type="subTitle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317" name="Google Shape;317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/>
          <p:nvPr>
            <p:ph idx="2" type="body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5" name="Google Shape;325;p30"/>
          <p:cNvSpPr txBox="1"/>
          <p:nvPr>
            <p:ph idx="3" type="body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6" name="Google Shape;326;p30"/>
          <p:cNvSpPr txBox="1"/>
          <p:nvPr>
            <p:ph idx="1" type="body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7" name="Google Shape;327;p30"/>
          <p:cNvSpPr txBox="1"/>
          <p:nvPr>
            <p:ph idx="2" type="body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/>
          <p:nvPr>
            <p:ph idx="3" type="body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action="ppaction://hlinksldjump"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b="1"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/>
          <p:nvPr>
            <p:ph idx="1" type="body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36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these pages: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  <a:endParaRPr b="1" sz="14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0" name="Google Shape;420;p3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b="1"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1" name="Google Shape;1331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2" name="Google Shape;1332;p4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