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2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3" r:id="rId17"/>
    <p:sldId id="271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71932" autoAdjust="0"/>
  </p:normalViewPr>
  <p:slideViewPr>
    <p:cSldViewPr>
      <p:cViewPr varScale="1">
        <p:scale>
          <a:sx n="84" d="100"/>
          <a:sy n="84" d="100"/>
        </p:scale>
        <p:origin x="-2394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0D0D7-EC75-4190-9AB6-8FCC85B672BC}" type="datetimeFigureOut">
              <a:rPr lang="es-ES" smtClean="0"/>
              <a:pPr/>
              <a:t>01/07/2014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B4E7E-B9F5-40CB-A95D-F39EDA726DF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180980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B1685-4BFC-45C1-818E-32929514909B}" type="datetimeFigureOut">
              <a:rPr lang="es-ES" smtClean="0"/>
              <a:pPr/>
              <a:t>01/07/2014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DB397-6A5C-40BB-9029-2F18F59D005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7033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DB397-6A5C-40BB-9029-2F18F59D005E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919351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¿Por</a:t>
            </a:r>
            <a:r>
              <a:rPr lang="es-ES" baseline="0" dirty="0" smtClean="0"/>
              <a:t> qué?</a:t>
            </a:r>
          </a:p>
          <a:p>
            <a:r>
              <a:rPr lang="es-ES" baseline="0" dirty="0" smtClean="0"/>
              <a:t>	Cuota de mercado</a:t>
            </a:r>
          </a:p>
          <a:p>
            <a:r>
              <a:rPr lang="es-ES" baseline="0" dirty="0" smtClean="0"/>
              <a:t>	Libre y Abierto</a:t>
            </a:r>
          </a:p>
          <a:p>
            <a:r>
              <a:rPr lang="es-ES" baseline="0" dirty="0" smtClean="0"/>
              <a:t>	Facilidad </a:t>
            </a:r>
            <a:r>
              <a:rPr lang="es-ES" baseline="0" dirty="0" err="1" smtClean="0"/>
              <a:t>distribucion</a:t>
            </a:r>
            <a:endParaRPr lang="es-ES" baseline="0" dirty="0" smtClean="0"/>
          </a:p>
          <a:p>
            <a:endParaRPr lang="es-ES" baseline="0" dirty="0" smtClean="0"/>
          </a:p>
          <a:p>
            <a:r>
              <a:rPr lang="es-ES" baseline="0" dirty="0" smtClean="0"/>
              <a:t>(Grafica de </a:t>
            </a:r>
            <a:r>
              <a:rPr lang="es-ES" baseline="0" dirty="0" err="1" smtClean="0"/>
              <a:t>evolucion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android</a:t>
            </a:r>
            <a:r>
              <a:rPr lang="es-ES" baseline="0" dirty="0" smtClean="0"/>
              <a:t>)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DB397-6A5C-40BB-9029-2F18F59D005E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734322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¿Qué es?</a:t>
            </a:r>
          </a:p>
          <a:p>
            <a:r>
              <a:rPr lang="es-ES" dirty="0" smtClean="0"/>
              <a:t>	Red </a:t>
            </a:r>
            <a:r>
              <a:rPr lang="es-ES" dirty="0" err="1" smtClean="0"/>
              <a:t>inalambrica</a:t>
            </a:r>
            <a:r>
              <a:rPr lang="es-ES" dirty="0" smtClean="0"/>
              <a:t> de </a:t>
            </a:r>
            <a:r>
              <a:rPr lang="es-ES" dirty="0" err="1" smtClean="0"/>
              <a:t>area</a:t>
            </a:r>
            <a:r>
              <a:rPr lang="es-ES" dirty="0" smtClean="0"/>
              <a:t> local,</a:t>
            </a:r>
            <a:r>
              <a:rPr lang="es-ES" baseline="0" dirty="0" smtClean="0"/>
              <a:t> 300Mb/s, 2.4Ghz</a:t>
            </a:r>
          </a:p>
          <a:p>
            <a:r>
              <a:rPr lang="es-ES" baseline="0" dirty="0" smtClean="0"/>
              <a:t>¿Cómo funciona?</a:t>
            </a:r>
          </a:p>
          <a:p>
            <a:r>
              <a:rPr lang="es-ES" baseline="0" dirty="0" smtClean="0"/>
              <a:t>	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dispositivo capta la señal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-Fi de un dispositivo de red. 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dirección MAC, el dispositivo se conecta a una base de datos en la que hay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coordenadas cartesianas asociadas a MAC y la intensidad que la 	señal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-Fi .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interpolar entre la intensidad captada y la guardada en la base de datos.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¿Por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qué?</a:t>
            </a:r>
          </a:p>
          <a:p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Existencia de antenas en todo el edificio</a:t>
            </a:r>
          </a:p>
          <a:p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Pequeño error</a:t>
            </a:r>
          </a:p>
          <a:p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Sin conexión permanente</a:t>
            </a:r>
          </a:p>
          <a:p>
            <a:endParaRPr lang="es-E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(DIBUJO ANTENAS WIFI)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DB397-6A5C-40BB-9029-2F18F59D005E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988567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AVANTI</a:t>
            </a:r>
          </a:p>
          <a:p>
            <a:r>
              <a:rPr lang="es-ES" dirty="0" smtClean="0"/>
              <a:t>	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 de evacuación de incendios.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Combinaba la tecnología de posicionamiento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-fi para el posicionamiento en interiores.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La predicción del movimiento gracias a los sensores de los terminales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Realidad aumentada</a:t>
            </a:r>
          </a:p>
          <a:p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MARIANA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Primera planta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Instrucciones rudimentarias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Sistemas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voz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(Imagen logos)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DB397-6A5C-40BB-9029-2F18F59D005E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564602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</a:t>
            </a:r>
            <a:r>
              <a:rPr lang="es-E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primer objetivo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estudiar y crear un sistema capaz de reconocer en qué planta nos encontramos e indicarnos en cualquier momento si tenemos que subir o bajar para continuar nuestro camino, para poder así guiarnos por todo el edificio de la facultad.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</a:t>
            </a:r>
            <a:r>
              <a:rPr lang="es-E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segundo objetivo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se establece, es la completa reestructuración en el sistema que maneja la información relativa a la estructura del edificio. Se trata de un sistema genérico que permita a la aplicación ser utilizada no sólo en la Facultad de Informática, si no en cualquier edificio que se desee.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 </a:t>
            </a:r>
            <a:r>
              <a:rPr lang="es-E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tercer objetivo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tiene la completa renovación del sistema de generación de instrucciones, para hacerlas interactivas. Estas instrucciones se darán en un lenguaje más natural y utilizando elementos de referencia del entorno, para facilitar su entendimiento. Se proporcionarán paso a paso para evitar que el usuario se pierda.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DB397-6A5C-40BB-9029-2F18F59D005E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586047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Vuelco</a:t>
            </a:r>
            <a:r>
              <a:rPr lang="es-ES" baseline="0" dirty="0" smtClean="0"/>
              <a:t> de la base de datos</a:t>
            </a:r>
          </a:p>
          <a:p>
            <a:r>
              <a:rPr lang="es-ES" baseline="0" dirty="0" smtClean="0"/>
              <a:t>	</a:t>
            </a:r>
            <a:r>
              <a:rPr lang="es-ES" baseline="0" dirty="0" err="1" smtClean="0"/>
              <a:t>MySQL</a:t>
            </a:r>
            <a:r>
              <a:rPr lang="es-ES" baseline="0" dirty="0" smtClean="0"/>
              <a:t> y PHP</a:t>
            </a:r>
          </a:p>
          <a:p>
            <a:r>
              <a:rPr lang="es-ES" baseline="0" dirty="0" smtClean="0"/>
              <a:t>	coordenadas x y z, intensidad , MAC</a:t>
            </a:r>
          </a:p>
          <a:p>
            <a:r>
              <a:rPr lang="es-ES" baseline="0" dirty="0" smtClean="0"/>
              <a:t>	Servidor externo</a:t>
            </a:r>
          </a:p>
          <a:p>
            <a:r>
              <a:rPr lang="es-ES" baseline="0" dirty="0" smtClean="0"/>
              <a:t>Mediciones:</a:t>
            </a:r>
          </a:p>
          <a:p>
            <a:r>
              <a:rPr lang="es-ES" baseline="0" dirty="0" smtClean="0"/>
              <a:t>	(Con el dibujo)</a:t>
            </a:r>
          </a:p>
          <a:p>
            <a:r>
              <a:rPr lang="es-ES" baseline="0" dirty="0" smtClean="0"/>
              <a:t>	Que es x y z, cada tres baldosas mas o menos</a:t>
            </a:r>
          </a:p>
          <a:p>
            <a:r>
              <a:rPr lang="es-ES" baseline="0" dirty="0" smtClean="0"/>
              <a:t>	Cada 50cm, (mas o menos cada tres baldosas)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DB397-6A5C-40BB-9029-2F18F59D005E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003361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Mediante voz</a:t>
            </a:r>
            <a:r>
              <a:rPr lang="es-ES" baseline="0" dirty="0" smtClean="0"/>
              <a:t> o texto, interactivo, discapacidades</a:t>
            </a:r>
          </a:p>
          <a:p>
            <a:r>
              <a:rPr lang="es-ES" baseline="0" dirty="0" smtClean="0"/>
              <a:t>K vecinos</a:t>
            </a:r>
          </a:p>
          <a:p>
            <a:endParaRPr lang="es-ES" baseline="0" dirty="0" smtClean="0"/>
          </a:p>
          <a:p>
            <a:r>
              <a:rPr lang="es-ES" baseline="0" dirty="0" smtClean="0"/>
              <a:t>(Cambiar imagen)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DB397-6A5C-40BB-9029-2F18F59D005E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43540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(ficheros </a:t>
            </a:r>
            <a:r>
              <a:rPr lang="es-ES" dirty="0" err="1" smtClean="0"/>
              <a:t>xml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DB397-6A5C-40BB-9029-2F18F59D005E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14478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Instrucciones para discapacitados</a:t>
            </a:r>
          </a:p>
          <a:p>
            <a:r>
              <a:rPr lang="es-ES" dirty="0" smtClean="0"/>
              <a:t>Instrucciones</a:t>
            </a:r>
            <a:r>
              <a:rPr lang="es-ES" baseline="0" dirty="0" smtClean="0"/>
              <a:t> mas </a:t>
            </a:r>
            <a:r>
              <a:rPr lang="es-ES" baseline="0" dirty="0" err="1" smtClean="0"/>
              <a:t>dinamicas</a:t>
            </a:r>
            <a:r>
              <a:rPr lang="es-ES" baseline="0" dirty="0" smtClean="0"/>
              <a:t>(visuales)</a:t>
            </a:r>
          </a:p>
          <a:p>
            <a:r>
              <a:rPr lang="es-ES" baseline="0" dirty="0" smtClean="0"/>
              <a:t>Compartir ubicación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DB397-6A5C-40BB-9029-2F18F59D005E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32793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D5B85A8-AA80-463E-A93F-F71A69BEB34C}" type="datetime1">
              <a:rPr lang="es-ES" smtClean="0"/>
              <a:pPr/>
              <a:t>01/07/2014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957DACD-C2DB-4EE0-91F8-A50ECE02575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AF46-1569-465A-AE06-9C88F77C9408}" type="datetime1">
              <a:rPr lang="es-ES" smtClean="0"/>
              <a:pPr/>
              <a:t>01/07/2014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DACD-C2DB-4EE0-91F8-A50ECE02575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D90C-2030-4108-9342-C07BBDDA5D5D}" type="datetime1">
              <a:rPr lang="es-ES" smtClean="0"/>
              <a:pPr/>
              <a:t>01/07/2014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DACD-C2DB-4EE0-91F8-A50ECE02575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175F-3C63-41D3-98BF-A1A5C6F026BF}" type="datetime1">
              <a:rPr lang="es-ES" smtClean="0"/>
              <a:pPr/>
              <a:t>01/07/2014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DACD-C2DB-4EE0-91F8-A50ECE02575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0827-2D01-4131-9BF7-985CBA11E344}" type="datetime1">
              <a:rPr lang="es-ES" smtClean="0"/>
              <a:pPr/>
              <a:t>01/07/2014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DACD-C2DB-4EE0-91F8-A50ECE02575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630A-263D-4CB7-91A5-1E607F6DF244}" type="datetime1">
              <a:rPr lang="es-ES" smtClean="0"/>
              <a:pPr/>
              <a:t>01/07/2014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DACD-C2DB-4EE0-91F8-A50ECE02575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4366-8705-4F57-94B7-0FB4CD7106F2}" type="datetime1">
              <a:rPr lang="es-ES" smtClean="0"/>
              <a:pPr/>
              <a:t>01/07/2014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DACD-C2DB-4EE0-91F8-A50ECE02575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57FF-D68D-4144-83D6-0705BDA0AA4E}" type="datetime1">
              <a:rPr lang="es-ES" smtClean="0"/>
              <a:pPr/>
              <a:t>01/07/2014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DACD-C2DB-4EE0-91F8-A50ECE02575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B768-5BF3-4DD6-B5DF-991ED7C85AF0}" type="datetime1">
              <a:rPr lang="es-ES" smtClean="0"/>
              <a:pPr/>
              <a:t>01/07/2014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DACD-C2DB-4EE0-91F8-A50ECE02575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04BE-698C-4E04-A032-0536A4F9F20E}" type="datetime1">
              <a:rPr lang="es-ES" smtClean="0"/>
              <a:pPr/>
              <a:t>01/07/2014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DACD-C2DB-4EE0-91F8-A50ECE02575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0CBC-883A-4D00-B167-9BFDF7D8F618}" type="datetime1">
              <a:rPr lang="es-ES" smtClean="0"/>
              <a:pPr/>
              <a:t>01/07/2014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DACD-C2DB-4EE0-91F8-A50ECE02575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9DFA144-9D61-40F0-8E47-5C4BD0350835}" type="datetime1">
              <a:rPr lang="es-ES" smtClean="0"/>
              <a:pPr/>
              <a:t>01/07/2014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957DACD-C2DB-4EE0-91F8-A50ECE02575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2400" b="1" dirty="0" smtClean="0"/>
              <a:t>Generador interactivo </a:t>
            </a:r>
            <a:r>
              <a:rPr lang="es-ES" sz="2400" b="1" dirty="0"/>
              <a:t>de </a:t>
            </a:r>
            <a:r>
              <a:rPr lang="es-ES" sz="2400" b="1" dirty="0" smtClean="0"/>
              <a:t>instrucciones de </a:t>
            </a:r>
            <a:r>
              <a:rPr lang="es-ES" sz="2400" b="1" dirty="0"/>
              <a:t>guía sobre plataformas </a:t>
            </a:r>
            <a:r>
              <a:rPr lang="es-ES" sz="2400" b="1" dirty="0" smtClean="0"/>
              <a:t>móviles</a:t>
            </a:r>
            <a:endParaRPr lang="es-ES" sz="2400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s-ES" dirty="0" smtClean="0"/>
          </a:p>
          <a:p>
            <a:pPr algn="r"/>
            <a:r>
              <a:rPr lang="es-ES" dirty="0" smtClean="0"/>
              <a:t>Víctor Gutiérrez</a:t>
            </a:r>
          </a:p>
          <a:p>
            <a:pPr algn="r"/>
            <a:r>
              <a:rPr lang="es-ES" dirty="0" smtClean="0"/>
              <a:t>Juan Diego Lozano</a:t>
            </a:r>
          </a:p>
          <a:p>
            <a:pPr algn="r"/>
            <a:r>
              <a:rPr lang="es-ES" dirty="0" smtClean="0"/>
              <a:t>Víctor Pose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46367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Mapeo del edificio</a:t>
            </a:r>
            <a:endParaRPr lang="es-ES" dirty="0"/>
          </a:p>
        </p:txBody>
      </p:sp>
      <p:pic>
        <p:nvPicPr>
          <p:cNvPr id="5" name="image27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61670" y="2509081"/>
            <a:ext cx="7038722" cy="3800239"/>
          </a:xfrm>
          <a:prstGeom prst="rect">
            <a:avLst/>
          </a:prstGeom>
          <a:ln/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1043492" y="2323653"/>
            <a:ext cx="6777317" cy="817316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Cuadrantes</a:t>
            </a:r>
          </a:p>
          <a:p>
            <a:pPr lvl="1"/>
            <a:r>
              <a:rPr lang="es-ES" dirty="0" smtClean="0"/>
              <a:t>Identificador único</a:t>
            </a:r>
          </a:p>
          <a:p>
            <a:pPr lvl="1"/>
            <a:r>
              <a:rPr lang="es-ES" dirty="0" smtClean="0"/>
              <a:t>Coordenadas (NW,SE)</a:t>
            </a:r>
          </a:p>
          <a:p>
            <a:pPr lvl="1"/>
            <a:r>
              <a:rPr lang="es-ES" dirty="0" smtClean="0"/>
              <a:t>Conexiones (N,S,E,O)</a:t>
            </a:r>
          </a:p>
          <a:p>
            <a:pPr lvl="1"/>
            <a:r>
              <a:rPr lang="es-ES" dirty="0" smtClean="0"/>
              <a:t>Objetos</a:t>
            </a:r>
          </a:p>
          <a:p>
            <a:r>
              <a:rPr lang="es-ES" dirty="0" smtClean="0"/>
              <a:t>Estancias</a:t>
            </a:r>
          </a:p>
          <a:p>
            <a:r>
              <a:rPr lang="es-ES" dirty="0" smtClean="0"/>
              <a:t>Plantas</a:t>
            </a:r>
          </a:p>
          <a:p>
            <a:endParaRPr lang="es-ES" dirty="0" smtClean="0"/>
          </a:p>
          <a:p>
            <a:endParaRPr lang="es-ES" dirty="0" smtClean="0"/>
          </a:p>
          <a:p>
            <a:pPr lvl="1"/>
            <a:endParaRPr lang="es-ES" dirty="0" smtClean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DACD-C2DB-4EE0-91F8-A50ECE025754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16070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Mapeo del edificio</a:t>
            </a:r>
            <a:endParaRPr lang="es-ES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Organización y estructuración </a:t>
            </a:r>
            <a:r>
              <a:rPr lang="es-ES" b="1" dirty="0" smtClean="0"/>
              <a:t>genérica</a:t>
            </a:r>
            <a:endParaRPr lang="es-ES" dirty="0"/>
          </a:p>
        </p:txBody>
      </p:sp>
      <p:pic>
        <p:nvPicPr>
          <p:cNvPr id="7170" name="Picture 2" descr="E:\Víctor\Documentos\Cosas\presentacionProyecto\ib4yhbw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3175" y="2708920"/>
            <a:ext cx="4057650" cy="3581400"/>
          </a:xfrm>
          <a:prstGeom prst="rect">
            <a:avLst/>
          </a:prstGeom>
          <a:noFill/>
        </p:spPr>
      </p:pic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DACD-C2DB-4EE0-91F8-A50ECE025754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585735" y="4941168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Edificio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6372200" y="3068960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Planta1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6372200" y="566124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Planta 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10520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Cálculo de la ruta</a:t>
            </a:r>
            <a:endParaRPr lang="es-ES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Obtención de </a:t>
            </a:r>
            <a:r>
              <a:rPr lang="es-ES" b="1" dirty="0" smtClean="0"/>
              <a:t>origen </a:t>
            </a:r>
            <a:r>
              <a:rPr lang="es-ES" dirty="0" smtClean="0"/>
              <a:t>y </a:t>
            </a:r>
            <a:r>
              <a:rPr lang="es-ES" b="1" dirty="0" smtClean="0"/>
              <a:t>destino</a:t>
            </a:r>
          </a:p>
          <a:p>
            <a:r>
              <a:rPr lang="es-ES" dirty="0" smtClean="0"/>
              <a:t>Ruta mínima: </a:t>
            </a:r>
            <a:r>
              <a:rPr lang="es-ES" b="1" dirty="0" err="1" smtClean="0"/>
              <a:t>Dijkstra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DACD-C2DB-4EE0-91F8-A50ECE025754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8427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Sistema de instrucciones</a:t>
            </a:r>
            <a:endParaRPr lang="es-ES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Paso a paso</a:t>
            </a:r>
          </a:p>
          <a:p>
            <a:r>
              <a:rPr lang="es-ES" dirty="0" smtClean="0"/>
              <a:t>Puntos clave de la ruta</a:t>
            </a:r>
          </a:p>
          <a:p>
            <a:pPr marL="68580" indent="0">
              <a:buNone/>
            </a:pP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DACD-C2DB-4EE0-91F8-A50ECE025754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01317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Sistema de instrucciones</a:t>
            </a:r>
            <a:endParaRPr lang="es-ES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Reproducción</a:t>
            </a:r>
          </a:p>
          <a:p>
            <a:r>
              <a:rPr lang="es-ES" dirty="0" smtClean="0"/>
              <a:t>Recalcular ruta</a:t>
            </a:r>
            <a:endParaRPr lang="es-ES" dirty="0"/>
          </a:p>
        </p:txBody>
      </p:sp>
      <p:pic>
        <p:nvPicPr>
          <p:cNvPr id="6146" name="Picture 2" descr="E:\Víctor\Documentos\Cosas\presentacionProyecto\22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2348880"/>
            <a:ext cx="3219450" cy="3790950"/>
          </a:xfrm>
          <a:prstGeom prst="rect">
            <a:avLst/>
          </a:prstGeom>
          <a:noFill/>
        </p:spPr>
      </p:pic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DACD-C2DB-4EE0-91F8-A50ECE025754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19963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Localización en diferentes plantas</a:t>
            </a:r>
          </a:p>
          <a:p>
            <a:r>
              <a:rPr lang="es-ES" dirty="0" smtClean="0"/>
              <a:t>Aplicación genérica</a:t>
            </a:r>
          </a:p>
          <a:p>
            <a:r>
              <a:rPr lang="es-ES" dirty="0" smtClean="0"/>
              <a:t>Instrucciones interactivas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DACD-C2DB-4EE0-91F8-A50ECE025754}" type="slidenum">
              <a:rPr lang="es-ES" smtClean="0"/>
              <a:pPr/>
              <a:t>15</a:t>
            </a:fld>
            <a:endParaRPr lang="es-ES"/>
          </a:p>
        </p:txBody>
      </p:sp>
      <p:pic>
        <p:nvPicPr>
          <p:cNvPr id="11" name="Picture 2" descr="E:\Víctor\Documentos\Cosas\presentacionProyecto\wwahy8c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2774082"/>
            <a:ext cx="576064" cy="432048"/>
          </a:xfrm>
          <a:prstGeom prst="rect">
            <a:avLst/>
          </a:prstGeom>
          <a:noFill/>
        </p:spPr>
      </p:pic>
      <p:pic>
        <p:nvPicPr>
          <p:cNvPr id="12" name="Picture 2" descr="E:\Víctor\Documentos\Cosas\presentacionProyecto\wwahy8c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2276872"/>
            <a:ext cx="576064" cy="432048"/>
          </a:xfrm>
          <a:prstGeom prst="rect">
            <a:avLst/>
          </a:prstGeom>
          <a:noFill/>
        </p:spPr>
      </p:pic>
      <p:pic>
        <p:nvPicPr>
          <p:cNvPr id="13" name="Picture 2" descr="E:\Víctor\Documentos\Cosas\presentacionProyecto\wwahy8c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3140968"/>
            <a:ext cx="576064" cy="4320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767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Trabajo futuro</a:t>
            </a:r>
            <a:endParaRPr lang="es-ES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Instrucciones más </a:t>
            </a:r>
            <a:r>
              <a:rPr lang="es-ES" dirty="0" smtClean="0"/>
              <a:t>dinámicas</a:t>
            </a:r>
          </a:p>
          <a:p>
            <a:r>
              <a:rPr lang="es-ES" dirty="0" smtClean="0"/>
              <a:t>Accesibilidad</a:t>
            </a:r>
          </a:p>
          <a:p>
            <a:r>
              <a:rPr lang="es-ES" dirty="0" smtClean="0"/>
              <a:t>Guía visual</a:t>
            </a:r>
          </a:p>
          <a:p>
            <a:pPr marL="68580" indent="0">
              <a:buNone/>
            </a:pP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DACD-C2DB-4EE0-91F8-A50ECE025754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15912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Preguntas</a:t>
            </a:r>
            <a:endParaRPr lang="es-ES" dirty="0"/>
          </a:p>
        </p:txBody>
      </p:sp>
      <p:pic>
        <p:nvPicPr>
          <p:cNvPr id="1026" name="Picture 2" descr="E:\Víctor\Documentos\Cosas\presentacionProyecto\pregunt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8013" y="2458566"/>
            <a:ext cx="2847975" cy="2914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7594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Localización en interiores</a:t>
            </a:r>
            <a:endParaRPr lang="es-ES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DACD-C2DB-4EE0-91F8-A50ECE025754}" type="slidenum">
              <a:rPr lang="es-ES" smtClean="0"/>
              <a:pPr/>
              <a:t>2</a:t>
            </a:fld>
            <a:endParaRPr lang="es-ES"/>
          </a:p>
        </p:txBody>
      </p:sp>
      <p:pic>
        <p:nvPicPr>
          <p:cNvPr id="1026" name="Picture 2" descr="E:\Víctor\Documentos\Cosas\presentacionProyecto\IMG_20140701_11451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924944"/>
            <a:ext cx="4608512" cy="3456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8398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Android</a:t>
            </a:r>
            <a:endParaRPr lang="es-ES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¿Por qué?</a:t>
            </a:r>
            <a:endParaRPr lang="es-ES" dirty="0"/>
          </a:p>
        </p:txBody>
      </p:sp>
      <p:pic>
        <p:nvPicPr>
          <p:cNvPr id="2050" name="Picture 2" descr="E:\Víctor\Documentos\Cosas\presentacionProyecto\image_galler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3068960"/>
            <a:ext cx="5328592" cy="3092295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3590620" y="6093296"/>
            <a:ext cx="37176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i="1" dirty="0" smtClean="0"/>
              <a:t>Cuota de mercado de los sistemas operativos</a:t>
            </a:r>
          </a:p>
          <a:p>
            <a:r>
              <a:rPr lang="es-ES" sz="1100" i="1" dirty="0" smtClean="0"/>
              <a:t> para móviles en el mundo (fuente: </a:t>
            </a:r>
            <a:r>
              <a:rPr lang="es-ES" sz="1100" i="1" dirty="0" err="1" smtClean="0"/>
              <a:t>Gartner</a:t>
            </a:r>
            <a:r>
              <a:rPr lang="es-ES" sz="1100" i="1" dirty="0" smtClean="0"/>
              <a:t> </a:t>
            </a:r>
            <a:r>
              <a:rPr lang="es-ES" sz="1100" i="1" dirty="0" err="1" smtClean="0"/>
              <a:t>Group</a:t>
            </a:r>
            <a:r>
              <a:rPr lang="es-ES" sz="1100" i="1" dirty="0" smtClean="0"/>
              <a:t>).</a:t>
            </a:r>
            <a:endParaRPr lang="es-ES" sz="1100" dirty="0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DACD-C2DB-4EE0-91F8-A50ECE025754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04443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Posicionamiento </a:t>
            </a:r>
            <a:r>
              <a:rPr lang="es-ES" dirty="0" err="1" smtClean="0"/>
              <a:t>wifi</a:t>
            </a:r>
            <a:endParaRPr lang="es-ES" dirty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¿Qué es?</a:t>
            </a:r>
          </a:p>
          <a:p>
            <a:r>
              <a:rPr lang="es-ES" dirty="0" smtClean="0"/>
              <a:t>¿Cómo funciona?</a:t>
            </a:r>
          </a:p>
          <a:p>
            <a:r>
              <a:rPr lang="es-ES" dirty="0" smtClean="0"/>
              <a:t>¿Por qué lo hemos escogido?</a:t>
            </a:r>
            <a:endParaRPr lang="es-ES" dirty="0"/>
          </a:p>
        </p:txBody>
      </p:sp>
      <p:pic>
        <p:nvPicPr>
          <p:cNvPr id="3075" name="Picture 3" descr="E:\Víctor\Documentos\Cosas\presentacionProyecto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3356992"/>
            <a:ext cx="3324226" cy="3162300"/>
          </a:xfrm>
          <a:prstGeom prst="rect">
            <a:avLst/>
          </a:prstGeom>
          <a:noFill/>
        </p:spPr>
      </p:pic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DACD-C2DB-4EE0-91F8-A50ECE025754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0833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Víctor\Documentos\Cosas\presentacionProyecto\icon_fir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2276872"/>
            <a:ext cx="971550" cy="962025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Trabajo previo</a:t>
            </a:r>
            <a:endParaRPr lang="es-ES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AVANTI: Sistema de asistencia a la evacuación de incendios</a:t>
            </a:r>
          </a:p>
          <a:p>
            <a:r>
              <a:rPr lang="es-ES" dirty="0" smtClean="0"/>
              <a:t>Sistema de guía por voz en interiores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DACD-C2DB-4EE0-91F8-A50ECE025754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898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Localización en diferentes plantas</a:t>
            </a:r>
          </a:p>
          <a:p>
            <a:r>
              <a:rPr lang="es-ES" dirty="0" smtClean="0"/>
              <a:t>Aplicación genérica</a:t>
            </a:r>
          </a:p>
          <a:p>
            <a:r>
              <a:rPr lang="es-ES" dirty="0" smtClean="0"/>
              <a:t>Instrucciones interactivas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DACD-C2DB-4EE0-91F8-A50ECE025754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2557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</a:t>
            </a:r>
            <a:endParaRPr lang="es-ES" dirty="0"/>
          </a:p>
        </p:txBody>
      </p:sp>
      <p:pic>
        <p:nvPicPr>
          <p:cNvPr id="3" name="image22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139952" y="2323652"/>
            <a:ext cx="4104456" cy="4104456"/>
          </a:xfrm>
          <a:prstGeom prst="rect">
            <a:avLst/>
          </a:prstGeom>
          <a:ln/>
        </p:spPr>
      </p:pic>
      <p:sp>
        <p:nvSpPr>
          <p:cNvPr id="4" name="2 Marcador de contenido"/>
          <p:cNvSpPr txBox="1">
            <a:spLocks/>
          </p:cNvSpPr>
          <p:nvPr/>
        </p:nvSpPr>
        <p:spPr>
          <a:xfrm>
            <a:off x="1043493" y="2323652"/>
            <a:ext cx="2016340" cy="3508977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Cliente</a:t>
            </a:r>
          </a:p>
          <a:p>
            <a:r>
              <a:rPr lang="es-ES" dirty="0" smtClean="0"/>
              <a:t>Servidor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DACD-C2DB-4EE0-91F8-A50ECE025754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16639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Inicio de la aplicación</a:t>
            </a:r>
            <a:endParaRPr lang="es-ES" dirty="0"/>
          </a:p>
        </p:txBody>
      </p:sp>
      <p:pic>
        <p:nvPicPr>
          <p:cNvPr id="4" name="image11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763688" y="3429000"/>
            <a:ext cx="5721355" cy="2994198"/>
          </a:xfrm>
          <a:prstGeom prst="rect">
            <a:avLst/>
          </a:prstGeom>
          <a:ln/>
        </p:spPr>
      </p:pic>
      <p:sp>
        <p:nvSpPr>
          <p:cNvPr id="5" name="2 Marcador de contenido"/>
          <p:cNvSpPr txBox="1">
            <a:spLocks/>
          </p:cNvSpPr>
          <p:nvPr/>
        </p:nvSpPr>
        <p:spPr>
          <a:xfrm>
            <a:off x="1043492" y="2323653"/>
            <a:ext cx="6777317" cy="1033340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Base de datos</a:t>
            </a:r>
          </a:p>
          <a:p>
            <a:r>
              <a:rPr lang="es-ES" dirty="0" smtClean="0"/>
              <a:t>Mediciones </a:t>
            </a:r>
            <a:r>
              <a:rPr lang="es-ES" dirty="0" err="1" smtClean="0"/>
              <a:t>wifi</a:t>
            </a:r>
            <a:endParaRPr lang="es-ES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DACD-C2DB-4EE0-91F8-A50ECE025754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566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Indicar ruta</a:t>
            </a:r>
            <a:endParaRPr lang="es-ES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1043493" y="2323652"/>
            <a:ext cx="4920954" cy="3508977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Insertar destino</a:t>
            </a:r>
          </a:p>
          <a:p>
            <a:r>
              <a:rPr lang="es-ES" dirty="0" smtClean="0"/>
              <a:t>Posicionamiento</a:t>
            </a:r>
          </a:p>
          <a:p>
            <a:pPr lvl="1"/>
            <a:r>
              <a:rPr lang="es-ES" dirty="0" smtClean="0"/>
              <a:t>K-vecinos cercanos</a:t>
            </a:r>
          </a:p>
          <a:p>
            <a:r>
              <a:rPr lang="es-ES" dirty="0" smtClean="0"/>
              <a:t>Envío de posición</a:t>
            </a:r>
            <a:endParaRPr lang="es-ES" dirty="0"/>
          </a:p>
        </p:txBody>
      </p:sp>
      <p:pic>
        <p:nvPicPr>
          <p:cNvPr id="5122" name="Picture 2" descr="E:\Víctor\Documentos\Cosas\presentacionProyecto\u7ppyg9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348880"/>
            <a:ext cx="3219450" cy="3790950"/>
          </a:xfrm>
          <a:prstGeom prst="rect">
            <a:avLst/>
          </a:prstGeom>
          <a:noFill/>
        </p:spPr>
      </p:pic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DACD-C2DB-4EE0-91F8-A50ECE025754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46553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325</TotalTime>
  <Words>298</Words>
  <Application>Microsoft Office PowerPoint</Application>
  <PresentationFormat>Presentación en pantalla (4:3)</PresentationFormat>
  <Paragraphs>141</Paragraphs>
  <Slides>17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Austin</vt:lpstr>
      <vt:lpstr>Generador interactivo de instrucciones de guía sobre plataformas móviles</vt:lpstr>
      <vt:lpstr>Introducción</vt:lpstr>
      <vt:lpstr>Android</vt:lpstr>
      <vt:lpstr>Posicionamiento wifi</vt:lpstr>
      <vt:lpstr>Trabajo previo</vt:lpstr>
      <vt:lpstr>Objetivos</vt:lpstr>
      <vt:lpstr>Arquitectura</vt:lpstr>
      <vt:lpstr>Inicio de la aplicación</vt:lpstr>
      <vt:lpstr>Indicar ruta</vt:lpstr>
      <vt:lpstr>Mapeo del edificio</vt:lpstr>
      <vt:lpstr>Mapeo del edificio</vt:lpstr>
      <vt:lpstr>Cálculo de la ruta</vt:lpstr>
      <vt:lpstr>Sistema de instrucciones</vt:lpstr>
      <vt:lpstr>Sistema de instrucciones</vt:lpstr>
      <vt:lpstr>Conclusiones</vt:lpstr>
      <vt:lpstr>Trabajo futuro</vt:lpstr>
      <vt:lpstr>Preguntas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Usuario</cp:lastModifiedBy>
  <cp:revision>53</cp:revision>
  <dcterms:created xsi:type="dcterms:W3CDTF">2014-06-30T08:11:59Z</dcterms:created>
  <dcterms:modified xsi:type="dcterms:W3CDTF">2014-07-01T10:20:55Z</dcterms:modified>
</cp:coreProperties>
</file>