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Lora" panose="020B0604020202020204" charset="0"/>
      <p:regular r:id="rId51"/>
      <p:bold r:id="rId52"/>
      <p:italic r:id="rId53"/>
      <p:boldItalic r:id="rId54"/>
    </p:embeddedFont>
    <p:embeddedFont>
      <p:font typeface="Montserrat" panose="020B0604020202020204" charset="0"/>
      <p:regular r:id="rId55"/>
      <p:bold r:id="rId56"/>
      <p:italic r:id="rId57"/>
      <p:boldItalic r:id="rId58"/>
    </p:embeddedFont>
    <p:embeddedFont>
      <p:font typeface="Quattrocento Sans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094F6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094F6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dirty="0">
                <a:solidFill>
                  <a:schemeClr val="tx1"/>
                </a:solidFill>
                <a:highlight>
                  <a:srgbClr val="C094F6"/>
                </a:highlight>
              </a:rPr>
              <a:t>guía</a:t>
            </a:r>
            <a:r>
              <a:rPr lang="es-ES" dirty="0"/>
              <a:t> desde el origen al destino.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º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58686"/>
              </p:ext>
            </p:extLst>
          </p:nvPr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35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786325"/>
            <a:ext cx="5999265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377045"/>
            <a:ext cx="674544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560947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278430"/>
            <a:ext cx="6987496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º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1997</Words>
  <Application>Microsoft Office PowerPoint</Application>
  <PresentationFormat>Presentación en pantalla (16:9)</PresentationFormat>
  <Paragraphs>273</Paragraphs>
  <Slides>44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Calibri</vt:lpstr>
      <vt:lpstr>Lora</vt:lpstr>
      <vt:lpstr>Arial</vt:lpstr>
      <vt:lpstr>Quattrocento Sans</vt:lpstr>
      <vt:lpstr>Montserrat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25</cp:revision>
  <dcterms:created xsi:type="dcterms:W3CDTF">2020-06-17T18:02:59Z</dcterms:created>
  <dcterms:modified xsi:type="dcterms:W3CDTF">2020-06-18T16:53:23Z</dcterms:modified>
</cp:coreProperties>
</file>