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312" r:id="rId2"/>
    <p:sldId id="308" r:id="rId3"/>
    <p:sldId id="304" r:id="rId4"/>
    <p:sldId id="305" r:id="rId5"/>
    <p:sldId id="306" r:id="rId6"/>
    <p:sldId id="307" r:id="rId7"/>
    <p:sldId id="291" r:id="rId8"/>
    <p:sldId id="292" r:id="rId9"/>
    <p:sldId id="295" r:id="rId10"/>
    <p:sldId id="296" r:id="rId11"/>
    <p:sldId id="297" r:id="rId12"/>
    <p:sldId id="298" r:id="rId13"/>
    <p:sldId id="299" r:id="rId14"/>
    <p:sldId id="309" r:id="rId15"/>
    <p:sldId id="310" r:id="rId16"/>
    <p:sldId id="311" r:id="rId17"/>
    <p:sldId id="300" r:id="rId18"/>
    <p:sldId id="301" r:id="rId19"/>
    <p:sldId id="302" r:id="rId20"/>
    <p:sldId id="303" r:id="rId21"/>
    <p:sldId id="313" r:id="rId22"/>
    <p:sldId id="314" r:id="rId23"/>
    <p:sldId id="315" r:id="rId24"/>
    <p:sldId id="316" r:id="rId25"/>
    <p:sldId id="317" r:id="rId26"/>
    <p:sldId id="318" r:id="rId27"/>
    <p:sldId id="262" r:id="rId28"/>
  </p:sldIdLst>
  <p:sldSz cx="9144000" cy="5143500" type="screen16x9"/>
  <p:notesSz cx="6858000" cy="9144000"/>
  <p:embeddedFontLst>
    <p:embeddedFont>
      <p:font typeface="Lora" panose="020B0604020202020204" charset="0"/>
      <p:regular r:id="rId30"/>
      <p:bold r:id="rId31"/>
      <p:italic r:id="rId32"/>
      <p:boldItalic r:id="rId33"/>
    </p:embeddedFont>
    <p:embeddedFont>
      <p:font typeface="Quattrocento Sans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0189D-D635-42D2-AF2D-4D7468A09CD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E4B80B-23EF-4E0D-9337-B81B16054847}">
      <dgm:prSet phldrT="[Texto]"/>
      <dgm:spPr/>
      <dgm:t>
        <a:bodyPr/>
        <a:lstStyle/>
        <a:p>
          <a:r>
            <a:rPr lang="es-ES" dirty="0"/>
            <a:t>Archivos externos</a:t>
          </a:r>
        </a:p>
      </dgm:t>
    </dgm:pt>
    <dgm:pt modelId="{C6D664F3-32EF-4A28-88BE-990DD43AF6F1}" type="parTrans" cxnId="{E93BB84F-D78A-4A8A-9E9D-D2B77F8AB7AD}">
      <dgm:prSet/>
      <dgm:spPr/>
      <dgm:t>
        <a:bodyPr/>
        <a:lstStyle/>
        <a:p>
          <a:endParaRPr lang="es-ES"/>
        </a:p>
      </dgm:t>
    </dgm:pt>
    <dgm:pt modelId="{425D598D-178F-444B-A4C0-1730043742F6}" type="sibTrans" cxnId="{E93BB84F-D78A-4A8A-9E9D-D2B77F8AB7AD}">
      <dgm:prSet/>
      <dgm:spPr/>
      <dgm:t>
        <a:bodyPr/>
        <a:lstStyle/>
        <a:p>
          <a:endParaRPr lang="es-ES"/>
        </a:p>
      </dgm:t>
    </dgm:pt>
    <dgm:pt modelId="{A741432F-3C06-49D4-B4A5-67F190C4826C}">
      <dgm:prSet phldrT="[Texto]"/>
      <dgm:spPr/>
      <dgm:t>
        <a:bodyPr/>
        <a:lstStyle/>
        <a:p>
          <a:r>
            <a:rPr lang="es-ES" dirty="0"/>
            <a:t>Servidor</a:t>
          </a:r>
        </a:p>
      </dgm:t>
    </dgm:pt>
    <dgm:pt modelId="{0F39ED45-A7F4-4B79-90BB-1E6F067B4E49}" type="parTrans" cxnId="{942D418A-84C4-42D2-9412-1FEFB188DC9C}">
      <dgm:prSet/>
      <dgm:spPr/>
      <dgm:t>
        <a:bodyPr/>
        <a:lstStyle/>
        <a:p>
          <a:endParaRPr lang="es-ES"/>
        </a:p>
      </dgm:t>
    </dgm:pt>
    <dgm:pt modelId="{E81B54BA-3A97-4FAA-B155-6C228C0EE895}" type="sibTrans" cxnId="{942D418A-84C4-42D2-9412-1FEFB188DC9C}">
      <dgm:prSet/>
      <dgm:spPr/>
      <dgm:t>
        <a:bodyPr/>
        <a:lstStyle/>
        <a:p>
          <a:endParaRPr lang="es-ES"/>
        </a:p>
      </dgm:t>
    </dgm:pt>
    <dgm:pt modelId="{5A88C638-89DD-4E23-B0AE-5F4590F674CE}">
      <dgm:prSet phldrT="[Texto]"/>
      <dgm:spPr/>
      <dgm:t>
        <a:bodyPr/>
        <a:lstStyle/>
        <a:p>
          <a:r>
            <a:rPr lang="es-ES" dirty="0"/>
            <a:t>Cliente</a:t>
          </a:r>
        </a:p>
      </dgm:t>
    </dgm:pt>
    <dgm:pt modelId="{25160C39-658F-4A4D-979E-56080EE838E8}" type="parTrans" cxnId="{CE785DE2-1CC5-4BF7-B5B0-EFBD5A24FA4D}">
      <dgm:prSet/>
      <dgm:spPr/>
      <dgm:t>
        <a:bodyPr/>
        <a:lstStyle/>
        <a:p>
          <a:endParaRPr lang="es-ES"/>
        </a:p>
      </dgm:t>
    </dgm:pt>
    <dgm:pt modelId="{015027F2-35D8-472A-9CFD-3D1CF9437633}" type="sibTrans" cxnId="{CE785DE2-1CC5-4BF7-B5B0-EFBD5A24FA4D}">
      <dgm:prSet/>
      <dgm:spPr/>
      <dgm:t>
        <a:bodyPr/>
        <a:lstStyle/>
        <a:p>
          <a:endParaRPr lang="es-ES"/>
        </a:p>
      </dgm:t>
    </dgm:pt>
    <dgm:pt modelId="{35A825AF-94C8-4E7D-9246-A0C0ED4E21BA}" type="pres">
      <dgm:prSet presAssocID="{7FE0189D-D635-42D2-AF2D-4D7468A09CDF}" presName="Name0" presStyleCnt="0">
        <dgm:presLayoutVars>
          <dgm:dir/>
          <dgm:resizeHandles val="exact"/>
        </dgm:presLayoutVars>
      </dgm:prSet>
      <dgm:spPr/>
    </dgm:pt>
    <dgm:pt modelId="{46548575-B147-4483-9D08-87E5E3627F13}" type="pres">
      <dgm:prSet presAssocID="{83E4B80B-23EF-4E0D-9337-B81B16054847}" presName="node" presStyleLbl="node1" presStyleIdx="0" presStyleCnt="3" custRadScaleRad="29221" custRadScaleInc="-286720">
        <dgm:presLayoutVars>
          <dgm:bulletEnabled val="1"/>
        </dgm:presLayoutVars>
      </dgm:prSet>
      <dgm:spPr/>
    </dgm:pt>
    <dgm:pt modelId="{B062B9D6-77DB-4D33-90F4-C9AF7E9F0E15}" type="pres">
      <dgm:prSet presAssocID="{425D598D-178F-444B-A4C0-1730043742F6}" presName="sibTrans" presStyleLbl="sibTrans2D1" presStyleIdx="0" presStyleCnt="3"/>
      <dgm:spPr>
        <a:prstGeom prst="rightArrow">
          <a:avLst/>
        </a:prstGeom>
      </dgm:spPr>
    </dgm:pt>
    <dgm:pt modelId="{21DC4FFE-F344-4244-9E6A-DEF2E3B39008}" type="pres">
      <dgm:prSet presAssocID="{425D598D-178F-444B-A4C0-1730043742F6}" presName="connectorText" presStyleLbl="sibTrans2D1" presStyleIdx="0" presStyleCnt="3"/>
      <dgm:spPr/>
    </dgm:pt>
    <dgm:pt modelId="{212A5B31-3FE1-4DC5-9211-6FDB5FA6A4FB}" type="pres">
      <dgm:prSet presAssocID="{A741432F-3C06-49D4-B4A5-67F190C4826C}" presName="node" presStyleLbl="node1" presStyleIdx="1" presStyleCnt="3" custRadScaleRad="200620" custRadScaleInc="-98328">
        <dgm:presLayoutVars>
          <dgm:bulletEnabled val="1"/>
        </dgm:presLayoutVars>
      </dgm:prSet>
      <dgm:spPr/>
    </dgm:pt>
    <dgm:pt modelId="{55877E58-FC51-46D5-B155-169AA4F3723B}" type="pres">
      <dgm:prSet presAssocID="{E81B54BA-3A97-4FAA-B155-6C228C0EE895}" presName="sibTrans" presStyleLbl="sibTrans2D1" presStyleIdx="1" presStyleCnt="3" custAng="21565535" custLinFactNeighborX="-6707" custLinFactNeighborY="-87549"/>
      <dgm:spPr>
        <a:prstGeom prst="leftArrow">
          <a:avLst/>
        </a:prstGeom>
      </dgm:spPr>
    </dgm:pt>
    <dgm:pt modelId="{244EFB65-762F-4137-BFD5-A34B8FB3D55E}" type="pres">
      <dgm:prSet presAssocID="{E81B54BA-3A97-4FAA-B155-6C228C0EE895}" presName="connectorText" presStyleLbl="sibTrans2D1" presStyleIdx="1" presStyleCnt="3"/>
      <dgm:spPr/>
    </dgm:pt>
    <dgm:pt modelId="{0EA6C051-DD76-4DAF-8943-BCCE1D1A0EEA}" type="pres">
      <dgm:prSet presAssocID="{5A88C638-89DD-4E23-B0AE-5F4590F674CE}" presName="node" presStyleLbl="node1" presStyleIdx="2" presStyleCnt="3" custRadScaleRad="192100" custRadScaleInc="102307">
        <dgm:presLayoutVars>
          <dgm:bulletEnabled val="1"/>
        </dgm:presLayoutVars>
      </dgm:prSet>
      <dgm:spPr/>
    </dgm:pt>
    <dgm:pt modelId="{9E3C2575-948C-4489-AB9B-D336DC19D807}" type="pres">
      <dgm:prSet presAssocID="{015027F2-35D8-472A-9CFD-3D1CF9437633}" presName="sibTrans" presStyleLbl="sibTrans2D1" presStyleIdx="2" presStyleCnt="3"/>
      <dgm:spPr>
        <a:prstGeom prst="leftArrow">
          <a:avLst/>
        </a:prstGeom>
      </dgm:spPr>
    </dgm:pt>
    <dgm:pt modelId="{8C8B06FB-0502-4183-A107-E116249C3B4D}" type="pres">
      <dgm:prSet presAssocID="{015027F2-35D8-472A-9CFD-3D1CF9437633}" presName="connectorText" presStyleLbl="sibTrans2D1" presStyleIdx="2" presStyleCnt="3"/>
      <dgm:spPr/>
    </dgm:pt>
  </dgm:ptLst>
  <dgm:cxnLst>
    <dgm:cxn modelId="{5DC78A07-CF38-4E2A-813A-993466D488D9}" type="presOf" srcId="{425D598D-178F-444B-A4C0-1730043742F6}" destId="{B062B9D6-77DB-4D33-90F4-C9AF7E9F0E15}" srcOrd="0" destOrd="0" presId="urn:microsoft.com/office/officeart/2005/8/layout/cycle7"/>
    <dgm:cxn modelId="{9A6BD716-BCD8-4947-9533-FF0D5952C904}" type="presOf" srcId="{83E4B80B-23EF-4E0D-9337-B81B16054847}" destId="{46548575-B147-4483-9D08-87E5E3627F13}" srcOrd="0" destOrd="0" presId="urn:microsoft.com/office/officeart/2005/8/layout/cycle7"/>
    <dgm:cxn modelId="{3D924028-F46D-4AB2-8E9C-5E0B797E1722}" type="presOf" srcId="{E81B54BA-3A97-4FAA-B155-6C228C0EE895}" destId="{244EFB65-762F-4137-BFD5-A34B8FB3D55E}" srcOrd="1" destOrd="0" presId="urn:microsoft.com/office/officeart/2005/8/layout/cycle7"/>
    <dgm:cxn modelId="{E93BB84F-D78A-4A8A-9E9D-D2B77F8AB7AD}" srcId="{7FE0189D-D635-42D2-AF2D-4D7468A09CDF}" destId="{83E4B80B-23EF-4E0D-9337-B81B16054847}" srcOrd="0" destOrd="0" parTransId="{C6D664F3-32EF-4A28-88BE-990DD43AF6F1}" sibTransId="{425D598D-178F-444B-A4C0-1730043742F6}"/>
    <dgm:cxn modelId="{86848689-7406-41B3-AFC6-5FF099A9DBDA}" type="presOf" srcId="{015027F2-35D8-472A-9CFD-3D1CF9437633}" destId="{8C8B06FB-0502-4183-A107-E116249C3B4D}" srcOrd="1" destOrd="0" presId="urn:microsoft.com/office/officeart/2005/8/layout/cycle7"/>
    <dgm:cxn modelId="{942D418A-84C4-42D2-9412-1FEFB188DC9C}" srcId="{7FE0189D-D635-42D2-AF2D-4D7468A09CDF}" destId="{A741432F-3C06-49D4-B4A5-67F190C4826C}" srcOrd="1" destOrd="0" parTransId="{0F39ED45-A7F4-4B79-90BB-1E6F067B4E49}" sibTransId="{E81B54BA-3A97-4FAA-B155-6C228C0EE895}"/>
    <dgm:cxn modelId="{ED75028E-B6AD-4186-A313-7ACBB2E73673}" type="presOf" srcId="{7FE0189D-D635-42D2-AF2D-4D7468A09CDF}" destId="{35A825AF-94C8-4E7D-9246-A0C0ED4E21BA}" srcOrd="0" destOrd="0" presId="urn:microsoft.com/office/officeart/2005/8/layout/cycle7"/>
    <dgm:cxn modelId="{EC80FF92-0FDE-47B4-9AAA-D9ACD41DB648}" type="presOf" srcId="{425D598D-178F-444B-A4C0-1730043742F6}" destId="{21DC4FFE-F344-4244-9E6A-DEF2E3B39008}" srcOrd="1" destOrd="0" presId="urn:microsoft.com/office/officeart/2005/8/layout/cycle7"/>
    <dgm:cxn modelId="{6DE340D0-773F-40FB-9964-90ED585B06F8}" type="presOf" srcId="{5A88C638-89DD-4E23-B0AE-5F4590F674CE}" destId="{0EA6C051-DD76-4DAF-8943-BCCE1D1A0EEA}" srcOrd="0" destOrd="0" presId="urn:microsoft.com/office/officeart/2005/8/layout/cycle7"/>
    <dgm:cxn modelId="{1EFDEED4-4F3F-4BBE-B8E6-C63C7C46E414}" type="presOf" srcId="{E81B54BA-3A97-4FAA-B155-6C228C0EE895}" destId="{55877E58-FC51-46D5-B155-169AA4F3723B}" srcOrd="0" destOrd="0" presId="urn:microsoft.com/office/officeart/2005/8/layout/cycle7"/>
    <dgm:cxn modelId="{CE785DE2-1CC5-4BF7-B5B0-EFBD5A24FA4D}" srcId="{7FE0189D-D635-42D2-AF2D-4D7468A09CDF}" destId="{5A88C638-89DD-4E23-B0AE-5F4590F674CE}" srcOrd="2" destOrd="0" parTransId="{25160C39-658F-4A4D-979E-56080EE838E8}" sibTransId="{015027F2-35D8-472A-9CFD-3D1CF9437633}"/>
    <dgm:cxn modelId="{F813F4E3-B1FF-477F-8C9F-DE2FF63BC0BE}" type="presOf" srcId="{015027F2-35D8-472A-9CFD-3D1CF9437633}" destId="{9E3C2575-948C-4489-AB9B-D336DC19D807}" srcOrd="0" destOrd="0" presId="urn:microsoft.com/office/officeart/2005/8/layout/cycle7"/>
    <dgm:cxn modelId="{EB440BFE-B0BD-452B-BC6B-0D2B13E7FDE5}" type="presOf" srcId="{A741432F-3C06-49D4-B4A5-67F190C4826C}" destId="{212A5B31-3FE1-4DC5-9211-6FDB5FA6A4FB}" srcOrd="0" destOrd="0" presId="urn:microsoft.com/office/officeart/2005/8/layout/cycle7"/>
    <dgm:cxn modelId="{20D9B2FD-CF34-44BC-8EE9-2A9C5FCD7F78}" type="presParOf" srcId="{35A825AF-94C8-4E7D-9246-A0C0ED4E21BA}" destId="{46548575-B147-4483-9D08-87E5E3627F13}" srcOrd="0" destOrd="0" presId="urn:microsoft.com/office/officeart/2005/8/layout/cycle7"/>
    <dgm:cxn modelId="{9DE44946-5522-47C4-9A4B-BEC648D0BE0C}" type="presParOf" srcId="{35A825AF-94C8-4E7D-9246-A0C0ED4E21BA}" destId="{B062B9D6-77DB-4D33-90F4-C9AF7E9F0E15}" srcOrd="1" destOrd="0" presId="urn:microsoft.com/office/officeart/2005/8/layout/cycle7"/>
    <dgm:cxn modelId="{C472A755-76D7-45CB-9B06-3A224BC5607D}" type="presParOf" srcId="{B062B9D6-77DB-4D33-90F4-C9AF7E9F0E15}" destId="{21DC4FFE-F344-4244-9E6A-DEF2E3B39008}" srcOrd="0" destOrd="0" presId="urn:microsoft.com/office/officeart/2005/8/layout/cycle7"/>
    <dgm:cxn modelId="{D4E3B8E1-07A0-4070-B7A6-DDD1A1BCB4D7}" type="presParOf" srcId="{35A825AF-94C8-4E7D-9246-A0C0ED4E21BA}" destId="{212A5B31-3FE1-4DC5-9211-6FDB5FA6A4FB}" srcOrd="2" destOrd="0" presId="urn:microsoft.com/office/officeart/2005/8/layout/cycle7"/>
    <dgm:cxn modelId="{9C22B5F0-6AAF-4003-B0AB-14F3F4352389}" type="presParOf" srcId="{35A825AF-94C8-4E7D-9246-A0C0ED4E21BA}" destId="{55877E58-FC51-46D5-B155-169AA4F3723B}" srcOrd="3" destOrd="0" presId="urn:microsoft.com/office/officeart/2005/8/layout/cycle7"/>
    <dgm:cxn modelId="{47B95C0F-08A0-44A2-BF8C-75EC3EAD26E7}" type="presParOf" srcId="{55877E58-FC51-46D5-B155-169AA4F3723B}" destId="{244EFB65-762F-4137-BFD5-A34B8FB3D55E}" srcOrd="0" destOrd="0" presId="urn:microsoft.com/office/officeart/2005/8/layout/cycle7"/>
    <dgm:cxn modelId="{5505EE45-C8F3-488C-A428-BAB0C90C438A}" type="presParOf" srcId="{35A825AF-94C8-4E7D-9246-A0C0ED4E21BA}" destId="{0EA6C051-DD76-4DAF-8943-BCCE1D1A0EEA}" srcOrd="4" destOrd="0" presId="urn:microsoft.com/office/officeart/2005/8/layout/cycle7"/>
    <dgm:cxn modelId="{00D93218-C3EE-48AB-BB0D-CC45D0D2C1D4}" type="presParOf" srcId="{35A825AF-94C8-4E7D-9246-A0C0ED4E21BA}" destId="{9E3C2575-948C-4489-AB9B-D336DC19D807}" srcOrd="5" destOrd="0" presId="urn:microsoft.com/office/officeart/2005/8/layout/cycle7"/>
    <dgm:cxn modelId="{79FBBCE3-5C41-44F2-88B2-1713601895DF}" type="presParOf" srcId="{9E3C2575-948C-4489-AB9B-D336DC19D807}" destId="{8C8B06FB-0502-4183-A107-E116249C3B4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/>
      <dgm:spPr/>
      <dgm:t>
        <a:bodyPr/>
        <a:lstStyle/>
        <a:p>
          <a:r>
            <a:rPr lang="en-US" b="0" i="0" dirty="0"/>
            <a:t>Lista de beacons de la </a:t>
          </a:r>
          <a:r>
            <a:rPr lang="en-US" b="0" i="0" dirty="0" err="1"/>
            <a:t>ruta</a:t>
          </a:r>
          <a:endParaRPr lang="es-ES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/>
      <dgm:spPr/>
      <dgm:t>
        <a:bodyPr/>
        <a:lstStyle/>
        <a:p>
          <a:r>
            <a:rPr lang="en-US" b="0" i="0" dirty="0" err="1"/>
            <a:t>Instrucciones</a:t>
          </a:r>
          <a:r>
            <a:rPr lang="en-US" b="0" i="0" dirty="0"/>
            <a:t> de </a:t>
          </a:r>
          <a:r>
            <a:rPr lang="en-US" b="0" i="0" dirty="0" err="1"/>
            <a:t>guía</a:t>
          </a:r>
          <a:r>
            <a:rPr lang="en-US" b="0" i="0" dirty="0"/>
            <a:t> para el </a:t>
          </a:r>
          <a:r>
            <a:rPr lang="en-US" b="0" i="0" dirty="0" err="1"/>
            <a:t>usuario</a:t>
          </a:r>
          <a:endParaRPr lang="es-ES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/>
      <dgm:spPr/>
      <dgm:t>
        <a:bodyPr/>
        <a:lstStyle/>
        <a:p>
          <a:r>
            <a:rPr lang="en-US" b="0" i="0" dirty="0" err="1"/>
            <a:t>Información</a:t>
          </a:r>
          <a:r>
            <a:rPr lang="en-US" b="0" i="0" dirty="0"/>
            <a:t> </a:t>
          </a:r>
          <a:r>
            <a:rPr lang="en-US" b="0" i="0" dirty="0" err="1"/>
            <a:t>sobre</a:t>
          </a:r>
          <a:r>
            <a:rPr lang="en-US" b="0" i="0" dirty="0"/>
            <a:t> los </a:t>
          </a:r>
          <a:r>
            <a:rPr lang="en-US" b="0" i="0" dirty="0" err="1"/>
            <a:t>giros</a:t>
          </a:r>
          <a:r>
            <a:rPr lang="en-US" b="0" i="0" dirty="0"/>
            <a:t> de la </a:t>
          </a:r>
          <a:r>
            <a:rPr lang="en-US" b="0" i="0" dirty="0" err="1"/>
            <a:t>ruta</a:t>
          </a:r>
          <a:r>
            <a:rPr lang="en-US" b="0" i="0" dirty="0"/>
            <a:t> y </a:t>
          </a:r>
          <a:r>
            <a:rPr lang="en-US" b="0" i="0" dirty="0" err="1"/>
            <a:t>su</a:t>
          </a:r>
          <a:r>
            <a:rPr lang="en-US" b="0" i="0" dirty="0"/>
            <a:t> </a:t>
          </a:r>
          <a:r>
            <a:rPr lang="en-US" b="0" i="0" dirty="0" err="1"/>
            <a:t>dirección</a:t>
          </a:r>
          <a:endParaRPr lang="es-ES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/>
      <dgm:spPr/>
      <dgm:t>
        <a:bodyPr/>
        <a:lstStyle/>
        <a:p>
          <a:r>
            <a:rPr lang="en-US" b="0" i="0" dirty="0" err="1"/>
            <a:t>Información</a:t>
          </a:r>
          <a:r>
            <a:rPr lang="en-US" b="0" i="0" dirty="0"/>
            <a:t> </a:t>
          </a:r>
          <a:r>
            <a:rPr lang="en-US" b="0" i="0" dirty="0" err="1"/>
            <a:t>adicional</a:t>
          </a:r>
          <a:endParaRPr lang="es-ES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49D247A8-022D-4A81-8CFD-096B1E1D4A06}" type="pres">
      <dgm:prSet presAssocID="{271DD4EE-57F8-40F7-845C-22470035B818}" presName="Name0" presStyleCnt="0">
        <dgm:presLayoutVars>
          <dgm:chMax val="7"/>
          <dgm:chPref val="7"/>
          <dgm:dir/>
        </dgm:presLayoutVars>
      </dgm:prSet>
      <dgm:spPr/>
    </dgm:pt>
    <dgm:pt modelId="{B3180491-B3B8-4DFE-B57C-0A83BA8DC071}" type="pres">
      <dgm:prSet presAssocID="{271DD4EE-57F8-40F7-845C-22470035B818}" presName="Name1" presStyleCnt="0"/>
      <dgm:spPr/>
    </dgm:pt>
    <dgm:pt modelId="{8E6D96AD-A584-4698-8677-A6A72B86985C}" type="pres">
      <dgm:prSet presAssocID="{271DD4EE-57F8-40F7-845C-22470035B818}" presName="cycle" presStyleCnt="0"/>
      <dgm:spPr/>
    </dgm:pt>
    <dgm:pt modelId="{1B9A4281-8E44-40FC-87F8-4DC8EDD32AEE}" type="pres">
      <dgm:prSet presAssocID="{271DD4EE-57F8-40F7-845C-22470035B818}" presName="srcNode" presStyleLbl="node1" presStyleIdx="0" presStyleCnt="4"/>
      <dgm:spPr/>
    </dgm:pt>
    <dgm:pt modelId="{F5B9BA87-6890-4129-AC2A-B114E0D9058F}" type="pres">
      <dgm:prSet presAssocID="{271DD4EE-57F8-40F7-845C-22470035B818}" presName="conn" presStyleLbl="parChTrans1D2" presStyleIdx="0" presStyleCnt="1"/>
      <dgm:spPr/>
    </dgm:pt>
    <dgm:pt modelId="{E7BE4809-2849-4172-A23B-5A11E2BF5734}" type="pres">
      <dgm:prSet presAssocID="{271DD4EE-57F8-40F7-845C-22470035B818}" presName="extraNode" presStyleLbl="node1" presStyleIdx="0" presStyleCnt="4"/>
      <dgm:spPr/>
    </dgm:pt>
    <dgm:pt modelId="{2184D245-FD71-41DA-B203-363718B32ABD}" type="pres">
      <dgm:prSet presAssocID="{271DD4EE-57F8-40F7-845C-22470035B818}" presName="dstNode" presStyleLbl="node1" presStyleIdx="0" presStyleCnt="4"/>
      <dgm:spPr/>
    </dgm:pt>
    <dgm:pt modelId="{625EA2F2-BBBA-4E53-A6B7-D4BAB6607CD1}" type="pres">
      <dgm:prSet presAssocID="{25465040-D6E0-491F-BFEF-7AC6C4CCA63A}" presName="text_1" presStyleLbl="node1" presStyleIdx="0" presStyleCnt="4">
        <dgm:presLayoutVars>
          <dgm:bulletEnabled val="1"/>
        </dgm:presLayoutVars>
      </dgm:prSet>
      <dgm:spPr/>
    </dgm:pt>
    <dgm:pt modelId="{DB6AAA3A-8843-49AA-8098-D5B1382DAF8A}" type="pres">
      <dgm:prSet presAssocID="{25465040-D6E0-491F-BFEF-7AC6C4CCA63A}" presName="accent_1" presStyleCnt="0"/>
      <dgm:spPr/>
    </dgm:pt>
    <dgm:pt modelId="{B901BDCF-71E9-4A27-9F5C-9F94742742F0}" type="pres">
      <dgm:prSet presAssocID="{25465040-D6E0-491F-BFEF-7AC6C4CCA63A}" presName="accentRepeatNode" presStyleLbl="solidFgAcc1" presStyleIdx="0" presStyleCnt="4"/>
      <dgm:spPr/>
    </dgm:pt>
    <dgm:pt modelId="{370D4C93-FCF6-4157-920F-B63CCFD50B52}" type="pres">
      <dgm:prSet presAssocID="{218B3E38-4A00-4E9A-BB70-A1F2DE838927}" presName="text_2" presStyleLbl="node1" presStyleIdx="1" presStyleCnt="4">
        <dgm:presLayoutVars>
          <dgm:bulletEnabled val="1"/>
        </dgm:presLayoutVars>
      </dgm:prSet>
      <dgm:spPr/>
    </dgm:pt>
    <dgm:pt modelId="{8F51FBE2-BA10-4EC7-B19B-4153A04CCB2F}" type="pres">
      <dgm:prSet presAssocID="{218B3E38-4A00-4E9A-BB70-A1F2DE838927}" presName="accent_2" presStyleCnt="0"/>
      <dgm:spPr/>
    </dgm:pt>
    <dgm:pt modelId="{9C95A8B4-ABE2-4CCB-A76E-BFCA5E23664D}" type="pres">
      <dgm:prSet presAssocID="{218B3E38-4A00-4E9A-BB70-A1F2DE838927}" presName="accentRepeatNode" presStyleLbl="solidFgAcc1" presStyleIdx="1" presStyleCnt="4" custLinFactNeighborY="-6374"/>
      <dgm:spPr/>
    </dgm:pt>
    <dgm:pt modelId="{A96A35DF-BF55-4785-A265-1A0A65CA1338}" type="pres">
      <dgm:prSet presAssocID="{7FDF271C-A7B8-4591-A64C-02DFF4691E8B}" presName="text_3" presStyleLbl="node1" presStyleIdx="2" presStyleCnt="4">
        <dgm:presLayoutVars>
          <dgm:bulletEnabled val="1"/>
        </dgm:presLayoutVars>
      </dgm:prSet>
      <dgm:spPr/>
    </dgm:pt>
    <dgm:pt modelId="{146643CC-4F0F-42DD-8805-EDC4264604EF}" type="pres">
      <dgm:prSet presAssocID="{7FDF271C-A7B8-4591-A64C-02DFF4691E8B}" presName="accent_3" presStyleCnt="0"/>
      <dgm:spPr/>
    </dgm:pt>
    <dgm:pt modelId="{C3098EE5-C26E-4248-9B05-63D5B7F3E7FE}" type="pres">
      <dgm:prSet presAssocID="{7FDF271C-A7B8-4591-A64C-02DFF4691E8B}" presName="accentRepeatNode" presStyleLbl="solidFgAcc1" presStyleIdx="2" presStyleCnt="4"/>
      <dgm:spPr/>
    </dgm:pt>
    <dgm:pt modelId="{9C36ED49-29E6-4B5B-A220-9C6E4EF5D35B}" type="pres">
      <dgm:prSet presAssocID="{B6168D25-DF91-4C0F-A4D9-FD1DE8A4805C}" presName="text_4" presStyleLbl="node1" presStyleIdx="3" presStyleCnt="4">
        <dgm:presLayoutVars>
          <dgm:bulletEnabled val="1"/>
        </dgm:presLayoutVars>
      </dgm:prSet>
      <dgm:spPr/>
    </dgm:pt>
    <dgm:pt modelId="{1FC0053C-2E3D-4866-90B7-AD25598CCD46}" type="pres">
      <dgm:prSet presAssocID="{B6168D25-DF91-4C0F-A4D9-FD1DE8A4805C}" presName="accent_4" presStyleCnt="0"/>
      <dgm:spPr/>
    </dgm:pt>
    <dgm:pt modelId="{69DE75D1-D045-4531-9D10-E50919D2689B}" type="pres">
      <dgm:prSet presAssocID="{B6168D25-DF91-4C0F-A4D9-FD1DE8A4805C}" presName="accentRepeatNode" presStyleLbl="solidFgAcc1" presStyleIdx="3" presStyleCnt="4"/>
      <dgm:spPr/>
    </dgm:pt>
  </dgm:ptLst>
  <dgm:cxnLst>
    <dgm:cxn modelId="{25321D03-5B88-4AE2-99F6-2EF81454205E}" type="presOf" srcId="{271DD4EE-57F8-40F7-845C-22470035B818}" destId="{49D247A8-022D-4A81-8CFD-096B1E1D4A06}" srcOrd="0" destOrd="0" presId="urn:microsoft.com/office/officeart/2008/layout/VerticalCurvedList"/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EFCA8C41-A30C-412C-822E-15A98B052AC4}" type="presOf" srcId="{B6168D25-DF91-4C0F-A4D9-FD1DE8A4805C}" destId="{9C36ED49-29E6-4B5B-A220-9C6E4EF5D35B}" srcOrd="0" destOrd="0" presId="urn:microsoft.com/office/officeart/2008/layout/VerticalCurvedList"/>
    <dgm:cxn modelId="{8E638D87-C7DB-4C9E-90E3-B421887E4525}" type="presOf" srcId="{218B3E38-4A00-4E9A-BB70-A1F2DE838927}" destId="{370D4C93-FCF6-4157-920F-B63CCFD50B52}" srcOrd="0" destOrd="0" presId="urn:microsoft.com/office/officeart/2008/layout/VerticalCurvedList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7A0C7CCF-AA3A-4D0E-AE70-CE1FE6FD2DEE}" type="presOf" srcId="{AACE7D99-FD8A-4D3A-9B1F-F52509A4917A}" destId="{F5B9BA87-6890-4129-AC2A-B114E0D9058F}" srcOrd="0" destOrd="0" presId="urn:microsoft.com/office/officeart/2008/layout/VerticalCurvedList"/>
    <dgm:cxn modelId="{52FFB9EC-1E7C-4E41-B97E-F93427D0FACE}" type="presOf" srcId="{25465040-D6E0-491F-BFEF-7AC6C4CCA63A}" destId="{625EA2F2-BBBA-4E53-A6B7-D4BAB6607CD1}" srcOrd="0" destOrd="0" presId="urn:microsoft.com/office/officeart/2008/layout/VerticalCurvedList"/>
    <dgm:cxn modelId="{DFA096FD-089D-4574-8190-3078BEAD8AE6}" type="presOf" srcId="{7FDF271C-A7B8-4591-A64C-02DFF4691E8B}" destId="{A96A35DF-BF55-4785-A265-1A0A65CA1338}" srcOrd="0" destOrd="0" presId="urn:microsoft.com/office/officeart/2008/layout/VerticalCurvedList"/>
    <dgm:cxn modelId="{478E3B7E-BC60-4B75-86B0-A8996CD9FFB1}" type="presParOf" srcId="{49D247A8-022D-4A81-8CFD-096B1E1D4A06}" destId="{B3180491-B3B8-4DFE-B57C-0A83BA8DC071}" srcOrd="0" destOrd="0" presId="urn:microsoft.com/office/officeart/2008/layout/VerticalCurvedList"/>
    <dgm:cxn modelId="{05BFC38F-0102-4359-A334-AB02990C83EB}" type="presParOf" srcId="{B3180491-B3B8-4DFE-B57C-0A83BA8DC071}" destId="{8E6D96AD-A584-4698-8677-A6A72B86985C}" srcOrd="0" destOrd="0" presId="urn:microsoft.com/office/officeart/2008/layout/VerticalCurvedList"/>
    <dgm:cxn modelId="{6BDAD1C7-934A-4CB6-B99C-DD082831D2DE}" type="presParOf" srcId="{8E6D96AD-A584-4698-8677-A6A72B86985C}" destId="{1B9A4281-8E44-40FC-87F8-4DC8EDD32AEE}" srcOrd="0" destOrd="0" presId="urn:microsoft.com/office/officeart/2008/layout/VerticalCurvedList"/>
    <dgm:cxn modelId="{3CAEFAF0-4ECD-474B-9C37-43AAAAC2CF92}" type="presParOf" srcId="{8E6D96AD-A584-4698-8677-A6A72B86985C}" destId="{F5B9BA87-6890-4129-AC2A-B114E0D9058F}" srcOrd="1" destOrd="0" presId="urn:microsoft.com/office/officeart/2008/layout/VerticalCurvedList"/>
    <dgm:cxn modelId="{EB131C69-E310-41AF-9AC8-57942E9966E6}" type="presParOf" srcId="{8E6D96AD-A584-4698-8677-A6A72B86985C}" destId="{E7BE4809-2849-4172-A23B-5A11E2BF5734}" srcOrd="2" destOrd="0" presId="urn:microsoft.com/office/officeart/2008/layout/VerticalCurvedList"/>
    <dgm:cxn modelId="{214B37A5-ACBD-47E6-9451-86730568CF84}" type="presParOf" srcId="{8E6D96AD-A584-4698-8677-A6A72B86985C}" destId="{2184D245-FD71-41DA-B203-363718B32ABD}" srcOrd="3" destOrd="0" presId="urn:microsoft.com/office/officeart/2008/layout/VerticalCurvedList"/>
    <dgm:cxn modelId="{077755F3-3DD4-47A5-9B0D-AE8B36160354}" type="presParOf" srcId="{B3180491-B3B8-4DFE-B57C-0A83BA8DC071}" destId="{625EA2F2-BBBA-4E53-A6B7-D4BAB6607CD1}" srcOrd="1" destOrd="0" presId="urn:microsoft.com/office/officeart/2008/layout/VerticalCurvedList"/>
    <dgm:cxn modelId="{AB52BE2A-602C-47E9-8CB3-96FAE1593271}" type="presParOf" srcId="{B3180491-B3B8-4DFE-B57C-0A83BA8DC071}" destId="{DB6AAA3A-8843-49AA-8098-D5B1382DAF8A}" srcOrd="2" destOrd="0" presId="urn:microsoft.com/office/officeart/2008/layout/VerticalCurvedList"/>
    <dgm:cxn modelId="{709D51FF-5D54-4834-BF1D-C1D320C5AC51}" type="presParOf" srcId="{DB6AAA3A-8843-49AA-8098-D5B1382DAF8A}" destId="{B901BDCF-71E9-4A27-9F5C-9F94742742F0}" srcOrd="0" destOrd="0" presId="urn:microsoft.com/office/officeart/2008/layout/VerticalCurvedList"/>
    <dgm:cxn modelId="{0658538B-F3DD-42F3-92AA-0264EF2FA3EB}" type="presParOf" srcId="{B3180491-B3B8-4DFE-B57C-0A83BA8DC071}" destId="{370D4C93-FCF6-4157-920F-B63CCFD50B52}" srcOrd="3" destOrd="0" presId="urn:microsoft.com/office/officeart/2008/layout/VerticalCurvedList"/>
    <dgm:cxn modelId="{2EB7E766-A1F9-4A9C-8958-563FEEEA8F89}" type="presParOf" srcId="{B3180491-B3B8-4DFE-B57C-0A83BA8DC071}" destId="{8F51FBE2-BA10-4EC7-B19B-4153A04CCB2F}" srcOrd="4" destOrd="0" presId="urn:microsoft.com/office/officeart/2008/layout/VerticalCurvedList"/>
    <dgm:cxn modelId="{193702E2-47D1-48BB-8B68-B7B58B06BCB3}" type="presParOf" srcId="{8F51FBE2-BA10-4EC7-B19B-4153A04CCB2F}" destId="{9C95A8B4-ABE2-4CCB-A76E-BFCA5E23664D}" srcOrd="0" destOrd="0" presId="urn:microsoft.com/office/officeart/2008/layout/VerticalCurvedList"/>
    <dgm:cxn modelId="{ED3BC93A-C740-4869-ABC7-BD67CFA9DD1D}" type="presParOf" srcId="{B3180491-B3B8-4DFE-B57C-0A83BA8DC071}" destId="{A96A35DF-BF55-4785-A265-1A0A65CA1338}" srcOrd="5" destOrd="0" presId="urn:microsoft.com/office/officeart/2008/layout/VerticalCurvedList"/>
    <dgm:cxn modelId="{703E6529-DC7F-4C0D-9D09-8AA52DA5DCDB}" type="presParOf" srcId="{B3180491-B3B8-4DFE-B57C-0A83BA8DC071}" destId="{146643CC-4F0F-42DD-8805-EDC4264604EF}" srcOrd="6" destOrd="0" presId="urn:microsoft.com/office/officeart/2008/layout/VerticalCurvedList"/>
    <dgm:cxn modelId="{8087FF9F-9719-4CCF-8953-12C52BD55492}" type="presParOf" srcId="{146643CC-4F0F-42DD-8805-EDC4264604EF}" destId="{C3098EE5-C26E-4248-9B05-63D5B7F3E7FE}" srcOrd="0" destOrd="0" presId="urn:microsoft.com/office/officeart/2008/layout/VerticalCurvedList"/>
    <dgm:cxn modelId="{93C76028-7141-4101-9D19-21DF2300C7C7}" type="presParOf" srcId="{B3180491-B3B8-4DFE-B57C-0A83BA8DC071}" destId="{9C36ED49-29E6-4B5B-A220-9C6E4EF5D35B}" srcOrd="7" destOrd="0" presId="urn:microsoft.com/office/officeart/2008/layout/VerticalCurvedList"/>
    <dgm:cxn modelId="{81A3D48F-0B36-465B-AAB9-06AE79B8B33B}" type="presParOf" srcId="{B3180491-B3B8-4DFE-B57C-0A83BA8DC071}" destId="{1FC0053C-2E3D-4866-90B7-AD25598CCD46}" srcOrd="8" destOrd="0" presId="urn:microsoft.com/office/officeart/2008/layout/VerticalCurvedList"/>
    <dgm:cxn modelId="{1012CB24-9D3B-4098-B69C-CACE8E05079F}" type="presParOf" srcId="{1FC0053C-2E3D-4866-90B7-AD25598CCD46}" destId="{69DE75D1-D045-4531-9D10-E50919D268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/>
      <dgm:spPr/>
      <dgm:t>
        <a:bodyPr/>
        <a:lstStyle/>
        <a:p>
          <a:r>
            <a:rPr lang="es-ES" b="0" i="0" dirty="0"/>
            <a:t>Mapeo de la vivienda</a:t>
          </a:r>
          <a:endParaRPr lang="es-ES" dirty="0"/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/>
      <dgm:spPr/>
      <dgm:t>
        <a:bodyPr/>
        <a:lstStyle/>
        <a:p>
          <a:r>
            <a:rPr lang="es-ES" b="0" i="0" dirty="0"/>
            <a:t>Generación de los archivos XML para el servidor y el cliente</a:t>
          </a:r>
          <a:endParaRPr lang="es-ES" dirty="0"/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/>
      <dgm:spPr/>
      <dgm:t>
        <a:bodyPr/>
        <a:lstStyle/>
        <a:p>
          <a:r>
            <a:rPr lang="es-ES" b="0" i="0" dirty="0"/>
            <a:t>Diseño de las pruebas</a:t>
          </a:r>
          <a:endParaRPr lang="es-ES" dirty="0"/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/>
      <dgm:spPr/>
      <dgm:t>
        <a:bodyPr/>
        <a:lstStyle/>
        <a:p>
          <a:r>
            <a:rPr lang="es-ES" b="0" i="0" dirty="0"/>
            <a:t>Ejecución de las pruebas</a:t>
          </a:r>
          <a:endParaRPr lang="es-ES" dirty="0"/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/>
      <dgm:spPr/>
      <dgm:t>
        <a:bodyPr/>
        <a:lstStyle/>
        <a:p>
          <a:r>
            <a:rPr lang="es-ES" b="0" i="0" dirty="0"/>
            <a:t>Análisis de los resultados</a:t>
          </a:r>
          <a:endParaRPr lang="es-ES" dirty="0"/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/>
      <dgm:spPr/>
      <dgm:t>
        <a:bodyPr/>
        <a:lstStyle/>
        <a:p>
          <a:r>
            <a:rPr lang="en-GB" b="0" i="0" dirty="0"/>
            <a:t>Early research on adaptability and on Bluetooth technology. </a:t>
          </a:r>
          <a:endParaRPr lang="es-ES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/>
        </a:p>
      </dgm:t>
    </dgm:pt>
    <dgm:pt modelId="{4FE625AE-B256-46B5-B961-8C1705F8C13B}">
      <dgm:prSet/>
      <dgm:spPr/>
      <dgm:t>
        <a:bodyPr/>
        <a:lstStyle/>
        <a:p>
          <a:r>
            <a:rPr lang="en-GB" b="0" i="0" dirty="0"/>
            <a:t>Applications that allow us to test the accuracy of the beacons.</a:t>
          </a:r>
          <a:endParaRPr lang="es-ES" dirty="0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/>
        </a:p>
      </dgm:t>
    </dgm:pt>
    <dgm:pt modelId="{F840A262-8447-467E-8CD1-6C1102C35342}">
      <dgm:prSet/>
      <dgm:spPr/>
      <dgm:t>
        <a:bodyPr/>
        <a:lstStyle/>
        <a:p>
          <a:r>
            <a:rPr lang="en-GB" b="0" i="0" u="sng" dirty="0">
              <a:highlight>
                <a:srgbClr val="CC95ED"/>
              </a:highlight>
            </a:rPr>
            <a:t>Evaluation</a:t>
          </a:r>
          <a:r>
            <a:rPr lang="en-GB" b="0" i="0" dirty="0"/>
            <a:t> of the application.</a:t>
          </a:r>
          <a:endParaRPr lang="es-ES" dirty="0"/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/>
        </a:p>
      </dgm:t>
    </dgm:pt>
    <dgm:pt modelId="{E329FE42-B82D-44DF-8112-D0F6536418DB}">
      <dgm:prSet/>
      <dgm:spPr/>
      <dgm:t>
        <a:bodyPr/>
        <a:lstStyle/>
        <a:p>
          <a:r>
            <a:rPr lang="en-GB" b="0" i="0" dirty="0"/>
            <a:t>Adaptation of the </a:t>
          </a:r>
          <a:r>
            <a:rPr lang="en-GB" b="0" i="0" u="sng" dirty="0">
              <a:highlight>
                <a:srgbClr val="CC95ED"/>
              </a:highlight>
            </a:rPr>
            <a:t>server</a:t>
          </a:r>
          <a:r>
            <a:rPr lang="en-GB" b="0" i="0" dirty="0"/>
            <a:t> code.</a:t>
          </a:r>
          <a:endParaRPr lang="es-ES" dirty="0"/>
        </a:p>
      </dgm:t>
    </dgm:pt>
    <dgm:pt modelId="{DF653A61-F163-4BC5-BDDB-504B43550AB7}" type="parTrans" cxnId="{98BEF907-C20E-4B20-B419-F4DA9A8DBBF1}">
      <dgm:prSet/>
      <dgm:spPr/>
      <dgm:t>
        <a:bodyPr/>
        <a:lstStyle/>
        <a:p>
          <a:endParaRPr lang="es-ES"/>
        </a:p>
      </dgm:t>
    </dgm:pt>
    <dgm:pt modelId="{94BBFB75-5E46-4B02-AD9E-BE71BCE94379}" type="sibTrans" cxnId="{98BEF907-C20E-4B20-B419-F4DA9A8DBBF1}">
      <dgm:prSet/>
      <dgm:spPr/>
      <dgm:t>
        <a:bodyPr/>
        <a:lstStyle/>
        <a:p>
          <a:endParaRPr lang="es-ES"/>
        </a:p>
      </dgm:t>
    </dgm:pt>
    <dgm:pt modelId="{1A270EF2-B54C-42C5-90A0-BEAEEE0EA7F7}">
      <dgm:prSet/>
      <dgm:spPr/>
      <dgm:t>
        <a:bodyPr/>
        <a:lstStyle/>
        <a:p>
          <a:r>
            <a:rPr lang="en-GB" b="0" i="0" dirty="0"/>
            <a:t>Mute and how to use functionalities and code necessary regarding </a:t>
          </a:r>
          <a:r>
            <a:rPr lang="en-GB" b="0" i="0" u="sng" dirty="0">
              <a:highlight>
                <a:srgbClr val="CC95ED"/>
              </a:highlight>
            </a:rPr>
            <a:t>route monitoring</a:t>
          </a:r>
          <a:r>
            <a:rPr lang="en-GB" b="0" i="0" dirty="0"/>
            <a:t> in the </a:t>
          </a:r>
          <a:r>
            <a:rPr lang="en-GB" b="0" i="0" u="none" dirty="0"/>
            <a:t>client</a:t>
          </a:r>
          <a:r>
            <a:rPr lang="en-GB" b="0" i="0" dirty="0"/>
            <a:t>.</a:t>
          </a:r>
          <a:endParaRPr lang="es-ES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5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5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5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5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5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5"/>
      <dgm:spPr/>
    </dgm:pt>
    <dgm:pt modelId="{B8B9F9BC-A5CB-458D-A999-AE33B4441EDE}" type="pres">
      <dgm:prSet presAssocID="{1A270EF2-B54C-42C5-90A0-BEAEEE0EA7F7}" presName="vert1" presStyleCnt="0"/>
      <dgm:spPr/>
    </dgm:pt>
    <dgm:pt modelId="{227989B5-83ED-41ED-89B7-2065203DBAF4}" type="pres">
      <dgm:prSet presAssocID="{E329FE42-B82D-44DF-8112-D0F6536418DB}" presName="thickLine" presStyleLbl="alignNode1" presStyleIdx="3" presStyleCnt="5"/>
      <dgm:spPr/>
    </dgm:pt>
    <dgm:pt modelId="{7B778FAC-AB7A-4257-AD81-BD814CD4E3BF}" type="pres">
      <dgm:prSet presAssocID="{E329FE42-B82D-44DF-8112-D0F6536418DB}" presName="horz1" presStyleCnt="0"/>
      <dgm:spPr/>
    </dgm:pt>
    <dgm:pt modelId="{08EA734C-D6D0-4A8D-9073-BF51B3BEFD5F}" type="pres">
      <dgm:prSet presAssocID="{E329FE42-B82D-44DF-8112-D0F6536418DB}" presName="tx1" presStyleLbl="revTx" presStyleIdx="3" presStyleCnt="5"/>
      <dgm:spPr/>
    </dgm:pt>
    <dgm:pt modelId="{12D6E2FD-7BBF-4CCF-994D-FF40FD7B171E}" type="pres">
      <dgm:prSet presAssocID="{E329FE42-B82D-44DF-8112-D0F6536418DB}" presName="vert1" presStyleCnt="0"/>
      <dgm:spPr/>
    </dgm:pt>
    <dgm:pt modelId="{6418D09F-F7A9-405E-BA47-7598CC26A109}" type="pres">
      <dgm:prSet presAssocID="{F840A262-8447-467E-8CD1-6C1102C35342}" presName="thickLine" presStyleLbl="alignNode1" presStyleIdx="4" presStyleCnt="5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4" presStyleCnt="5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98BEF907-C20E-4B20-B419-F4DA9A8DBBF1}" srcId="{507EC6F4-C02D-4AAE-BBFA-25B753F7A16E}" destId="{E329FE42-B82D-44DF-8112-D0F6536418DB}" srcOrd="3" destOrd="0" parTransId="{DF653A61-F163-4BC5-BDDB-504B43550AB7}" sibTransId="{94BBFB75-5E46-4B02-AD9E-BE71BCE94379}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AF896A68-AC72-421F-A181-043632A9C52E}" type="presOf" srcId="{F840A262-8447-467E-8CD1-6C1102C35342}" destId="{1DAE29DE-17CA-4955-B3A4-6E962056C8F6}" srcOrd="0" destOrd="0" presId="urn:microsoft.com/office/officeart/2008/layout/LinedList"/>
    <dgm:cxn modelId="{AC0DA08D-1ADE-4F2E-9E21-115C0678B741}" type="presOf" srcId="{1A270EF2-B54C-42C5-90A0-BEAEEE0EA7F7}" destId="{F61C7BB7-4804-4ABF-B4FC-152C120EF1C4}" srcOrd="0" destOrd="0" presId="urn:microsoft.com/office/officeart/2008/layout/LinedList"/>
    <dgm:cxn modelId="{863BA08D-2113-44EF-96C2-5CF1AA26BB5F}" type="presOf" srcId="{40F480B9-5185-4903-84F4-F28DE27221CC}" destId="{29C823AE-3170-4FA5-A755-C88A48738C1C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231381AF-FA21-45FD-AC17-4894CF6D0DF5}" srcId="{507EC6F4-C02D-4AAE-BBFA-25B753F7A16E}" destId="{F840A262-8447-467E-8CD1-6C1102C35342}" srcOrd="4" destOrd="0" parTransId="{60ECE8FA-58D3-4ADB-A5AB-AAA314D6ABED}" sibTransId="{B351DFCA-8311-4F35-B05C-EB575BB6B63B}"/>
    <dgm:cxn modelId="{5B33D8B8-0533-4B81-8CEF-3C9DED6C4F47}" type="presOf" srcId="{E329FE42-B82D-44DF-8112-D0F6536418DB}" destId="{08EA734C-D6D0-4A8D-9073-BF51B3BEFD5F}" srcOrd="0" destOrd="0" presId="urn:microsoft.com/office/officeart/2008/layout/LinedList"/>
    <dgm:cxn modelId="{ED9FA7D5-8ABF-46A2-8A51-F1FE7AAD51C1}" type="presOf" srcId="{507EC6F4-C02D-4AAE-BBFA-25B753F7A16E}" destId="{E58C3805-475E-4689-8BA4-18F76034A3D4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C38E8BFC-5A15-4239-9D1B-2560E41A2E9A}" type="presOf" srcId="{4FE625AE-B256-46B5-B961-8C1705F8C13B}" destId="{6FAA08E1-B284-4112-823F-2EDB0376823E}" srcOrd="0" destOrd="0" presId="urn:microsoft.com/office/officeart/2008/layout/LinedList"/>
    <dgm:cxn modelId="{9B2BF208-937C-4FA8-8964-5DFEAF599BDA}" type="presParOf" srcId="{E58C3805-475E-4689-8BA4-18F76034A3D4}" destId="{4F5A4815-2E29-479E-8863-7ABAC99F7CE4}" srcOrd="0" destOrd="0" presId="urn:microsoft.com/office/officeart/2008/layout/LinedList"/>
    <dgm:cxn modelId="{CCA46072-7E17-4E35-B40A-273B27A1BFB8}" type="presParOf" srcId="{E58C3805-475E-4689-8BA4-18F76034A3D4}" destId="{D66CD0F7-A12D-47C9-ACC4-BB160D692280}" srcOrd="1" destOrd="0" presId="urn:microsoft.com/office/officeart/2008/layout/LinedList"/>
    <dgm:cxn modelId="{5B838ABE-7AA3-4AB3-A8D7-1F0565121F50}" type="presParOf" srcId="{D66CD0F7-A12D-47C9-ACC4-BB160D692280}" destId="{29C823AE-3170-4FA5-A755-C88A48738C1C}" srcOrd="0" destOrd="0" presId="urn:microsoft.com/office/officeart/2008/layout/LinedList"/>
    <dgm:cxn modelId="{C4716468-A307-4A41-B225-8C3D1F3C3A20}" type="presParOf" srcId="{D66CD0F7-A12D-47C9-ACC4-BB160D692280}" destId="{A4DBB364-FFFB-417D-852F-C0384278785F}" srcOrd="1" destOrd="0" presId="urn:microsoft.com/office/officeart/2008/layout/LinedList"/>
    <dgm:cxn modelId="{29EF779A-02FC-413D-9957-3E65DEF22E9D}" type="presParOf" srcId="{E58C3805-475E-4689-8BA4-18F76034A3D4}" destId="{7E9CF8A5-4FD9-40AC-8300-36ABA36A05F2}" srcOrd="2" destOrd="0" presId="urn:microsoft.com/office/officeart/2008/layout/LinedList"/>
    <dgm:cxn modelId="{6350916B-AB92-40CC-B5E9-D1687B6DA983}" type="presParOf" srcId="{E58C3805-475E-4689-8BA4-18F76034A3D4}" destId="{396DAEFD-05E0-4EAD-B182-119C4E572C6E}" srcOrd="3" destOrd="0" presId="urn:microsoft.com/office/officeart/2008/layout/LinedList"/>
    <dgm:cxn modelId="{B584EADC-04A8-49D0-BE31-4922561117B7}" type="presParOf" srcId="{396DAEFD-05E0-4EAD-B182-119C4E572C6E}" destId="{6FAA08E1-B284-4112-823F-2EDB0376823E}" srcOrd="0" destOrd="0" presId="urn:microsoft.com/office/officeart/2008/layout/LinedList"/>
    <dgm:cxn modelId="{1BDA0501-95DE-4780-BB32-AEB3B2ED3601}" type="presParOf" srcId="{396DAEFD-05E0-4EAD-B182-119C4E572C6E}" destId="{79E39EA6-18B0-4DAC-B6D6-E488C4AE0A40}" srcOrd="1" destOrd="0" presId="urn:microsoft.com/office/officeart/2008/layout/LinedList"/>
    <dgm:cxn modelId="{CDB5A3F0-3A32-44CB-B718-17113BEDFDBE}" type="presParOf" srcId="{E58C3805-475E-4689-8BA4-18F76034A3D4}" destId="{37D0203A-F1DD-42F6-8B28-A2C3831AF40E}" srcOrd="4" destOrd="0" presId="urn:microsoft.com/office/officeart/2008/layout/LinedList"/>
    <dgm:cxn modelId="{69AD75F5-D59E-4068-A83C-D75E68681B52}" type="presParOf" srcId="{E58C3805-475E-4689-8BA4-18F76034A3D4}" destId="{71FEA2D9-7356-4EA5-ACA6-762357D02192}" srcOrd="5" destOrd="0" presId="urn:microsoft.com/office/officeart/2008/layout/LinedList"/>
    <dgm:cxn modelId="{F3D52AFD-E49A-425A-B981-AF904547D8A4}" type="presParOf" srcId="{71FEA2D9-7356-4EA5-ACA6-762357D02192}" destId="{F61C7BB7-4804-4ABF-B4FC-152C120EF1C4}" srcOrd="0" destOrd="0" presId="urn:microsoft.com/office/officeart/2008/layout/LinedList"/>
    <dgm:cxn modelId="{2549A51D-7823-46C2-AAB4-73969DBDF597}" type="presParOf" srcId="{71FEA2D9-7356-4EA5-ACA6-762357D02192}" destId="{B8B9F9BC-A5CB-458D-A999-AE33B4441EDE}" srcOrd="1" destOrd="0" presId="urn:microsoft.com/office/officeart/2008/layout/LinedList"/>
    <dgm:cxn modelId="{27A566E1-BB3A-487B-82E8-6C663D09D531}" type="presParOf" srcId="{E58C3805-475E-4689-8BA4-18F76034A3D4}" destId="{227989B5-83ED-41ED-89B7-2065203DBAF4}" srcOrd="6" destOrd="0" presId="urn:microsoft.com/office/officeart/2008/layout/LinedList"/>
    <dgm:cxn modelId="{A8C59D7D-A39C-4C8F-AF8B-31B9B0F9A936}" type="presParOf" srcId="{E58C3805-475E-4689-8BA4-18F76034A3D4}" destId="{7B778FAC-AB7A-4257-AD81-BD814CD4E3BF}" srcOrd="7" destOrd="0" presId="urn:microsoft.com/office/officeart/2008/layout/LinedList"/>
    <dgm:cxn modelId="{5135F7D5-7954-4EEB-B7BC-63C2DFD8FCE9}" type="presParOf" srcId="{7B778FAC-AB7A-4257-AD81-BD814CD4E3BF}" destId="{08EA734C-D6D0-4A8D-9073-BF51B3BEFD5F}" srcOrd="0" destOrd="0" presId="urn:microsoft.com/office/officeart/2008/layout/LinedList"/>
    <dgm:cxn modelId="{3EE5D269-BA01-44ED-8B2C-CCCBDA878498}" type="presParOf" srcId="{7B778FAC-AB7A-4257-AD81-BD814CD4E3BF}" destId="{12D6E2FD-7BBF-4CCF-994D-FF40FD7B171E}" srcOrd="1" destOrd="0" presId="urn:microsoft.com/office/officeart/2008/layout/LinedList"/>
    <dgm:cxn modelId="{1BE7D11F-9B28-41CC-A420-E3A9F46E4A02}" type="presParOf" srcId="{E58C3805-475E-4689-8BA4-18F76034A3D4}" destId="{6418D09F-F7A9-405E-BA47-7598CC26A109}" srcOrd="8" destOrd="0" presId="urn:microsoft.com/office/officeart/2008/layout/LinedList"/>
    <dgm:cxn modelId="{726B84E8-3364-4574-B51D-81598A4D7A21}" type="presParOf" srcId="{E58C3805-475E-4689-8BA4-18F76034A3D4}" destId="{A3DA93E0-6E8C-486B-8566-09EB500CAA03}" srcOrd="9" destOrd="0" presId="urn:microsoft.com/office/officeart/2008/layout/LinedList"/>
    <dgm:cxn modelId="{8E455833-25E5-4FD7-AF79-7D60FCC8CA34}" type="presParOf" srcId="{A3DA93E0-6E8C-486B-8566-09EB500CAA03}" destId="{1DAE29DE-17CA-4955-B3A4-6E962056C8F6}" srcOrd="0" destOrd="0" presId="urn:microsoft.com/office/officeart/2008/layout/LinedList"/>
    <dgm:cxn modelId="{C590354C-9F31-45ED-B511-C760AEA8ADFF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48575-B147-4483-9D08-87E5E3627F13}">
      <dsp:nvSpPr>
        <dsp:cNvPr id="0" name=""/>
        <dsp:cNvSpPr/>
      </dsp:nvSpPr>
      <dsp:spPr>
        <a:xfrm>
          <a:off x="2077797" y="1985437"/>
          <a:ext cx="1614822" cy="807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Archivos externos</a:t>
          </a:r>
        </a:p>
      </dsp:txBody>
      <dsp:txXfrm>
        <a:off x="2101445" y="2009085"/>
        <a:ext cx="1567526" cy="760115"/>
      </dsp:txXfrm>
    </dsp:sp>
    <dsp:sp modelId="{B062B9D6-77DB-4D33-90F4-C9AF7E9F0E15}">
      <dsp:nvSpPr>
        <dsp:cNvPr id="0" name=""/>
        <dsp:cNvSpPr/>
      </dsp:nvSpPr>
      <dsp:spPr>
        <a:xfrm rot="19115505">
          <a:off x="3304467" y="1276686"/>
          <a:ext cx="1363972" cy="282593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>
        <a:off x="3389245" y="1333205"/>
        <a:ext cx="1194416" cy="169555"/>
      </dsp:txXfrm>
    </dsp:sp>
    <dsp:sp modelId="{212A5B31-3FE1-4DC5-9211-6FDB5FA6A4FB}">
      <dsp:nvSpPr>
        <dsp:cNvPr id="0" name=""/>
        <dsp:cNvSpPr/>
      </dsp:nvSpPr>
      <dsp:spPr>
        <a:xfrm>
          <a:off x="4280287" y="43117"/>
          <a:ext cx="1614822" cy="807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Servidor</a:t>
          </a:r>
        </a:p>
      </dsp:txBody>
      <dsp:txXfrm>
        <a:off x="4303935" y="66765"/>
        <a:ext cx="1567526" cy="760115"/>
      </dsp:txXfrm>
    </dsp:sp>
    <dsp:sp modelId="{55877E58-FC51-46D5-B155-169AA4F3723B}">
      <dsp:nvSpPr>
        <dsp:cNvPr id="0" name=""/>
        <dsp:cNvSpPr/>
      </dsp:nvSpPr>
      <dsp:spPr>
        <a:xfrm rot="10800000">
          <a:off x="2174087" y="36662"/>
          <a:ext cx="1363972" cy="282593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10800000">
        <a:off x="2258865" y="93181"/>
        <a:ext cx="1194416" cy="169555"/>
      </dsp:txXfrm>
    </dsp:sp>
    <dsp:sp modelId="{0EA6C051-DD76-4DAF-8943-BCCE1D1A0EEA}">
      <dsp:nvSpPr>
        <dsp:cNvPr id="0" name=""/>
        <dsp:cNvSpPr/>
      </dsp:nvSpPr>
      <dsp:spPr>
        <a:xfrm>
          <a:off x="0" y="205"/>
          <a:ext cx="1614822" cy="807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Cliente</a:t>
          </a:r>
        </a:p>
      </dsp:txBody>
      <dsp:txXfrm>
        <a:off x="23648" y="23853"/>
        <a:ext cx="1567526" cy="760115"/>
      </dsp:txXfrm>
    </dsp:sp>
    <dsp:sp modelId="{9E3C2575-948C-4489-AB9B-D336DC19D807}">
      <dsp:nvSpPr>
        <dsp:cNvPr id="0" name=""/>
        <dsp:cNvSpPr/>
      </dsp:nvSpPr>
      <dsp:spPr>
        <a:xfrm rot="2621694">
          <a:off x="1164323" y="1255230"/>
          <a:ext cx="1363972" cy="282593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>
        <a:off x="1249101" y="1311749"/>
        <a:ext cx="1194416" cy="169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9BA87-6890-4129-AC2A-B114E0D9058F}">
      <dsp:nvSpPr>
        <dsp:cNvPr id="0" name=""/>
        <dsp:cNvSpPr/>
      </dsp:nvSpPr>
      <dsp:spPr>
        <a:xfrm>
          <a:off x="-1651405" y="-257004"/>
          <a:ext cx="1976827" cy="1976827"/>
        </a:xfrm>
        <a:prstGeom prst="blockArc">
          <a:avLst>
            <a:gd name="adj1" fmla="val 18900000"/>
            <a:gd name="adj2" fmla="val 2700000"/>
            <a:gd name="adj3" fmla="val 1093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EA2F2-BBBA-4E53-A6B7-D4BAB6607CD1}">
      <dsp:nvSpPr>
        <dsp:cNvPr id="0" name=""/>
        <dsp:cNvSpPr/>
      </dsp:nvSpPr>
      <dsp:spPr>
        <a:xfrm>
          <a:off x="171381" y="112461"/>
          <a:ext cx="4157230" cy="2250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171381" y="112461"/>
        <a:ext cx="4157230" cy="225039"/>
      </dsp:txXfrm>
    </dsp:sp>
    <dsp:sp modelId="{B901BDCF-71E9-4A27-9F5C-9F94742742F0}">
      <dsp:nvSpPr>
        <dsp:cNvPr id="0" name=""/>
        <dsp:cNvSpPr/>
      </dsp:nvSpPr>
      <dsp:spPr>
        <a:xfrm>
          <a:off x="30731" y="84331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D4C93-FCF6-4157-920F-B63CCFD50B52}">
      <dsp:nvSpPr>
        <dsp:cNvPr id="0" name=""/>
        <dsp:cNvSpPr/>
      </dsp:nvSpPr>
      <dsp:spPr>
        <a:xfrm>
          <a:off x="300402" y="450079"/>
          <a:ext cx="4028210" cy="225039"/>
        </a:xfrm>
        <a:prstGeom prst="rect">
          <a:avLst/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300402" y="450079"/>
        <a:ext cx="4028210" cy="225039"/>
      </dsp:txXfrm>
    </dsp:sp>
    <dsp:sp modelId="{9C95A8B4-ABE2-4CCB-A76E-BFCA5E23664D}">
      <dsp:nvSpPr>
        <dsp:cNvPr id="0" name=""/>
        <dsp:cNvSpPr/>
      </dsp:nvSpPr>
      <dsp:spPr>
        <a:xfrm>
          <a:off x="159752" y="404019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94064"/>
              <a:satOff val="-100"/>
              <a:lumOff val="7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A35DF-BF55-4785-A265-1A0A65CA1338}">
      <dsp:nvSpPr>
        <dsp:cNvPr id="0" name=""/>
        <dsp:cNvSpPr/>
      </dsp:nvSpPr>
      <dsp:spPr>
        <a:xfrm>
          <a:off x="300402" y="787698"/>
          <a:ext cx="4028210" cy="225039"/>
        </a:xfrm>
        <a:prstGeom prst="rect">
          <a:avLst/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00402" y="787698"/>
        <a:ext cx="4028210" cy="225039"/>
      </dsp:txXfrm>
    </dsp:sp>
    <dsp:sp modelId="{C3098EE5-C26E-4248-9B05-63D5B7F3E7FE}">
      <dsp:nvSpPr>
        <dsp:cNvPr id="0" name=""/>
        <dsp:cNvSpPr/>
      </dsp:nvSpPr>
      <dsp:spPr>
        <a:xfrm>
          <a:off x="159752" y="759568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88127"/>
              <a:satOff val="-199"/>
              <a:lumOff val="15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6ED49-29E6-4B5B-A220-9C6E4EF5D35B}">
      <dsp:nvSpPr>
        <dsp:cNvPr id="0" name=""/>
        <dsp:cNvSpPr/>
      </dsp:nvSpPr>
      <dsp:spPr>
        <a:xfrm>
          <a:off x="171381" y="1125316"/>
          <a:ext cx="4157230" cy="225039"/>
        </a:xfrm>
        <a:prstGeom prst="rect">
          <a:avLst/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171381" y="1125316"/>
        <a:ext cx="4157230" cy="225039"/>
      </dsp:txXfrm>
    </dsp:sp>
    <dsp:sp modelId="{69DE75D1-D045-4531-9D10-E50919D2689B}">
      <dsp:nvSpPr>
        <dsp:cNvPr id="0" name=""/>
        <dsp:cNvSpPr/>
      </dsp:nvSpPr>
      <dsp:spPr>
        <a:xfrm>
          <a:off x="30731" y="1097186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882191"/>
              <a:satOff val="-299"/>
              <a:lumOff val="23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1A04-B714-4533-9F72-D7EBB5EDC57D}">
      <dsp:nvSpPr>
        <dsp:cNvPr id="0" name=""/>
        <dsp:cNvSpPr/>
      </dsp:nvSpPr>
      <dsp:spPr>
        <a:xfrm>
          <a:off x="0" y="0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Recepción del mensaje (</a:t>
          </a:r>
          <a:r>
            <a:rPr lang="es-ES" sz="1000" b="0" kern="1200" dirty="0" err="1"/>
            <a:t>Idbeacon</a:t>
          </a:r>
          <a:r>
            <a:rPr lang="es-ES" sz="1000" b="0" kern="1200" dirty="0"/>
            <a:t>, destino) del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9655" y="9655"/>
        <a:ext cx="3253337" cy="310332"/>
      </dsp:txXfrm>
    </dsp:sp>
    <dsp:sp modelId="{CB5B90B0-EC9F-4B63-8D21-B17090BA3857}">
      <dsp:nvSpPr>
        <dsp:cNvPr id="0" name=""/>
        <dsp:cNvSpPr/>
      </dsp:nvSpPr>
      <dsp:spPr>
        <a:xfrm>
          <a:off x="272386" y="375425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220548"/>
            <a:satOff val="-75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Obtención</a:t>
          </a:r>
          <a:r>
            <a:rPr lang="en-US" sz="1000" b="0" i="0" kern="1200" dirty="0"/>
            <a:t> de los </a:t>
          </a:r>
          <a:r>
            <a:rPr lang="en-US" sz="1000" b="0" i="0" kern="1200" dirty="0" err="1"/>
            <a:t>cuadrantes</a:t>
          </a:r>
          <a:r>
            <a:rPr lang="en-US" sz="1000" b="0" i="0" kern="1200" dirty="0"/>
            <a:t> </a:t>
          </a:r>
          <a:r>
            <a:rPr lang="en-US" sz="1000" b="0" i="0" kern="1200" dirty="0" err="1"/>
            <a:t>origen</a:t>
          </a:r>
          <a:r>
            <a:rPr lang="en-US" sz="1000" b="0" i="0" kern="1200" dirty="0"/>
            <a:t> y </a:t>
          </a:r>
          <a:r>
            <a:rPr lang="en-US" sz="1000" b="0" i="0" kern="1200" dirty="0" err="1"/>
            <a:t>destino</a:t>
          </a:r>
          <a:endParaRPr lang="es-ES" sz="1000" b="0" kern="1200" dirty="0"/>
        </a:p>
      </dsp:txBody>
      <dsp:txXfrm>
        <a:off x="282041" y="385080"/>
        <a:ext cx="3141651" cy="310332"/>
      </dsp:txXfrm>
    </dsp:sp>
    <dsp:sp modelId="{52D48580-1518-41E4-BB8E-6E29D9715AC0}">
      <dsp:nvSpPr>
        <dsp:cNvPr id="0" name=""/>
        <dsp:cNvSpPr/>
      </dsp:nvSpPr>
      <dsp:spPr>
        <a:xfrm>
          <a:off x="544773" y="750851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441096"/>
            <a:satOff val="-150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Generación de la lista de cuadrantes de la ruta (</a:t>
          </a:r>
          <a:r>
            <a:rPr lang="es-ES" sz="1000" b="1" kern="1200" dirty="0"/>
            <a:t>Dijkstra</a:t>
          </a:r>
          <a:r>
            <a:rPr lang="es-ES" sz="1000" b="0" kern="1200" dirty="0"/>
            <a:t>) </a:t>
          </a:r>
        </a:p>
      </dsp:txBody>
      <dsp:txXfrm>
        <a:off x="554428" y="760506"/>
        <a:ext cx="3141651" cy="310332"/>
      </dsp:txXfrm>
    </dsp:sp>
    <dsp:sp modelId="{0A594760-2D87-472F-A10D-A65F004336E6}">
      <dsp:nvSpPr>
        <dsp:cNvPr id="0" name=""/>
        <dsp:cNvSpPr/>
      </dsp:nvSpPr>
      <dsp:spPr>
        <a:xfrm>
          <a:off x="817160" y="1126277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661643"/>
            <a:satOff val="-224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Generación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información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guía</a:t>
          </a:r>
          <a:endParaRPr lang="es-ES" sz="1000" b="0" kern="1200" dirty="0"/>
        </a:p>
      </dsp:txBody>
      <dsp:txXfrm>
        <a:off x="826815" y="1135932"/>
        <a:ext cx="3141651" cy="310332"/>
      </dsp:txXfrm>
    </dsp:sp>
    <dsp:sp modelId="{593AA8DC-4C5D-4210-B768-7F1DA7BC899B}">
      <dsp:nvSpPr>
        <dsp:cNvPr id="0" name=""/>
        <dsp:cNvSpPr/>
      </dsp:nvSpPr>
      <dsp:spPr>
        <a:xfrm>
          <a:off x="1089547" y="1501703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Envío de la información al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1099202" y="1511358"/>
        <a:ext cx="3141651" cy="310332"/>
      </dsp:txXfrm>
    </dsp:sp>
    <dsp:sp modelId="{A655F6FF-C64E-432B-A89F-5BEEE4E78B94}">
      <dsp:nvSpPr>
        <dsp:cNvPr id="0" name=""/>
        <dsp:cNvSpPr/>
      </dsp:nvSpPr>
      <dsp:spPr>
        <a:xfrm>
          <a:off x="3433348" y="240821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481558" y="240821"/>
        <a:ext cx="117847" cy="161236"/>
      </dsp:txXfrm>
    </dsp:sp>
    <dsp:sp modelId="{5857C2BA-3C51-45C9-93DE-C1F54E2A1205}">
      <dsp:nvSpPr>
        <dsp:cNvPr id="0" name=""/>
        <dsp:cNvSpPr/>
      </dsp:nvSpPr>
      <dsp:spPr>
        <a:xfrm>
          <a:off x="3705734" y="616247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170"/>
            <a:satOff val="601"/>
            <a:lumOff val="1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170"/>
              <a:satOff val="601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753944" y="616247"/>
        <a:ext cx="117847" cy="161236"/>
      </dsp:txXfrm>
    </dsp:sp>
    <dsp:sp modelId="{A97AF2A3-D5A1-4153-92D4-0401739D13ED}">
      <dsp:nvSpPr>
        <dsp:cNvPr id="0" name=""/>
        <dsp:cNvSpPr/>
      </dsp:nvSpPr>
      <dsp:spPr>
        <a:xfrm>
          <a:off x="3978121" y="986179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2340"/>
            <a:satOff val="1203"/>
            <a:lumOff val="2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340"/>
              <a:satOff val="1203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026331" y="986179"/>
        <a:ext cx="117847" cy="161236"/>
      </dsp:txXfrm>
    </dsp:sp>
    <dsp:sp modelId="{965DEC57-8D5F-40A3-8E09-5ED42BE4B685}">
      <dsp:nvSpPr>
        <dsp:cNvPr id="0" name=""/>
        <dsp:cNvSpPr/>
      </dsp:nvSpPr>
      <dsp:spPr>
        <a:xfrm>
          <a:off x="4250508" y="1365268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3510"/>
            <a:satOff val="1804"/>
            <a:lumOff val="32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510"/>
              <a:satOff val="1804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298718" y="1365268"/>
        <a:ext cx="117847" cy="161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C478-3763-4C9F-96EB-0D855ECB2175}">
      <dsp:nvSpPr>
        <dsp:cNvPr id="0" name=""/>
        <dsp:cNvSpPr/>
      </dsp:nvSpPr>
      <dsp:spPr>
        <a:xfrm>
          <a:off x="0" y="653880"/>
          <a:ext cx="7730526" cy="8718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267B-56FA-4B0F-B86C-2CCE81C91A82}">
      <dsp:nvSpPr>
        <dsp:cNvPr id="0" name=""/>
        <dsp:cNvSpPr/>
      </dsp:nvSpPr>
      <dsp:spPr>
        <a:xfrm>
          <a:off x="3057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Mapeo de la vivienda</a:t>
          </a:r>
          <a:endParaRPr lang="es-ES" sz="1200" kern="1200" dirty="0"/>
        </a:p>
      </dsp:txBody>
      <dsp:txXfrm>
        <a:off x="3057" y="0"/>
        <a:ext cx="1336799" cy="871840"/>
      </dsp:txXfrm>
    </dsp:sp>
    <dsp:sp modelId="{57A5E7D5-8EF2-4AAB-ADB9-97CD76290BB1}">
      <dsp:nvSpPr>
        <dsp:cNvPr id="0" name=""/>
        <dsp:cNvSpPr/>
      </dsp:nvSpPr>
      <dsp:spPr>
        <a:xfrm>
          <a:off x="562477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B6B0-13CB-4576-B8D2-BD502C63E18D}">
      <dsp:nvSpPr>
        <dsp:cNvPr id="0" name=""/>
        <dsp:cNvSpPr/>
      </dsp:nvSpPr>
      <dsp:spPr>
        <a:xfrm>
          <a:off x="1406697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Generación de los archivos XML para el servidor y el cliente</a:t>
          </a:r>
          <a:endParaRPr lang="es-ES" sz="1200" kern="1200" dirty="0"/>
        </a:p>
      </dsp:txBody>
      <dsp:txXfrm>
        <a:off x="1406697" y="1307761"/>
        <a:ext cx="1336799" cy="871840"/>
      </dsp:txXfrm>
    </dsp:sp>
    <dsp:sp modelId="{EF1CF030-0BD9-4A62-A450-33AC5755D388}">
      <dsp:nvSpPr>
        <dsp:cNvPr id="0" name=""/>
        <dsp:cNvSpPr/>
      </dsp:nvSpPr>
      <dsp:spPr>
        <a:xfrm>
          <a:off x="196611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D0EC-30C1-4A72-8CB8-606F2F15A87A}">
      <dsp:nvSpPr>
        <dsp:cNvPr id="0" name=""/>
        <dsp:cNvSpPr/>
      </dsp:nvSpPr>
      <dsp:spPr>
        <a:xfrm>
          <a:off x="281033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Diseño de las pruebas</a:t>
          </a:r>
          <a:endParaRPr lang="es-ES" sz="1200" kern="1200" dirty="0"/>
        </a:p>
      </dsp:txBody>
      <dsp:txXfrm>
        <a:off x="2810336" y="0"/>
        <a:ext cx="1336799" cy="871840"/>
      </dsp:txXfrm>
    </dsp:sp>
    <dsp:sp modelId="{50AE2BFB-BC30-40F4-A2C1-4CA1C683B9D2}">
      <dsp:nvSpPr>
        <dsp:cNvPr id="0" name=""/>
        <dsp:cNvSpPr/>
      </dsp:nvSpPr>
      <dsp:spPr>
        <a:xfrm>
          <a:off x="336975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AD5-F981-497E-8B56-D44F1371293F}">
      <dsp:nvSpPr>
        <dsp:cNvPr id="0" name=""/>
        <dsp:cNvSpPr/>
      </dsp:nvSpPr>
      <dsp:spPr>
        <a:xfrm>
          <a:off x="4213976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Ejecución de las pruebas</a:t>
          </a:r>
          <a:endParaRPr lang="es-ES" sz="1200" kern="1200" dirty="0"/>
        </a:p>
      </dsp:txBody>
      <dsp:txXfrm>
        <a:off x="4213976" y="1307761"/>
        <a:ext cx="1336799" cy="871840"/>
      </dsp:txXfrm>
    </dsp:sp>
    <dsp:sp modelId="{46D2E244-4BEB-448C-A4B4-4E3DD4AF4769}">
      <dsp:nvSpPr>
        <dsp:cNvPr id="0" name=""/>
        <dsp:cNvSpPr/>
      </dsp:nvSpPr>
      <dsp:spPr>
        <a:xfrm>
          <a:off x="477339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D5D1-59BE-429F-A63B-5554EEFFFC69}">
      <dsp:nvSpPr>
        <dsp:cNvPr id="0" name=""/>
        <dsp:cNvSpPr/>
      </dsp:nvSpPr>
      <dsp:spPr>
        <a:xfrm>
          <a:off x="561761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Análisis de los resultados</a:t>
          </a:r>
          <a:endParaRPr lang="es-ES" sz="1200" kern="1200" dirty="0"/>
        </a:p>
      </dsp:txBody>
      <dsp:txXfrm>
        <a:off x="5617616" y="0"/>
        <a:ext cx="1336799" cy="871840"/>
      </dsp:txXfrm>
    </dsp:sp>
    <dsp:sp modelId="{408C14BE-95FC-4266-93B0-6958C9620755}">
      <dsp:nvSpPr>
        <dsp:cNvPr id="0" name=""/>
        <dsp:cNvSpPr/>
      </dsp:nvSpPr>
      <dsp:spPr>
        <a:xfrm>
          <a:off x="6177035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243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243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Early research on adaptability and on Bluetooth technology. </a:t>
          </a:r>
          <a:endParaRPr lang="es-ES" sz="1200" kern="1200" dirty="0"/>
        </a:p>
      </dsp:txBody>
      <dsp:txXfrm>
        <a:off x="0" y="243"/>
        <a:ext cx="6731809" cy="398178"/>
      </dsp:txXfrm>
    </dsp:sp>
    <dsp:sp modelId="{7E9CF8A5-4FD9-40AC-8300-36ABA36A05F2}">
      <dsp:nvSpPr>
        <dsp:cNvPr id="0" name=""/>
        <dsp:cNvSpPr/>
      </dsp:nvSpPr>
      <dsp:spPr>
        <a:xfrm>
          <a:off x="0" y="398421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398421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Applications that allow us to test the accuracy of the beacons.</a:t>
          </a:r>
          <a:endParaRPr lang="es-ES" sz="1200" kern="1200" dirty="0"/>
        </a:p>
      </dsp:txBody>
      <dsp:txXfrm>
        <a:off x="0" y="398421"/>
        <a:ext cx="6731809" cy="398178"/>
      </dsp:txXfrm>
    </dsp:sp>
    <dsp:sp modelId="{37D0203A-F1DD-42F6-8B28-A2C3831AF40E}">
      <dsp:nvSpPr>
        <dsp:cNvPr id="0" name=""/>
        <dsp:cNvSpPr/>
      </dsp:nvSpPr>
      <dsp:spPr>
        <a:xfrm>
          <a:off x="0" y="79660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796600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Mute and how to use functionalities and code necessary regarding </a:t>
          </a:r>
          <a:r>
            <a:rPr lang="en-GB" sz="1200" b="0" i="0" u="sng" kern="1200" dirty="0">
              <a:highlight>
                <a:srgbClr val="CC95ED"/>
              </a:highlight>
            </a:rPr>
            <a:t>route monitoring</a:t>
          </a:r>
          <a:r>
            <a:rPr lang="en-GB" sz="1200" b="0" i="0" kern="1200" dirty="0"/>
            <a:t> in the </a:t>
          </a:r>
          <a:r>
            <a:rPr lang="en-GB" sz="1200" b="0" i="0" u="none" kern="1200" dirty="0"/>
            <a:t>client</a:t>
          </a:r>
          <a:r>
            <a:rPr lang="en-GB" sz="1200" b="0" i="0" kern="1200" dirty="0"/>
            <a:t>.</a:t>
          </a:r>
          <a:endParaRPr lang="es-ES" sz="1200" kern="1200" dirty="0"/>
        </a:p>
      </dsp:txBody>
      <dsp:txXfrm>
        <a:off x="0" y="796600"/>
        <a:ext cx="6731809" cy="398178"/>
      </dsp:txXfrm>
    </dsp:sp>
    <dsp:sp modelId="{227989B5-83ED-41ED-89B7-2065203DBAF4}">
      <dsp:nvSpPr>
        <dsp:cNvPr id="0" name=""/>
        <dsp:cNvSpPr/>
      </dsp:nvSpPr>
      <dsp:spPr>
        <a:xfrm>
          <a:off x="0" y="1194778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734C-D6D0-4A8D-9073-BF51B3BEFD5F}">
      <dsp:nvSpPr>
        <dsp:cNvPr id="0" name=""/>
        <dsp:cNvSpPr/>
      </dsp:nvSpPr>
      <dsp:spPr>
        <a:xfrm>
          <a:off x="0" y="1194778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Adaptation of the </a:t>
          </a:r>
          <a:r>
            <a:rPr lang="en-GB" sz="1200" b="0" i="0" u="sng" kern="1200" dirty="0">
              <a:highlight>
                <a:srgbClr val="CC95ED"/>
              </a:highlight>
            </a:rPr>
            <a:t>server</a:t>
          </a:r>
          <a:r>
            <a:rPr lang="en-GB" sz="1200" b="0" i="0" kern="1200" dirty="0"/>
            <a:t> code.</a:t>
          </a:r>
          <a:endParaRPr lang="es-ES" sz="1200" kern="1200" dirty="0"/>
        </a:p>
      </dsp:txBody>
      <dsp:txXfrm>
        <a:off x="0" y="1194778"/>
        <a:ext cx="6731809" cy="398178"/>
      </dsp:txXfrm>
    </dsp:sp>
    <dsp:sp modelId="{6418D09F-F7A9-405E-BA47-7598CC26A109}">
      <dsp:nvSpPr>
        <dsp:cNvPr id="0" name=""/>
        <dsp:cNvSpPr/>
      </dsp:nvSpPr>
      <dsp:spPr>
        <a:xfrm>
          <a:off x="0" y="1592957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592957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u="sng" kern="1200" dirty="0">
              <a:highlight>
                <a:srgbClr val="CC95ED"/>
              </a:highlight>
            </a:rPr>
            <a:t>Evaluation</a:t>
          </a:r>
          <a:r>
            <a:rPr lang="en-GB" sz="1200" b="0" i="0" kern="1200" dirty="0"/>
            <a:t> of the application.</a:t>
          </a:r>
          <a:endParaRPr lang="es-ES" sz="1200" kern="1200" dirty="0"/>
        </a:p>
      </dsp:txBody>
      <dsp:txXfrm>
        <a:off x="0" y="1592957"/>
        <a:ext cx="6731809" cy="398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030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61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488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029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2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9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lidescarnival.com/copyright-and-legal-information" TargetMode="External"/><Relationship Id="rId5" Type="http://schemas.openxmlformats.org/officeDocument/2006/relationships/hyperlink" Target="https://www.slidescarnival.com/viola-free-presentation-template/414" TargetMode="External"/><Relationship Id="rId4" Type="http://schemas.openxmlformats.org/officeDocument/2006/relationships/hyperlink" Target="https://github.com/NILGroup/TFG-1920-DiscapacidadVisu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353671"/>
            <a:ext cx="7475017" cy="1810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Descripción de espacios </a:t>
            </a:r>
            <a:r>
              <a:rPr lang="es-ES" dirty="0">
                <a:highlight>
                  <a:srgbClr val="CC95ED"/>
                </a:highlight>
              </a:rPr>
              <a:t>interiores</a:t>
            </a:r>
            <a:r>
              <a:rPr lang="es-ES" dirty="0"/>
              <a:t> para personas </a:t>
            </a:r>
            <a:r>
              <a:rPr lang="es-ES" dirty="0">
                <a:highlight>
                  <a:srgbClr val="CC95ED"/>
                </a:highlight>
              </a:rPr>
              <a:t>ciegas</a:t>
            </a:r>
            <a:r>
              <a:rPr lang="es-ES" dirty="0"/>
              <a:t> o</a:t>
            </a:r>
            <a:br>
              <a:rPr lang="es-ES" dirty="0"/>
            </a:br>
            <a:r>
              <a:rPr lang="es-ES" dirty="0"/>
              <a:t>con visibilidad reducida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AFF4060-1494-4884-9505-94995057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36" y="3075084"/>
            <a:ext cx="1184943" cy="1184943"/>
          </a:xfrm>
          <a:prstGeom prst="rect">
            <a:avLst/>
          </a:prstGeom>
        </p:spPr>
      </p:pic>
      <p:sp>
        <p:nvSpPr>
          <p:cNvPr id="13" name="Google Shape;71;p12">
            <a:extLst>
              <a:ext uri="{FF2B5EF4-FFF2-40B4-BE49-F238E27FC236}">
                <a16:creationId xmlns:a16="http://schemas.microsoft.com/office/drawing/2014/main" id="{6823333A-071B-46C3-8D4F-7B3B51AD36EB}"/>
              </a:ext>
            </a:extLst>
          </p:cNvPr>
          <p:cNvSpPr txBox="1">
            <a:spLocks/>
          </p:cNvSpPr>
          <p:nvPr/>
        </p:nvSpPr>
        <p:spPr>
          <a:xfrm>
            <a:off x="2036979" y="3890496"/>
            <a:ext cx="6344505" cy="7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000" dirty="0"/>
              <a:t>Description of interior spaces for blind or visually</a:t>
            </a:r>
          </a:p>
          <a:p>
            <a:r>
              <a:rPr lang="en-US" sz="2000" dirty="0"/>
              <a:t>impaired people</a:t>
            </a:r>
            <a:endParaRPr lang="es-ES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CE14179-D220-4B21-9ABC-06F09BAAF197}"/>
              </a:ext>
            </a:extLst>
          </p:cNvPr>
          <p:cNvSpPr txBox="1"/>
          <p:nvPr/>
        </p:nvSpPr>
        <p:spPr>
          <a:xfrm>
            <a:off x="7261412" y="4473388"/>
            <a:ext cx="161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/>
              <a:t>Belén Serrano Antón</a:t>
            </a:r>
          </a:p>
          <a:p>
            <a:pPr algn="r"/>
            <a:r>
              <a:rPr lang="es-ES" sz="1200" dirty="0"/>
              <a:t>Clara de Suso Seijas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696654" y="3311958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8875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620720" y="3318274"/>
            <a:ext cx="6745449" cy="63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27352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575630" y="3261125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</p:spTree>
    <p:extLst>
      <p:ext uri="{BB962C8B-B14F-4D97-AF65-F5344CB8AC3E}">
        <p14:creationId xmlns:p14="http://schemas.microsoft.com/office/powerpoint/2010/main" val="71632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330158-41E4-40EE-BDE2-E16B4AA2004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1D279FF-3548-49A6-B1C6-623FFBB4FF1B}"/>
              </a:ext>
            </a:extLst>
          </p:cNvPr>
          <p:cNvGraphicFramePr/>
          <p:nvPr/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BBBC5EFC-9DA0-44A8-8AB0-804F507D8078}"/>
              </a:ext>
            </a:extLst>
          </p:cNvPr>
          <p:cNvSpPr txBox="1"/>
          <p:nvPr/>
        </p:nvSpPr>
        <p:spPr>
          <a:xfrm>
            <a:off x="695209" y="932956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Cliente: «Blind Bit»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/>
          </a:p>
        </p:txBody>
      </p:sp>
      <p:sp>
        <p:nvSpPr>
          <p:cNvPr id="12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2935" y="1609469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Se encarga de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monitorizar la ruta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proporcionando las instrucciones en el momento adecuado</a:t>
            </a:r>
          </a:p>
        </p:txBody>
      </p:sp>
      <p:sp>
        <p:nvSpPr>
          <p:cNvPr id="13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2935" y="2548810"/>
            <a:ext cx="4731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Diseño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centrado en el usuario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:</a:t>
            </a:r>
          </a:p>
          <a:p>
            <a:pPr marL="361950" lvl="3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Pantallas sencillas e intuitivas.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Botones alargados que ocupan todo el ancho de la pantalla.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Alto contraste.</a:t>
            </a:r>
          </a:p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Interfaz adaptada para su uso con el lector de pantalla.</a:t>
            </a:r>
          </a:p>
        </p:txBody>
      </p:sp>
      <p:grpSp>
        <p:nvGrpSpPr>
          <p:cNvPr id="21" name="20 Grupo"/>
          <p:cNvGrpSpPr/>
          <p:nvPr/>
        </p:nvGrpSpPr>
        <p:grpSpPr>
          <a:xfrm>
            <a:off x="5033774" y="799519"/>
            <a:ext cx="1098125" cy="2012019"/>
            <a:chOff x="4985521" y="799520"/>
            <a:chExt cx="1098125" cy="2012019"/>
          </a:xfrm>
        </p:grpSpPr>
        <p:sp>
          <p:nvSpPr>
            <p:cNvPr id="4" name="Google Shape;346;p32"/>
            <p:cNvSpPr/>
            <p:nvPr/>
          </p:nvSpPr>
          <p:spPr>
            <a:xfrm>
              <a:off x="4985521" y="799520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" name="13 Image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104" y="968590"/>
              <a:ext cx="999544" cy="1614520"/>
            </a:xfrm>
            <a:prstGeom prst="rect">
              <a:avLst/>
            </a:prstGeom>
          </p:spPr>
        </p:pic>
      </p:grpSp>
      <p:grpSp>
        <p:nvGrpSpPr>
          <p:cNvPr id="31" name="30 Grupo"/>
          <p:cNvGrpSpPr/>
          <p:nvPr/>
        </p:nvGrpSpPr>
        <p:grpSpPr>
          <a:xfrm>
            <a:off x="6455511" y="799520"/>
            <a:ext cx="1098125" cy="2012019"/>
            <a:chOff x="6455511" y="799520"/>
            <a:chExt cx="1098125" cy="2012019"/>
          </a:xfrm>
        </p:grpSpPr>
        <p:sp>
          <p:nvSpPr>
            <p:cNvPr id="19" name="Google Shape;346;p32"/>
            <p:cNvSpPr/>
            <p:nvPr/>
          </p:nvSpPr>
          <p:spPr>
            <a:xfrm>
              <a:off x="6455511" y="799520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" name="2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0981" y="989732"/>
              <a:ext cx="987183" cy="1593377"/>
            </a:xfrm>
            <a:prstGeom prst="rect">
              <a:avLst/>
            </a:prstGeom>
          </p:spPr>
        </p:pic>
      </p:grpSp>
      <p:grpSp>
        <p:nvGrpSpPr>
          <p:cNvPr id="32" name="31 Grupo"/>
          <p:cNvGrpSpPr/>
          <p:nvPr/>
        </p:nvGrpSpPr>
        <p:grpSpPr>
          <a:xfrm>
            <a:off x="7829165" y="799520"/>
            <a:ext cx="1098125" cy="2012019"/>
            <a:chOff x="7829165" y="799520"/>
            <a:chExt cx="1098125" cy="2012019"/>
          </a:xfrm>
        </p:grpSpPr>
        <p:sp>
          <p:nvSpPr>
            <p:cNvPr id="20" name="Google Shape;346;p32"/>
            <p:cNvSpPr/>
            <p:nvPr/>
          </p:nvSpPr>
          <p:spPr>
            <a:xfrm>
              <a:off x="7829165" y="799520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" name="22 Image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676" y="968589"/>
              <a:ext cx="985101" cy="1594450"/>
            </a:xfrm>
            <a:prstGeom prst="rect">
              <a:avLst/>
            </a:prstGeom>
          </p:spPr>
        </p:pic>
      </p:grpSp>
      <p:grpSp>
        <p:nvGrpSpPr>
          <p:cNvPr id="33" name="32 Grupo"/>
          <p:cNvGrpSpPr/>
          <p:nvPr/>
        </p:nvGrpSpPr>
        <p:grpSpPr>
          <a:xfrm>
            <a:off x="5073357" y="2960829"/>
            <a:ext cx="1098125" cy="2012019"/>
            <a:chOff x="5073357" y="2960829"/>
            <a:chExt cx="1098125" cy="2012019"/>
          </a:xfrm>
        </p:grpSpPr>
        <p:sp>
          <p:nvSpPr>
            <p:cNvPr id="24" name="Google Shape;346;p32"/>
            <p:cNvSpPr/>
            <p:nvPr/>
          </p:nvSpPr>
          <p:spPr>
            <a:xfrm>
              <a:off x="5073357" y="2960829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8" name="27 Image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1361" y="3114880"/>
              <a:ext cx="972674" cy="1633765"/>
            </a:xfrm>
            <a:prstGeom prst="rect">
              <a:avLst/>
            </a:prstGeom>
          </p:spPr>
        </p:pic>
      </p:grpSp>
      <p:grpSp>
        <p:nvGrpSpPr>
          <p:cNvPr id="34" name="33 Grupo"/>
          <p:cNvGrpSpPr/>
          <p:nvPr/>
        </p:nvGrpSpPr>
        <p:grpSpPr>
          <a:xfrm>
            <a:off x="6455511" y="2960829"/>
            <a:ext cx="1098125" cy="2012019"/>
            <a:chOff x="6455511" y="2960829"/>
            <a:chExt cx="1098125" cy="2012019"/>
          </a:xfrm>
        </p:grpSpPr>
        <p:sp>
          <p:nvSpPr>
            <p:cNvPr id="25" name="Google Shape;346;p32"/>
            <p:cNvSpPr/>
            <p:nvPr/>
          </p:nvSpPr>
          <p:spPr>
            <a:xfrm>
              <a:off x="6455511" y="2960829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9" name="28 Imagen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471" y="3114880"/>
              <a:ext cx="987184" cy="1633765"/>
            </a:xfrm>
            <a:prstGeom prst="rect">
              <a:avLst/>
            </a:prstGeom>
          </p:spPr>
        </p:pic>
      </p:grpSp>
      <p:grpSp>
        <p:nvGrpSpPr>
          <p:cNvPr id="35" name="34 Grupo"/>
          <p:cNvGrpSpPr/>
          <p:nvPr/>
        </p:nvGrpSpPr>
        <p:grpSpPr>
          <a:xfrm>
            <a:off x="7825924" y="2960829"/>
            <a:ext cx="1098125" cy="2012019"/>
            <a:chOff x="7825924" y="2960829"/>
            <a:chExt cx="1098125" cy="2012019"/>
          </a:xfrm>
        </p:grpSpPr>
        <p:sp>
          <p:nvSpPr>
            <p:cNvPr id="26" name="Google Shape;346;p32"/>
            <p:cNvSpPr/>
            <p:nvPr/>
          </p:nvSpPr>
          <p:spPr>
            <a:xfrm>
              <a:off x="7825924" y="2960829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" name="29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676" y="3124876"/>
              <a:ext cx="985101" cy="1613771"/>
            </a:xfrm>
            <a:prstGeom prst="rect">
              <a:avLst/>
            </a:prstGeom>
          </p:spPr>
        </p:pic>
      </p:grpSp>
      <p:sp>
        <p:nvSpPr>
          <p:cNvPr id="27" name="Google Shape;112;p15">
            <a:extLst>
              <a:ext uri="{FF2B5EF4-FFF2-40B4-BE49-F238E27FC236}">
                <a16:creationId xmlns:a16="http://schemas.microsoft.com/office/drawing/2014/main" id="{819AEBCD-F5CC-411C-9BF5-54B940F4E4AD}"/>
              </a:ext>
            </a:extLst>
          </p:cNvPr>
          <p:cNvSpPr txBox="1"/>
          <p:nvPr/>
        </p:nvSpPr>
        <p:spPr>
          <a:xfrm>
            <a:off x="695209" y="932956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5461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“Lista de destinos”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4" name="3 Grupo"/>
          <p:cNvGrpSpPr/>
          <p:nvPr/>
        </p:nvGrpSpPr>
        <p:grpSpPr>
          <a:xfrm>
            <a:off x="5049982" y="1142402"/>
            <a:ext cx="1714502" cy="3540768"/>
            <a:chOff x="5361708" y="489800"/>
            <a:chExt cx="2088821" cy="4196500"/>
          </a:xfrm>
        </p:grpSpPr>
        <p:sp>
          <p:nvSpPr>
            <p:cNvPr id="346" name="Google Shape;346;p32"/>
            <p:cNvSpPr/>
            <p:nvPr/>
          </p:nvSpPr>
          <p:spPr>
            <a:xfrm>
              <a:off x="5361708" y="489800"/>
              <a:ext cx="2088821" cy="419650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" name="2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868" y="839000"/>
              <a:ext cx="1888500" cy="3375618"/>
            </a:xfrm>
            <a:prstGeom prst="rect">
              <a:avLst/>
            </a:prstGeom>
          </p:spPr>
        </p:pic>
      </p:grpSp>
      <p:grpSp>
        <p:nvGrpSpPr>
          <p:cNvPr id="6" name="5 Grupo"/>
          <p:cNvGrpSpPr/>
          <p:nvPr/>
        </p:nvGrpSpPr>
        <p:grpSpPr>
          <a:xfrm>
            <a:off x="7057359" y="1142402"/>
            <a:ext cx="1714502" cy="3540768"/>
            <a:chOff x="7057359" y="1142402"/>
            <a:chExt cx="1714502" cy="3540768"/>
          </a:xfrm>
        </p:grpSpPr>
        <p:sp>
          <p:nvSpPr>
            <p:cNvPr id="14" name="Google Shape;346;p32"/>
            <p:cNvSpPr/>
            <p:nvPr/>
          </p:nvSpPr>
          <p:spPr>
            <a:xfrm>
              <a:off x="7057359" y="1142402"/>
              <a:ext cx="1714502" cy="3540768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" name="4 Image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945" y="1437037"/>
              <a:ext cx="1548245" cy="2847755"/>
            </a:xfrm>
            <a:prstGeom prst="rect">
              <a:avLst/>
            </a:prstGeom>
          </p:spPr>
        </p:pic>
      </p:grpSp>
      <p:sp>
        <p:nvSpPr>
          <p:cNvPr id="18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244035" y="1872882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Es la pantalla encargada de la selección del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destino final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22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244035" y="2497499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Su diseño está pensado para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adaptarse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a distintas situaciones y ser lo más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accesible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e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inclusivo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posible.</a:t>
            </a:r>
          </a:p>
        </p:txBody>
      </p:sp>
      <p:sp>
        <p:nvSpPr>
          <p:cNvPr id="23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244035" y="3122115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Los botones se generan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dinámicamente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independientes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del edificio en cuestión.</a:t>
            </a:r>
          </a:p>
        </p:txBody>
      </p:sp>
      <p:sp>
        <p:nvSpPr>
          <p:cNvPr id="16" name="Google Shape;112;p15">
            <a:extLst>
              <a:ext uri="{FF2B5EF4-FFF2-40B4-BE49-F238E27FC236}">
                <a16:creationId xmlns:a16="http://schemas.microsoft.com/office/drawing/2014/main" id="{022E271D-0F8E-4B18-91F0-AA2D456C8189}"/>
              </a:ext>
            </a:extLst>
          </p:cNvPr>
          <p:cNvSpPr txBox="1"/>
          <p:nvPr/>
        </p:nvSpPr>
        <p:spPr>
          <a:xfrm>
            <a:off x="695209" y="932956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36672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“Ruta”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" name="2 Grupo"/>
          <p:cNvGrpSpPr/>
          <p:nvPr/>
        </p:nvGrpSpPr>
        <p:grpSpPr>
          <a:xfrm>
            <a:off x="5453899" y="469018"/>
            <a:ext cx="2088821" cy="4196500"/>
            <a:chOff x="5361708" y="489800"/>
            <a:chExt cx="2088821" cy="4196500"/>
          </a:xfrm>
        </p:grpSpPr>
        <p:sp>
          <p:nvSpPr>
            <p:cNvPr id="346" name="Google Shape;346;p32"/>
            <p:cNvSpPr/>
            <p:nvPr/>
          </p:nvSpPr>
          <p:spPr>
            <a:xfrm>
              <a:off x="5361708" y="489800"/>
              <a:ext cx="2088821" cy="419650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867" y="849776"/>
              <a:ext cx="1888499" cy="3345324"/>
            </a:xfrm>
            <a:prstGeom prst="rect">
              <a:avLst/>
            </a:prstGeom>
          </p:spPr>
        </p:pic>
      </p:grpSp>
      <p:sp>
        <p:nvSpPr>
          <p:cNvPr id="13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395725" y="1910917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Es la pantalla encargada de proporcionar las instrucciones y realizar el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seguimiento de la ruta.</a:t>
            </a:r>
          </a:p>
        </p:txBody>
      </p:sp>
      <p:sp>
        <p:nvSpPr>
          <p:cNvPr id="14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395725" y="2536815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Su diseño está pensado para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adaptarse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a distintas situaciones y ser lo más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accesible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e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inclusivo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posible.</a:t>
            </a:r>
          </a:p>
        </p:txBody>
      </p:sp>
      <p:sp>
        <p:nvSpPr>
          <p:cNvPr id="15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395725" y="3162713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Emplea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vibraciones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y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sonidos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para facilitar el seguimiento de la ruta. 	</a:t>
            </a:r>
          </a:p>
        </p:txBody>
      </p:sp>
      <p:sp>
        <p:nvSpPr>
          <p:cNvPr id="16" name="Google Shape;112;p15">
            <a:extLst>
              <a:ext uri="{FF2B5EF4-FFF2-40B4-BE49-F238E27FC236}">
                <a16:creationId xmlns:a16="http://schemas.microsoft.com/office/drawing/2014/main" id="{20858392-D1AC-4E4B-82E8-E36AEF39A8B8}"/>
              </a:ext>
            </a:extLst>
          </p:cNvPr>
          <p:cNvSpPr txBox="1"/>
          <p:nvPr/>
        </p:nvSpPr>
        <p:spPr>
          <a:xfrm>
            <a:off x="695209" y="932956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001768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677875" y="3589682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75" y="4025025"/>
            <a:ext cx="644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C1C18EB-EEEC-454C-844E-36BA14889482}"/>
              </a:ext>
            </a:extLst>
          </p:cNvPr>
          <p:cNvSpPr txBox="1"/>
          <p:nvPr/>
        </p:nvSpPr>
        <p:spPr>
          <a:xfrm>
            <a:off x="1677875" y="2938897"/>
            <a:ext cx="644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La idea inicial era la de realizar una evaluación con </a:t>
            </a:r>
            <a:r>
              <a:rPr lang="es-ES" u="sng" dirty="0"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dirty="0">
                <a:latin typeface="Quattrocento Sans" panose="020B0604020202020204" charset="0"/>
              </a:rPr>
              <a:t> y, preferiblemente, en la Facultad de Informática de la UCM.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EEBBA-377C-4A04-BF38-2977C8C09A6D}"/>
              </a:ext>
            </a:extLst>
          </p:cNvPr>
          <p:cNvGraphicFramePr/>
          <p:nvPr/>
        </p:nvGraphicFramePr>
        <p:xfrm>
          <a:off x="706737" y="1255059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521D497-F4D4-4D6E-800F-683C9B806989}"/>
              </a:ext>
            </a:extLst>
          </p:cNvPr>
          <p:cNvSpPr txBox="1"/>
          <p:nvPr/>
        </p:nvSpPr>
        <p:spPr>
          <a:xfrm>
            <a:off x="706737" y="343466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realizaron pruebas de: 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Se diseñaron hasta 9 pruebas distintas (</a:t>
            </a:r>
            <a:r>
              <a:rPr lang="es-ES" dirty="0"/>
              <a:t>algunas de ellas realizadas varias veces)</a:t>
            </a:r>
            <a:r>
              <a:rPr lang="es-ES" dirty="0">
                <a:sym typeface="Wingdings" panose="05000000000000000000" pitchFamily="2" charset="2"/>
              </a:rPr>
              <a:t>. 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1CD0E6-9318-4C76-BE4E-ACAEE91DC8A5}"/>
              </a:ext>
            </a:extLst>
          </p:cNvPr>
          <p:cNvSpPr txBox="1"/>
          <p:nvPr/>
        </p:nvSpPr>
        <p:spPr>
          <a:xfrm>
            <a:off x="1236323" y="365010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/>
              <a:t>Seguimiento de la ruta </a:t>
            </a:r>
            <a:r>
              <a:rPr lang="es-ES" dirty="0"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/>
              <a:t>Usuario perdido </a:t>
            </a:r>
            <a:r>
              <a:rPr lang="es-ES" dirty="0"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/>
          </a:p>
          <a:p>
            <a:endParaRPr lang="es-ES" dirty="0"/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32FCFC43-5C04-4C69-A771-00C6AE7AC472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980D6E-B426-4A47-B974-5B0D5B8441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1358268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2143894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/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0: </a:t>
            </a:r>
            <a:r>
              <a:rPr lang="es-ES" sz="1300" i="1" dirty="0"/>
              <a:t>Continúa recto 5.0 metros. Luego gira a la izquierda</a:t>
            </a:r>
            <a:r>
              <a:rPr lang="es-ES" sz="1300" dirty="0"/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1: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2: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/>
              <a:t>Cuadrante 4: </a:t>
            </a:r>
            <a:r>
              <a:rPr lang="es-ES" sz="1300" b="1" i="1" dirty="0"/>
              <a:t>Gira a la derecha. Luego continúa recto 5.0 metros. </a:t>
            </a:r>
            <a:r>
              <a:rPr lang="es-ES" sz="1300" b="1" dirty="0"/>
              <a:t>(Perdida)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9: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10: </a:t>
            </a:r>
            <a:r>
              <a:rPr lang="es-ES" sz="1300" i="1" dirty="0"/>
              <a:t>Tu destino está a la derecha</a:t>
            </a:r>
            <a:r>
              <a:rPr lang="es-ES" sz="1200" i="1" dirty="0"/>
              <a:t>.</a:t>
            </a:r>
            <a:endParaRPr lang="es-ES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594603"/>
            <a:ext cx="387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Ruta del cuadrante 0 al 10. Pérdida del beacon4.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¿Por qué la navegación por interiores accesible?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</a:t>
            </a:fld>
            <a:endParaRPr lang="es-ES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50" y="1779100"/>
            <a:ext cx="3812032" cy="27700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CuadroTexto"/>
          <p:cNvSpPr txBox="1"/>
          <p:nvPr/>
        </p:nvSpPr>
        <p:spPr>
          <a:xfrm>
            <a:off x="5369859" y="3687402"/>
            <a:ext cx="34831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dirty="0">
                <a:latin typeface="Quattrocento Sans" panose="020B0604020202020204" charset="0"/>
              </a:rPr>
              <a:t>-¿Cómo afrontas la orientación por interiores cuando no conoces previamente el edificio?</a:t>
            </a:r>
          </a:p>
          <a:p>
            <a:r>
              <a:rPr lang="es-ES" sz="1200" i="1" dirty="0">
                <a:latin typeface="Quattrocento Sans" panose="020B0604020202020204" charset="0"/>
              </a:rPr>
              <a:t>-</a:t>
            </a:r>
            <a:r>
              <a:rPr lang="es-ES" sz="1200" i="1" dirty="0" err="1">
                <a:latin typeface="Quattrocento Sans" panose="020B0604020202020204" charset="0"/>
              </a:rPr>
              <a:t>Buff</a:t>
            </a:r>
            <a:r>
              <a:rPr lang="es-ES" sz="1200" i="1" dirty="0">
                <a:latin typeface="Quattrocento Sans" panose="020B0604020202020204" charset="0"/>
              </a:rPr>
              <a:t>… ¿Te vale?</a:t>
            </a:r>
          </a:p>
          <a:p>
            <a:endParaRPr lang="es-ES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535882" y="4364510"/>
            <a:ext cx="24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Quattrocento Sans" panose="020B0604020202020204" charset="0"/>
              </a:rPr>
              <a:t>Mónica, ingeniera de la ONCE e invidente.</a:t>
            </a:r>
          </a:p>
          <a:p>
            <a:pPr algn="ctr"/>
            <a:r>
              <a:rPr lang="es-ES" sz="900" dirty="0">
                <a:latin typeface="Quattrocento Sans" panose="020B0604020202020204" charset="0"/>
              </a:rPr>
              <a:t>(Entrevista en la ONCE)</a:t>
            </a:r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604371DA-FED7-4159-AB63-E18474060AB1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97717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2143894"/>
            <a:ext cx="487094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/>
              <a:t>Diferencias respecto al caso anterior: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5: el usuario recibe el siguiente aviso: </a:t>
            </a:r>
            <a:r>
              <a:rPr lang="es-ES" sz="1300" i="1" u="sng" dirty="0"/>
              <a:t>La dirección tomada no</a:t>
            </a:r>
            <a:r>
              <a:rPr lang="es-ES" sz="1300" u="sng" dirty="0"/>
              <a:t> </a:t>
            </a:r>
            <a:r>
              <a:rPr lang="es-ES" sz="1300" i="1" u="sng" dirty="0"/>
              <a:t>ha sido la correcta. Da la vuelta para volver en la dirección en la que venías. La nueva</a:t>
            </a:r>
            <a:r>
              <a:rPr lang="es-ES" sz="1300" u="sng" dirty="0"/>
              <a:t> </a:t>
            </a:r>
            <a:r>
              <a:rPr lang="es-ES" sz="1300" i="1" u="sng" dirty="0"/>
              <a:t>ruta comenzará cuando pulses Iniciar ruta</a:t>
            </a:r>
            <a:r>
              <a:rPr lang="es-ES" sz="1300" dirty="0"/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5: </a:t>
            </a:r>
            <a:r>
              <a:rPr lang="es-ES" sz="1300" i="1" dirty="0"/>
              <a:t>Continúa recto 5.0 metros. Luego gira a la izquierda</a:t>
            </a:r>
            <a:r>
              <a:rPr lang="es-ES" sz="1300" dirty="0"/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594603"/>
            <a:ext cx="387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FE78E1-644F-49E6-862A-1EEA3CD072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358268"/>
            <a:ext cx="3096385" cy="32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6.3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21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81250" y="1583122"/>
            <a:ext cx="7161977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El código de la aplicación funciona de la manera esperada.</a:t>
            </a:r>
            <a:br>
              <a:rPr lang="es-ES" dirty="0"/>
            </a:br>
            <a:r>
              <a:rPr lang="es-ES" dirty="0"/>
              <a:t>	Generación de la guía (servidor).</a:t>
            </a:r>
            <a:br>
              <a:rPr lang="es-ES" dirty="0"/>
            </a:br>
            <a:r>
              <a:rPr lang="es-ES" dirty="0"/>
              <a:t>	Seguimiento de la ruta y otras funcionalidades (cliente).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El mapeo del edificio juega un papel primordial.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La generalidad de la aplicación permite que se adapte tan solo generando archivos adicionales sobre el edificio.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Instrucciones e información adicional anticipadas permiten reaccionar con mayor rapidez al usuario.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6.4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3678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 y trabajo futuro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677875" y="3551647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</a:t>
            </a:r>
            <a:r>
              <a:rPr lang="es-ES" u="sng" dirty="0">
                <a:highlight>
                  <a:srgbClr val="CC95ED"/>
                </a:highlight>
              </a:rPr>
              <a:t>daptada</a:t>
            </a:r>
            <a:r>
              <a:rPr lang="es-ES" dirty="0"/>
              <a:t> e inclusiva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75" y="3902976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/>
              <a:t>Implementación general.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43B5E99-CA82-4A49-8578-3A4F5C53D4EC}"/>
              </a:ext>
            </a:extLst>
          </p:cNvPr>
          <p:cNvSpPr txBox="1"/>
          <p:nvPr/>
        </p:nvSpPr>
        <p:spPr>
          <a:xfrm>
            <a:off x="1677874" y="2984874"/>
            <a:ext cx="644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/>
              <a:t>Solución satisfactoria al problema de la navegación por interiores mediante el uso de balizas Bluetooth.</a:t>
            </a:r>
          </a:p>
        </p:txBody>
      </p:sp>
    </p:spTree>
    <p:extLst>
      <p:ext uri="{BB962C8B-B14F-4D97-AF65-F5344CB8AC3E}">
        <p14:creationId xmlns:p14="http://schemas.microsoft.com/office/powerpoint/2010/main" val="180877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23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81250" y="1583122"/>
            <a:ext cx="7161977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u="sng" dirty="0">
                <a:highlight>
                  <a:srgbClr val="CC95ED"/>
                </a:highlight>
              </a:rPr>
              <a:t>Despliegue</a:t>
            </a:r>
            <a:r>
              <a:rPr lang="es-ES" dirty="0"/>
              <a:t> de la aplicación en la Facultad de Informática.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Evaluación con usuarios finales.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Utilización y extensión de la aplicación en espacios más ambiciosos como museos, aeropuertos o estaciones.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67650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Individual </a:t>
            </a:r>
            <a:r>
              <a:rPr lang="es-ES" dirty="0" err="1"/>
              <a:t>work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09729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Belén Serrano Antón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25</a:t>
            </a:fld>
            <a:endParaRPr lang="es-E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/>
        </p:nvGraphicFramePr>
        <p:xfrm>
          <a:off x="1381250" y="1583122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976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Clara de Suso Seijas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26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81250" y="1583122"/>
            <a:ext cx="716197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Punto1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13790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619777" y="2937186"/>
            <a:ext cx="5904446" cy="716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</a:rPr>
              <a:t>Muchas gracias por vuestra atención</a:t>
            </a:r>
            <a:endParaRPr sz="2800" dirty="0">
              <a:solidFill>
                <a:schemeClr val="tx1"/>
              </a:solidFill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50" y="566978"/>
            <a:ext cx="2203500" cy="22035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AD2632B-30DA-40CE-9C9C-3826BD3C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554" y="213246"/>
            <a:ext cx="2664892" cy="2664892"/>
          </a:xfrm>
          <a:prstGeom prst="rect">
            <a:avLst/>
          </a:prstGeom>
        </p:spPr>
      </p:pic>
      <p:sp>
        <p:nvSpPr>
          <p:cNvPr id="21" name="Google Shape;85;p13">
            <a:extLst>
              <a:ext uri="{FF2B5EF4-FFF2-40B4-BE49-F238E27FC236}">
                <a16:creationId xmlns:a16="http://schemas.microsoft.com/office/drawing/2014/main" id="{9951FC2E-B18F-44A0-AF54-765653F167B4}"/>
              </a:ext>
            </a:extLst>
          </p:cNvPr>
          <p:cNvSpPr/>
          <p:nvPr/>
        </p:nvSpPr>
        <p:spPr>
          <a:xfrm>
            <a:off x="-3694" y="4182018"/>
            <a:ext cx="9144000" cy="97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4;p13">
            <a:extLst>
              <a:ext uri="{FF2B5EF4-FFF2-40B4-BE49-F238E27FC236}">
                <a16:creationId xmlns:a16="http://schemas.microsoft.com/office/drawing/2014/main" id="{2C810E6E-2008-4E05-BC4C-C00F6BAFC117}"/>
              </a:ext>
            </a:extLst>
          </p:cNvPr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about this project at </a:t>
            </a:r>
            <a:r>
              <a:rPr lang="es-ES" sz="1100" b="1" i="1" u="sng" dirty="0">
                <a:latin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https://github.com/NILGroup/TFG-1920-DiscapacidadVisual</a:t>
            </a:r>
            <a:endParaRPr lang="en" sz="1100" b="1" i="1" dirty="0"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1000"/>
              </a:spcBef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Template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from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SlidesCarnival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es-ES" sz="1100" b="1" i="1" u="sng" dirty="0">
                <a:latin typeface="Lor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https://www.slidescarnival.com/viola-free-presentation-template/414</a:t>
            </a:r>
            <a:r>
              <a:rPr lang="en" sz="1100" b="1" i="1" u="sng" dirty="0">
                <a:latin typeface="Lora"/>
                <a:sym typeface="Lora"/>
              </a:rPr>
              <a:t> </a:t>
            </a:r>
          </a:p>
          <a:p>
            <a:pPr lvl="0">
              <a:spcBef>
                <a:spcPts val="1000"/>
              </a:spcBef>
            </a:pP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6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1.1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677869" y="3178824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68" y="3491788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Generar una ruta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 y óptima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	</a:t>
            </a:r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677871" y="2865860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1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67" y="3804752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Diseñar una interfaz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centrada en el usuario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3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75" y="4109832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Evaluación con 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usuarios finales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pic>
        <p:nvPicPr>
          <p:cNvPr id="102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19" y="2836177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30" y="3133603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346" y="3482477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524" y="3822881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lara\AppData\Local\Microsoft\Windows\INetCache\IE\6I0HJMUH\Arnoud999-Right-or-wrong-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768" y="4143802"/>
            <a:ext cx="239835" cy="23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75" y="4117714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Desarrollar la aplicación de forma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genérica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Evaluación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en otro edificio.</a:t>
            </a:r>
          </a:p>
        </p:txBody>
      </p:sp>
      <p:pic>
        <p:nvPicPr>
          <p:cNvPr id="19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895" y="4109832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2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del sistema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19439217"/>
              </p:ext>
            </p:extLst>
          </p:nvPr>
        </p:nvGraphicFramePr>
        <p:xfrm>
          <a:off x="1481575" y="1781929"/>
          <a:ext cx="5895110" cy="311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4 Grupo"/>
          <p:cNvGrpSpPr/>
          <p:nvPr/>
        </p:nvGrpSpPr>
        <p:grpSpPr>
          <a:xfrm>
            <a:off x="3674795" y="2090544"/>
            <a:ext cx="1348983" cy="282717"/>
            <a:chOff x="1889324" y="279453"/>
            <a:chExt cx="973465" cy="282717"/>
          </a:xfrm>
        </p:grpSpPr>
        <p:sp>
          <p:nvSpPr>
            <p:cNvPr id="6" name="5 Flecha derecha"/>
            <p:cNvSpPr/>
            <p:nvPr/>
          </p:nvSpPr>
          <p:spPr>
            <a:xfrm rot="10841096">
              <a:off x="1889324" y="279453"/>
              <a:ext cx="973465" cy="282717"/>
            </a:xfrm>
            <a:prstGeom prst="righ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lecha derecha 4"/>
            <p:cNvSpPr/>
            <p:nvPr/>
          </p:nvSpPr>
          <p:spPr>
            <a:xfrm rot="21641096">
              <a:off x="1974139" y="335996"/>
              <a:ext cx="803835" cy="1696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200" kern="1200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3144163" y="2381314"/>
            <a:ext cx="2569934" cy="246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00" dirty="0"/>
              <a:t>Mensaje(ruta, instruc, info-giros, info-</a:t>
            </a:r>
            <a:r>
              <a:rPr lang="es-ES" sz="1000" dirty="0" err="1"/>
              <a:t>adic</a:t>
            </a:r>
            <a:r>
              <a:rPr lang="es-ES" sz="1000" dirty="0"/>
              <a:t>)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510678" y="1525703"/>
            <a:ext cx="1670650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Mensaje(origen, destino</a:t>
            </a:r>
            <a:r>
              <a:rPr lang="es-ES" sz="1000" dirty="0"/>
              <a:t>)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5707249" y="3006147"/>
            <a:ext cx="1475084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Estructura del edificio</a:t>
            </a:r>
          </a:p>
          <a:p>
            <a:pPr lvl="0"/>
            <a:r>
              <a:rPr lang="es-ES" sz="1050" dirty="0"/>
              <a:t>Lista de destinos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1946399" y="3086938"/>
            <a:ext cx="1197764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Lista de destinos</a:t>
            </a:r>
          </a:p>
        </p:txBody>
      </p:sp>
      <p:sp>
        <p:nvSpPr>
          <p:cNvPr id="13" name="Google Shape;112;p15"/>
          <p:cNvSpPr txBox="1"/>
          <p:nvPr/>
        </p:nvSpPr>
        <p:spPr>
          <a:xfrm>
            <a:off x="853420" y="966264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7097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 en 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sp>
        <p:nvSpPr>
          <p:cNvPr id="4" name="Google Shape;112;p15"/>
          <p:cNvSpPr txBox="1"/>
          <p:nvPr/>
        </p:nvSpPr>
        <p:spPr>
          <a:xfrm>
            <a:off x="853420" y="966264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87" y="1589413"/>
            <a:ext cx="2554798" cy="280840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37" y="1589413"/>
            <a:ext cx="2670463" cy="2808403"/>
          </a:xfrm>
          <a:prstGeom prst="rect">
            <a:avLst/>
          </a:prstGeom>
        </p:spPr>
      </p:pic>
      <p:sp>
        <p:nvSpPr>
          <p:cNvPr id="9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0" y="4532673"/>
            <a:ext cx="446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de la 1ª planta del TFG </a:t>
            </a:r>
            <a:r>
              <a:rPr lang="es-ES" i="1" dirty="0">
                <a:solidFill>
                  <a:schemeClr val="dk1"/>
                </a:solidFill>
                <a:latin typeface="Quattrocento Sans"/>
                <a:sym typeface="Quattrocento Sans"/>
              </a:rPr>
              <a:t>Generador interactivo de instrucciones de guía sobre plataformas móviles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0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4625788" y="4534735"/>
            <a:ext cx="415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Primera versión de nuestro mapeo de la 1ª planta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adaptación a los beacons.</a:t>
            </a:r>
          </a:p>
        </p:txBody>
      </p:sp>
    </p:spTree>
    <p:extLst>
      <p:ext uri="{BB962C8B-B14F-4D97-AF65-F5344CB8AC3E}">
        <p14:creationId xmlns:p14="http://schemas.microsoft.com/office/powerpoint/2010/main" val="26367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final del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3" y="1608420"/>
            <a:ext cx="3561392" cy="30155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73559" y="4689702"/>
            <a:ext cx="3188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final de la 1ª planta.</a:t>
            </a:r>
          </a:p>
        </p:txBody>
      </p:sp>
      <p:sp>
        <p:nvSpPr>
          <p:cNvPr id="7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4822746" y="4475003"/>
            <a:ext cx="381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Ejemplo de la información incluida en uno de los archivos XML relativa al cuadrante 19.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826" y="1503389"/>
            <a:ext cx="3739757" cy="2870925"/>
          </a:xfrm>
          <a:prstGeom prst="rect">
            <a:avLst/>
          </a:prstGeom>
        </p:spPr>
      </p:pic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06A01938-A855-492F-AC33-4AC9D0D96A9E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7730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04047" y="2291150"/>
            <a:ext cx="7620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3E693B4-1F63-40D9-BBBC-98ACFCF27D34}"/>
              </a:ext>
            </a:extLst>
          </p:cNvPr>
          <p:cNvGraphicFramePr/>
          <p:nvPr/>
        </p:nvGraphicFramePr>
        <p:xfrm>
          <a:off x="2022225" y="3378123"/>
          <a:ext cx="4342716" cy="1462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678509BF-CA60-4C24-8011-9F1891FB8464}"/>
              </a:ext>
            </a:extLst>
          </p:cNvPr>
          <p:cNvSpPr txBox="1"/>
          <p:nvPr/>
        </p:nvSpPr>
        <p:spPr>
          <a:xfrm>
            <a:off x="2022225" y="2853323"/>
            <a:ext cx="6042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encarga de generar la información completa de la </a:t>
            </a:r>
            <a:r>
              <a:rPr lang="es-ES" u="sng" dirty="0">
                <a:solidFill>
                  <a:schemeClr val="tx1"/>
                </a:solidFill>
                <a:highlight>
                  <a:srgbClr val="CC95ED"/>
                </a:highlight>
              </a:rPr>
              <a:t>guía</a:t>
            </a:r>
            <a:r>
              <a:rPr lang="es-ES" dirty="0"/>
              <a:t> desde el origen al destino.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5E60C3B-FF23-426C-90DC-60791A37057A}"/>
              </a:ext>
            </a:extLst>
          </p:cNvPr>
          <p:cNvGrpSpPr/>
          <p:nvPr/>
        </p:nvGrpSpPr>
        <p:grpSpPr>
          <a:xfrm>
            <a:off x="1381250" y="1485362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818BFED-2153-4FA8-8059-75A5A38D8D76}"/>
              </a:ext>
            </a:extLst>
          </p:cNvPr>
          <p:cNvGrpSpPr/>
          <p:nvPr/>
        </p:nvGrpSpPr>
        <p:grpSpPr>
          <a:xfrm>
            <a:off x="4924743" y="1358268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:a16="http://schemas.microsoft.com/office/drawing/2014/main" id="{DCAAB932-0E5B-4579-A70F-D346E6CB873F}"/>
              </a:ext>
            </a:extLst>
          </p:cNvPr>
          <p:cNvSpPr txBox="1"/>
          <p:nvPr/>
        </p:nvSpPr>
        <p:spPr>
          <a:xfrm>
            <a:off x="1381250" y="4347926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112;p15">
            <a:extLst>
              <a:ext uri="{FF2B5EF4-FFF2-40B4-BE49-F238E27FC236}">
                <a16:creationId xmlns:a16="http://schemas.microsoft.com/office/drawing/2014/main" id="{186EC496-CAE5-420D-9365-6EE262114F8E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993812" y="3311958"/>
            <a:ext cx="7549412" cy="803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</p:spTree>
    <p:extLst>
      <p:ext uri="{BB962C8B-B14F-4D97-AF65-F5344CB8AC3E}">
        <p14:creationId xmlns:p14="http://schemas.microsoft.com/office/powerpoint/2010/main" val="1235984137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</TotalTime>
  <Words>1281</Words>
  <Application>Microsoft Office PowerPoint</Application>
  <PresentationFormat>Presentación en pantalla (16:9)</PresentationFormat>
  <Paragraphs>175</Paragraphs>
  <Slides>27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Quattrocento Sans</vt:lpstr>
      <vt:lpstr>Arial</vt:lpstr>
      <vt:lpstr>Lora</vt:lpstr>
      <vt:lpstr>Viola template</vt:lpstr>
      <vt:lpstr>Descripción de espacios interiores para personas ciegas o con visibilidad reducida</vt:lpstr>
      <vt:lpstr>¿Por qué la navegación por interiores accesible?</vt:lpstr>
      <vt:lpstr>Objetivos</vt:lpstr>
      <vt:lpstr>Arquitectura del sistema</vt:lpstr>
      <vt:lpstr>Primeros pasos en el mapeo de la Facultad de Informática</vt:lpstr>
      <vt:lpstr>Evolución final del mapeo de la Facultad de Informática</vt:lpstr>
      <vt:lpstr>Servidor</vt:lpstr>
      <vt:lpstr>Ejemplo de ejecución</vt:lpstr>
      <vt:lpstr>Presentación de PowerPoint</vt:lpstr>
      <vt:lpstr>Presentación de PowerPoint</vt:lpstr>
      <vt:lpstr>Presentación de PowerPoint</vt:lpstr>
      <vt:lpstr>Presentación de PowerPoint</vt:lpstr>
      <vt:lpstr>Implementación del servidor</vt:lpstr>
      <vt:lpstr>Cliente: «Blind Bit»</vt:lpstr>
      <vt:lpstr>Pantalla “Lista de destinos”</vt:lpstr>
      <vt:lpstr>Pantalla “Ruta”</vt:lpstr>
      <vt:lpstr>Evaluación</vt:lpstr>
      <vt:lpstr>Realización de la evaluación</vt:lpstr>
      <vt:lpstr>Seguimiento de la ruta</vt:lpstr>
      <vt:lpstr>Usuario perdido</vt:lpstr>
      <vt:lpstr>Conclusiones de la evaluación</vt:lpstr>
      <vt:lpstr>Conclusiones y trabajo futuro</vt:lpstr>
      <vt:lpstr>Trabajo futuro</vt:lpstr>
      <vt:lpstr>Individual work</vt:lpstr>
      <vt:lpstr>Belén Serrano Antón</vt:lpstr>
      <vt:lpstr>Clara de Suso Seijas</vt:lpstr>
      <vt:lpstr>Muchas gracias por vuestra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Belén</cp:lastModifiedBy>
  <cp:revision>85</cp:revision>
  <dcterms:created xsi:type="dcterms:W3CDTF">2020-06-17T18:02:59Z</dcterms:created>
  <dcterms:modified xsi:type="dcterms:W3CDTF">2020-06-20T16:55:50Z</dcterms:modified>
</cp:coreProperties>
</file>