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9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310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8" r:id="rId35"/>
    <p:sldId id="291" r:id="rId36"/>
    <p:sldId id="292" r:id="rId37"/>
    <p:sldId id="295" r:id="rId38"/>
    <p:sldId id="311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Lora" panose="020B0604020202020204" charset="0"/>
      <p:regular r:id="rId59"/>
      <p:bold r:id="rId60"/>
      <p:italic r:id="rId61"/>
      <p:boldItalic r:id="rId62"/>
    </p:embeddedFont>
    <p:embeddedFont>
      <p:font typeface="Montserrat" panose="020B0604020202020204" charset="0"/>
      <p:regular r:id="rId63"/>
      <p:bold r:id="rId64"/>
      <p:italic r:id="rId65"/>
      <p:boldItalic r:id="rId66"/>
    </p:embeddedFont>
    <p:embeddedFont>
      <p:font typeface="Quattrocento Sans" panose="020B0604020202020204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F1F7A6C-7ABD-4C7A-818D-B4BCE9568D86}">
          <p14:sldIdLst>
            <p14:sldId id="256"/>
            <p14:sldId id="257"/>
            <p14:sldId id="258"/>
            <p14:sldId id="259"/>
            <p14:sldId id="290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310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91"/>
            <p14:sldId id="292"/>
            <p14:sldId id="295"/>
            <p14:sldId id="311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5ED"/>
    <a:srgbClr val="C094F6"/>
    <a:srgbClr val="A8F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EC674E-331E-41F8-B16B-62372D7EB0BD}">
  <a:tblStyle styleId="{E1EC674E-331E-41F8-B16B-62372D7EB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61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hierarchy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200" b="0" i="0" dirty="0"/>
            <a:t>Lista de beacons de la </a:t>
          </a:r>
          <a:r>
            <a:rPr lang="en-US" sz="1200" b="0" i="0" dirty="0" err="1"/>
            <a:t>ruta</a:t>
          </a:r>
          <a:endParaRPr lang="es-ES" sz="120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 sz="1200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 sz="1200"/>
        </a:p>
      </dgm:t>
    </dgm:pt>
    <dgm:pt modelId="{218B3E38-4A00-4E9A-BB70-A1F2DE838927}">
      <dgm:prSet custT="1"/>
      <dgm:spPr/>
      <dgm:t>
        <a:bodyPr/>
        <a:lstStyle/>
        <a:p>
          <a:r>
            <a:rPr lang="en-US" sz="1200" b="0" i="0" dirty="0" err="1"/>
            <a:t>Instrucciones</a:t>
          </a:r>
          <a:r>
            <a:rPr lang="en-US" sz="1200" b="0" i="0" dirty="0"/>
            <a:t> de </a:t>
          </a:r>
          <a:r>
            <a:rPr lang="en-US" sz="1200" b="0" i="0" dirty="0" err="1"/>
            <a:t>guía</a:t>
          </a:r>
          <a:r>
            <a:rPr lang="en-US" sz="1200" b="0" i="0" dirty="0"/>
            <a:t> para el </a:t>
          </a:r>
          <a:r>
            <a:rPr lang="en-US" sz="1200" b="0" i="0" dirty="0" err="1"/>
            <a:t>usuario</a:t>
          </a:r>
          <a:endParaRPr lang="es-ES" sz="1200" dirty="0"/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 sz="1200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 sz="1200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sobre</a:t>
          </a:r>
          <a:r>
            <a:rPr lang="en-US" sz="1200" b="0" i="0" dirty="0"/>
            <a:t> los </a:t>
          </a:r>
          <a:r>
            <a:rPr lang="en-US" sz="1200" b="0" i="0" dirty="0" err="1"/>
            <a:t>giros</a:t>
          </a:r>
          <a:r>
            <a:rPr lang="en-US" sz="1200" b="0" i="0" dirty="0"/>
            <a:t> de la </a:t>
          </a:r>
          <a:r>
            <a:rPr lang="en-US" sz="1200" b="0" i="0" dirty="0" err="1"/>
            <a:t>ruta</a:t>
          </a:r>
          <a:r>
            <a:rPr lang="en-US" sz="1200" b="0" i="0" dirty="0"/>
            <a:t> y </a:t>
          </a:r>
          <a:r>
            <a:rPr lang="en-US" sz="1200" b="0" i="0" dirty="0" err="1"/>
            <a:t>su</a:t>
          </a:r>
          <a:r>
            <a:rPr lang="en-US" sz="1200" b="0" i="0" dirty="0"/>
            <a:t> </a:t>
          </a:r>
          <a:r>
            <a:rPr lang="en-US" sz="1200" b="0" i="0" dirty="0" err="1"/>
            <a:t>dirección</a:t>
          </a:r>
          <a:endParaRPr lang="es-ES" sz="120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 sz="1200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 sz="1200"/>
        </a:p>
      </dgm:t>
    </dgm:pt>
    <dgm:pt modelId="{B6168D25-DF91-4C0F-A4D9-FD1DE8A4805C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adicional</a:t>
          </a:r>
          <a:endParaRPr lang="es-ES" sz="1200" dirty="0"/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 sz="1200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 sz="1200"/>
        </a:p>
      </dgm:t>
    </dgm:pt>
    <dgm:pt modelId="{A03DC827-6941-4A36-AFE8-7AAE941C4E0E}" type="pres">
      <dgm:prSet presAssocID="{271DD4EE-57F8-40F7-845C-22470035B8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4847CF-A9E7-4C2C-9B57-8F81BF39A8B5}" type="pres">
      <dgm:prSet presAssocID="{25465040-D6E0-491F-BFEF-7AC6C4CCA63A}" presName="root" presStyleCnt="0"/>
      <dgm:spPr/>
    </dgm:pt>
    <dgm:pt modelId="{E18E96CD-3DAB-4DDE-979C-A293DF7BF4B7}" type="pres">
      <dgm:prSet presAssocID="{25465040-D6E0-491F-BFEF-7AC6C4CCA63A}" presName="rootComposite" presStyleCnt="0"/>
      <dgm:spPr/>
    </dgm:pt>
    <dgm:pt modelId="{CE28435D-B376-4163-AC41-2497B13A172F}" type="pres">
      <dgm:prSet presAssocID="{25465040-D6E0-491F-BFEF-7AC6C4CCA63A}" presName="rootText" presStyleLbl="node1" presStyleIdx="0" presStyleCnt="4"/>
      <dgm:spPr/>
    </dgm:pt>
    <dgm:pt modelId="{F3017D3E-C05D-4C8F-B70E-1E60F1001CA2}" type="pres">
      <dgm:prSet presAssocID="{25465040-D6E0-491F-BFEF-7AC6C4CCA63A}" presName="rootConnector" presStyleLbl="node1" presStyleIdx="0" presStyleCnt="4"/>
      <dgm:spPr/>
    </dgm:pt>
    <dgm:pt modelId="{CCB6724C-81B1-43CD-BBE2-8C1C50A33A71}" type="pres">
      <dgm:prSet presAssocID="{25465040-D6E0-491F-BFEF-7AC6C4CCA63A}" presName="childShape" presStyleCnt="0"/>
      <dgm:spPr/>
    </dgm:pt>
    <dgm:pt modelId="{0B6D9A02-B65F-4C9C-9810-54E523DB11D7}" type="pres">
      <dgm:prSet presAssocID="{218B3E38-4A00-4E9A-BB70-A1F2DE838927}" presName="root" presStyleCnt="0"/>
      <dgm:spPr/>
    </dgm:pt>
    <dgm:pt modelId="{81161AF9-5909-4F95-808D-2D87C2624F85}" type="pres">
      <dgm:prSet presAssocID="{218B3E38-4A00-4E9A-BB70-A1F2DE838927}" presName="rootComposite" presStyleCnt="0"/>
      <dgm:spPr/>
    </dgm:pt>
    <dgm:pt modelId="{7DA67872-206B-414C-BFEF-8083B8E77315}" type="pres">
      <dgm:prSet presAssocID="{218B3E38-4A00-4E9A-BB70-A1F2DE838927}" presName="rootText" presStyleLbl="node1" presStyleIdx="1" presStyleCnt="4"/>
      <dgm:spPr/>
    </dgm:pt>
    <dgm:pt modelId="{DDE1B986-2DD5-4C78-9E33-D403B70F0C7A}" type="pres">
      <dgm:prSet presAssocID="{218B3E38-4A00-4E9A-BB70-A1F2DE838927}" presName="rootConnector" presStyleLbl="node1" presStyleIdx="1" presStyleCnt="4"/>
      <dgm:spPr/>
    </dgm:pt>
    <dgm:pt modelId="{BC6457A6-4BF9-4320-99DF-01319131D181}" type="pres">
      <dgm:prSet presAssocID="{218B3E38-4A00-4E9A-BB70-A1F2DE838927}" presName="childShape" presStyleCnt="0"/>
      <dgm:spPr/>
    </dgm:pt>
    <dgm:pt modelId="{A4D64898-F05F-4258-A313-F4775E47C98F}" type="pres">
      <dgm:prSet presAssocID="{7FDF271C-A7B8-4591-A64C-02DFF4691E8B}" presName="root" presStyleCnt="0"/>
      <dgm:spPr/>
    </dgm:pt>
    <dgm:pt modelId="{422DB9CF-891D-4374-BAD1-615EDE7743F1}" type="pres">
      <dgm:prSet presAssocID="{7FDF271C-A7B8-4591-A64C-02DFF4691E8B}" presName="rootComposite" presStyleCnt="0"/>
      <dgm:spPr/>
    </dgm:pt>
    <dgm:pt modelId="{DE96B33B-217C-487F-BB0A-6221B07EB71D}" type="pres">
      <dgm:prSet presAssocID="{7FDF271C-A7B8-4591-A64C-02DFF4691E8B}" presName="rootText" presStyleLbl="node1" presStyleIdx="2" presStyleCnt="4"/>
      <dgm:spPr/>
    </dgm:pt>
    <dgm:pt modelId="{7974BD2B-0244-4BCB-B01C-0607E3296C97}" type="pres">
      <dgm:prSet presAssocID="{7FDF271C-A7B8-4591-A64C-02DFF4691E8B}" presName="rootConnector" presStyleLbl="node1" presStyleIdx="2" presStyleCnt="4"/>
      <dgm:spPr/>
    </dgm:pt>
    <dgm:pt modelId="{0FFBFF49-948B-4BEF-88EF-19630CFC44CF}" type="pres">
      <dgm:prSet presAssocID="{7FDF271C-A7B8-4591-A64C-02DFF4691E8B}" presName="childShape" presStyleCnt="0"/>
      <dgm:spPr/>
    </dgm:pt>
    <dgm:pt modelId="{C59DF2F5-B35D-47BF-9682-39971CC8541C}" type="pres">
      <dgm:prSet presAssocID="{B6168D25-DF91-4C0F-A4D9-FD1DE8A4805C}" presName="root" presStyleCnt="0"/>
      <dgm:spPr/>
    </dgm:pt>
    <dgm:pt modelId="{63D69899-A213-48D1-BD7B-3EEA9BC9240B}" type="pres">
      <dgm:prSet presAssocID="{B6168D25-DF91-4C0F-A4D9-FD1DE8A4805C}" presName="rootComposite" presStyleCnt="0"/>
      <dgm:spPr/>
    </dgm:pt>
    <dgm:pt modelId="{004CAB0C-727E-414A-BAE4-C81F7A83C224}" type="pres">
      <dgm:prSet presAssocID="{B6168D25-DF91-4C0F-A4D9-FD1DE8A4805C}" presName="rootText" presStyleLbl="node1" presStyleIdx="3" presStyleCnt="4"/>
      <dgm:spPr/>
    </dgm:pt>
    <dgm:pt modelId="{EAB2509E-91BC-4428-8887-67378842D7FC}" type="pres">
      <dgm:prSet presAssocID="{B6168D25-DF91-4C0F-A4D9-FD1DE8A4805C}" presName="rootConnector" presStyleLbl="node1" presStyleIdx="3" presStyleCnt="4"/>
      <dgm:spPr/>
    </dgm:pt>
    <dgm:pt modelId="{15B89692-C86A-4107-B458-BB8DF7506AC3}" type="pres">
      <dgm:prSet presAssocID="{B6168D25-DF91-4C0F-A4D9-FD1DE8A4805C}" presName="childShape" presStyleCnt="0"/>
      <dgm:spPr/>
    </dgm:pt>
  </dgm:ptLst>
  <dgm:cxnLst>
    <dgm:cxn modelId="{CD7BF50D-61C5-4216-9A27-0B8F428564D6}" srcId="{271DD4EE-57F8-40F7-845C-22470035B818}" destId="{7FDF271C-A7B8-4591-A64C-02DFF4691E8B}" srcOrd="2" destOrd="0" parTransId="{97294BDC-6B36-457C-B678-7A4DDDF901FE}" sibTransId="{3592D8B4-A2D7-48E5-9697-B2B93175D739}"/>
    <dgm:cxn modelId="{37132925-E602-4B7C-B64E-115DD12A118C}" type="presOf" srcId="{B6168D25-DF91-4C0F-A4D9-FD1DE8A4805C}" destId="{EAB2509E-91BC-4428-8887-67378842D7FC}" srcOrd="1" destOrd="0" presId="urn:microsoft.com/office/officeart/2005/8/layout/hierarchy3"/>
    <dgm:cxn modelId="{59C0A032-8562-4714-B832-4A6A41B4A4D6}" srcId="{271DD4EE-57F8-40F7-845C-22470035B818}" destId="{218B3E38-4A00-4E9A-BB70-A1F2DE838927}" srcOrd="1" destOrd="0" parTransId="{B3190613-65B9-4B35-A3C9-B1EE9CE92680}" sibTransId="{B91D1E2B-0197-41C8-A204-2B2A910CCBAD}"/>
    <dgm:cxn modelId="{A1C3DD6B-51F3-42C4-A970-9AE9C141FA42}" type="presOf" srcId="{25465040-D6E0-491F-BFEF-7AC6C4CCA63A}" destId="{F3017D3E-C05D-4C8F-B70E-1E60F1001CA2}" srcOrd="1" destOrd="0" presId="urn:microsoft.com/office/officeart/2005/8/layout/hierarchy3"/>
    <dgm:cxn modelId="{17BDBC88-D1C8-48C1-99B8-EAE98FDFD552}" srcId="{271DD4EE-57F8-40F7-845C-22470035B818}" destId="{B6168D25-DF91-4C0F-A4D9-FD1DE8A4805C}" srcOrd="3" destOrd="0" parTransId="{E84122A5-0E57-40A3-8643-3D76A28F7568}" sibTransId="{50C5F863-F1ED-4139-AF47-63DBC27B1E48}"/>
    <dgm:cxn modelId="{85B4629C-8910-4A50-B815-AC345A4D5F20}" srcId="{271DD4EE-57F8-40F7-845C-22470035B818}" destId="{25465040-D6E0-491F-BFEF-7AC6C4CCA63A}" srcOrd="0" destOrd="0" parTransId="{D247150F-8E05-44B4-B153-B6236E19DAA9}" sibTransId="{AACE7D99-FD8A-4D3A-9B1F-F52509A4917A}"/>
    <dgm:cxn modelId="{CCD49FA4-94A3-4E73-8C91-3A89268FFA74}" type="presOf" srcId="{271DD4EE-57F8-40F7-845C-22470035B818}" destId="{A03DC827-6941-4A36-AFE8-7AAE941C4E0E}" srcOrd="0" destOrd="0" presId="urn:microsoft.com/office/officeart/2005/8/layout/hierarchy3"/>
    <dgm:cxn modelId="{70F064A8-A2B7-4F89-B9FD-8B9E09568FC7}" type="presOf" srcId="{7FDF271C-A7B8-4591-A64C-02DFF4691E8B}" destId="{7974BD2B-0244-4BCB-B01C-0607E3296C97}" srcOrd="1" destOrd="0" presId="urn:microsoft.com/office/officeart/2005/8/layout/hierarchy3"/>
    <dgm:cxn modelId="{6C9A63CD-A9F0-454E-9F95-EF876E44D2C3}" type="presOf" srcId="{7FDF271C-A7B8-4591-A64C-02DFF4691E8B}" destId="{DE96B33B-217C-487F-BB0A-6221B07EB71D}" srcOrd="0" destOrd="0" presId="urn:microsoft.com/office/officeart/2005/8/layout/hierarchy3"/>
    <dgm:cxn modelId="{B2E32CCF-9525-41EC-B42E-8CF037FF3B8D}" type="presOf" srcId="{25465040-D6E0-491F-BFEF-7AC6C4CCA63A}" destId="{CE28435D-B376-4163-AC41-2497B13A172F}" srcOrd="0" destOrd="0" presId="urn:microsoft.com/office/officeart/2005/8/layout/hierarchy3"/>
    <dgm:cxn modelId="{995BBFD6-AA9B-45F1-8DF1-688F0C67C254}" type="presOf" srcId="{B6168D25-DF91-4C0F-A4D9-FD1DE8A4805C}" destId="{004CAB0C-727E-414A-BAE4-C81F7A83C224}" srcOrd="0" destOrd="0" presId="urn:microsoft.com/office/officeart/2005/8/layout/hierarchy3"/>
    <dgm:cxn modelId="{74F1A4D9-DE41-4109-BC43-F98D07E2FEDB}" type="presOf" srcId="{218B3E38-4A00-4E9A-BB70-A1F2DE838927}" destId="{DDE1B986-2DD5-4C78-9E33-D403B70F0C7A}" srcOrd="1" destOrd="0" presId="urn:microsoft.com/office/officeart/2005/8/layout/hierarchy3"/>
    <dgm:cxn modelId="{C83CF9EA-2BB4-482B-8267-4DFBDC7D763C}" type="presOf" srcId="{218B3E38-4A00-4E9A-BB70-A1F2DE838927}" destId="{7DA67872-206B-414C-BFEF-8083B8E77315}" srcOrd="0" destOrd="0" presId="urn:microsoft.com/office/officeart/2005/8/layout/hierarchy3"/>
    <dgm:cxn modelId="{D1C011A3-1792-4386-A7C1-3FB0331B7F9F}" type="presParOf" srcId="{A03DC827-6941-4A36-AFE8-7AAE941C4E0E}" destId="{734847CF-A9E7-4C2C-9B57-8F81BF39A8B5}" srcOrd="0" destOrd="0" presId="urn:microsoft.com/office/officeart/2005/8/layout/hierarchy3"/>
    <dgm:cxn modelId="{C12E7157-B440-434A-8ABD-50721DD48B19}" type="presParOf" srcId="{734847CF-A9E7-4C2C-9B57-8F81BF39A8B5}" destId="{E18E96CD-3DAB-4DDE-979C-A293DF7BF4B7}" srcOrd="0" destOrd="0" presId="urn:microsoft.com/office/officeart/2005/8/layout/hierarchy3"/>
    <dgm:cxn modelId="{9129C7FD-B467-4C8F-9612-0DE5CBFB02AA}" type="presParOf" srcId="{E18E96CD-3DAB-4DDE-979C-A293DF7BF4B7}" destId="{CE28435D-B376-4163-AC41-2497B13A172F}" srcOrd="0" destOrd="0" presId="urn:microsoft.com/office/officeart/2005/8/layout/hierarchy3"/>
    <dgm:cxn modelId="{14330161-D560-4D7C-95E1-9AFE9774AC4D}" type="presParOf" srcId="{E18E96CD-3DAB-4DDE-979C-A293DF7BF4B7}" destId="{F3017D3E-C05D-4C8F-B70E-1E60F1001CA2}" srcOrd="1" destOrd="0" presId="urn:microsoft.com/office/officeart/2005/8/layout/hierarchy3"/>
    <dgm:cxn modelId="{F73495D9-D910-4A75-966A-4F61189FE665}" type="presParOf" srcId="{734847CF-A9E7-4C2C-9B57-8F81BF39A8B5}" destId="{CCB6724C-81B1-43CD-BBE2-8C1C50A33A71}" srcOrd="1" destOrd="0" presId="urn:microsoft.com/office/officeart/2005/8/layout/hierarchy3"/>
    <dgm:cxn modelId="{283AB18A-05F5-40B0-9E60-5590453D6608}" type="presParOf" srcId="{A03DC827-6941-4A36-AFE8-7AAE941C4E0E}" destId="{0B6D9A02-B65F-4C9C-9810-54E523DB11D7}" srcOrd="1" destOrd="0" presId="urn:microsoft.com/office/officeart/2005/8/layout/hierarchy3"/>
    <dgm:cxn modelId="{14547C21-8B37-407E-92AA-6A314127CF6B}" type="presParOf" srcId="{0B6D9A02-B65F-4C9C-9810-54E523DB11D7}" destId="{81161AF9-5909-4F95-808D-2D87C2624F85}" srcOrd="0" destOrd="0" presId="urn:microsoft.com/office/officeart/2005/8/layout/hierarchy3"/>
    <dgm:cxn modelId="{9CEA6DFF-4E98-49B2-A696-7BED6F185AA4}" type="presParOf" srcId="{81161AF9-5909-4F95-808D-2D87C2624F85}" destId="{7DA67872-206B-414C-BFEF-8083B8E77315}" srcOrd="0" destOrd="0" presId="urn:microsoft.com/office/officeart/2005/8/layout/hierarchy3"/>
    <dgm:cxn modelId="{AF36947A-7E23-432B-9B2D-C58430669AED}" type="presParOf" srcId="{81161AF9-5909-4F95-808D-2D87C2624F85}" destId="{DDE1B986-2DD5-4C78-9E33-D403B70F0C7A}" srcOrd="1" destOrd="0" presId="urn:microsoft.com/office/officeart/2005/8/layout/hierarchy3"/>
    <dgm:cxn modelId="{78A52DCA-0203-4416-AC51-6E1B65788127}" type="presParOf" srcId="{0B6D9A02-B65F-4C9C-9810-54E523DB11D7}" destId="{BC6457A6-4BF9-4320-99DF-01319131D181}" srcOrd="1" destOrd="0" presId="urn:microsoft.com/office/officeart/2005/8/layout/hierarchy3"/>
    <dgm:cxn modelId="{29C3782C-B83D-4F87-A49D-48B8C11AEE34}" type="presParOf" srcId="{A03DC827-6941-4A36-AFE8-7AAE941C4E0E}" destId="{A4D64898-F05F-4258-A313-F4775E47C98F}" srcOrd="2" destOrd="0" presId="urn:microsoft.com/office/officeart/2005/8/layout/hierarchy3"/>
    <dgm:cxn modelId="{7D21B0A5-E9AC-47D7-950A-4A252C442A90}" type="presParOf" srcId="{A4D64898-F05F-4258-A313-F4775E47C98F}" destId="{422DB9CF-891D-4374-BAD1-615EDE7743F1}" srcOrd="0" destOrd="0" presId="urn:microsoft.com/office/officeart/2005/8/layout/hierarchy3"/>
    <dgm:cxn modelId="{72140CCF-D528-4B38-AD4D-8B24B988D3EC}" type="presParOf" srcId="{422DB9CF-891D-4374-BAD1-615EDE7743F1}" destId="{DE96B33B-217C-487F-BB0A-6221B07EB71D}" srcOrd="0" destOrd="0" presId="urn:microsoft.com/office/officeart/2005/8/layout/hierarchy3"/>
    <dgm:cxn modelId="{C047762E-C274-4247-A0CD-20275CDF8AC5}" type="presParOf" srcId="{422DB9CF-891D-4374-BAD1-615EDE7743F1}" destId="{7974BD2B-0244-4BCB-B01C-0607E3296C97}" srcOrd="1" destOrd="0" presId="urn:microsoft.com/office/officeart/2005/8/layout/hierarchy3"/>
    <dgm:cxn modelId="{465D4845-A9C3-4C6C-B75F-79C108288C0A}" type="presParOf" srcId="{A4D64898-F05F-4258-A313-F4775E47C98F}" destId="{0FFBFF49-948B-4BEF-88EF-19630CFC44CF}" srcOrd="1" destOrd="0" presId="urn:microsoft.com/office/officeart/2005/8/layout/hierarchy3"/>
    <dgm:cxn modelId="{37DEAF9B-F681-4BAB-93DD-EEE774741CA8}" type="presParOf" srcId="{A03DC827-6941-4A36-AFE8-7AAE941C4E0E}" destId="{C59DF2F5-B35D-47BF-9682-39971CC8541C}" srcOrd="3" destOrd="0" presId="urn:microsoft.com/office/officeart/2005/8/layout/hierarchy3"/>
    <dgm:cxn modelId="{B1CB491D-F52D-43E9-A974-19855FB73862}" type="presParOf" srcId="{C59DF2F5-B35D-47BF-9682-39971CC8541C}" destId="{63D69899-A213-48D1-BD7B-3EEA9BC9240B}" srcOrd="0" destOrd="0" presId="urn:microsoft.com/office/officeart/2005/8/layout/hierarchy3"/>
    <dgm:cxn modelId="{72654FD8-171A-4A12-9194-721978405B07}" type="presParOf" srcId="{63D69899-A213-48D1-BD7B-3EEA9BC9240B}" destId="{004CAB0C-727E-414A-BAE4-C81F7A83C224}" srcOrd="0" destOrd="0" presId="urn:microsoft.com/office/officeart/2005/8/layout/hierarchy3"/>
    <dgm:cxn modelId="{9B3DB65B-9318-4960-B809-4AAEA8DD0EEB}" type="presParOf" srcId="{63D69899-A213-48D1-BD7B-3EEA9BC9240B}" destId="{EAB2509E-91BC-4428-8887-67378842D7FC}" srcOrd="1" destOrd="0" presId="urn:microsoft.com/office/officeart/2005/8/layout/hierarchy3"/>
    <dgm:cxn modelId="{2233CE98-4A7D-4F1D-925A-BA538BC77A1C}" type="presParOf" srcId="{C59DF2F5-B35D-47BF-9682-39971CC8541C}" destId="{15B89692-C86A-4107-B458-BB8DF7506AC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000" b="0" i="0" dirty="0" err="1"/>
            <a:t>Obtención</a:t>
          </a:r>
          <a:r>
            <a:rPr lang="en-US" sz="1000" b="0" i="0" dirty="0"/>
            <a:t> de los </a:t>
          </a:r>
          <a:r>
            <a:rPr lang="en-US" sz="1000" b="0" i="0" dirty="0" err="1"/>
            <a:t>cuadrantes</a:t>
          </a:r>
          <a:r>
            <a:rPr lang="en-US" sz="1000" b="0" i="0" dirty="0"/>
            <a:t> </a:t>
          </a:r>
          <a:r>
            <a:rPr lang="en-US" sz="1000" b="0" i="0" dirty="0" err="1"/>
            <a:t>origen</a:t>
          </a:r>
          <a:r>
            <a:rPr lang="en-US" sz="1000" b="0" i="0" dirty="0"/>
            <a:t> y </a:t>
          </a:r>
          <a:r>
            <a:rPr lang="en-US" sz="1000" b="0" i="0" dirty="0" err="1"/>
            <a:t>destino</a:t>
          </a:r>
          <a:endParaRPr lang="es-ES" sz="1000" b="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 custT="1"/>
      <dgm:spPr/>
      <dgm:t>
        <a:bodyPr/>
        <a:lstStyle/>
        <a:p>
          <a:r>
            <a:rPr lang="es-ES" sz="1000" b="0" dirty="0"/>
            <a:t>Generación de la lista de cuadrantes de la ruta (</a:t>
          </a:r>
          <a:r>
            <a:rPr lang="es-ES" sz="1000" b="1" dirty="0"/>
            <a:t>Dijkstra</a:t>
          </a:r>
          <a:r>
            <a:rPr lang="es-ES" sz="1000" b="0" dirty="0"/>
            <a:t>) </a:t>
          </a:r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000" b="0" i="0" dirty="0" err="1"/>
            <a:t>Generación</a:t>
          </a:r>
          <a:r>
            <a:rPr lang="en-US" sz="1000" b="0" i="0" dirty="0"/>
            <a:t> de la </a:t>
          </a:r>
          <a:r>
            <a:rPr lang="en-US" sz="1000" b="0" i="0" dirty="0" err="1"/>
            <a:t>información</a:t>
          </a:r>
          <a:r>
            <a:rPr lang="en-US" sz="1000" b="0" i="0" dirty="0"/>
            <a:t> de la </a:t>
          </a:r>
          <a:r>
            <a:rPr lang="en-US" sz="1000" b="0" i="0" dirty="0" err="1"/>
            <a:t>guía</a:t>
          </a:r>
          <a:endParaRPr lang="es-ES" sz="1000" b="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 custT="1"/>
      <dgm:spPr/>
      <dgm:t>
        <a:bodyPr/>
        <a:lstStyle/>
        <a:p>
          <a:r>
            <a:rPr lang="es-ES" sz="1000" b="0" dirty="0"/>
            <a:t>Envío de la información al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C880C0E0-BCEF-46A2-AA9D-D0E21C861779}">
      <dgm:prSet custT="1"/>
      <dgm:spPr/>
      <dgm:t>
        <a:bodyPr/>
        <a:lstStyle/>
        <a:p>
          <a:r>
            <a:rPr lang="es-ES" sz="1000" b="0" dirty="0"/>
            <a:t>Recepción del mensaje (</a:t>
          </a:r>
          <a:r>
            <a:rPr lang="es-ES" sz="1000" b="0" dirty="0" err="1"/>
            <a:t>Idbeacon</a:t>
          </a:r>
          <a:r>
            <a:rPr lang="es-ES" sz="1000" b="0" dirty="0"/>
            <a:t>, destino) del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2F424606-04C5-48A9-BF1B-E91203DECF26}" type="parTrans" cxnId="{7D4089F5-0F12-4F75-A641-14E46E5BA109}">
      <dgm:prSet/>
      <dgm:spPr/>
      <dgm:t>
        <a:bodyPr/>
        <a:lstStyle/>
        <a:p>
          <a:endParaRPr lang="es-ES"/>
        </a:p>
      </dgm:t>
    </dgm:pt>
    <dgm:pt modelId="{CC95784C-DA6A-4D2E-B6B8-F27AA84E7558}" type="sibTrans" cxnId="{7D4089F5-0F12-4F75-A641-14E46E5BA109}">
      <dgm:prSet/>
      <dgm:spPr/>
      <dgm:t>
        <a:bodyPr/>
        <a:lstStyle/>
        <a:p>
          <a:endParaRPr lang="es-ES"/>
        </a:p>
      </dgm:t>
    </dgm:pt>
    <dgm:pt modelId="{CDDA9C92-60D0-40B1-81C7-600474E2C4E7}" type="pres">
      <dgm:prSet presAssocID="{271DD4EE-57F8-40F7-845C-22470035B818}" presName="outerComposite" presStyleCnt="0">
        <dgm:presLayoutVars>
          <dgm:chMax val="5"/>
          <dgm:dir/>
          <dgm:resizeHandles val="exact"/>
        </dgm:presLayoutVars>
      </dgm:prSet>
      <dgm:spPr/>
    </dgm:pt>
    <dgm:pt modelId="{3B3D4009-2D07-4F1A-BDEF-C348B37A9CB6}" type="pres">
      <dgm:prSet presAssocID="{271DD4EE-57F8-40F7-845C-22470035B818}" presName="dummyMaxCanvas" presStyleCnt="0">
        <dgm:presLayoutVars/>
      </dgm:prSet>
      <dgm:spPr/>
    </dgm:pt>
    <dgm:pt modelId="{A8121A04-B714-4533-9F72-D7EBB5EDC57D}" type="pres">
      <dgm:prSet presAssocID="{271DD4EE-57F8-40F7-845C-22470035B818}" presName="FiveNodes_1" presStyleLbl="node1" presStyleIdx="0" presStyleCnt="5">
        <dgm:presLayoutVars>
          <dgm:bulletEnabled val="1"/>
        </dgm:presLayoutVars>
      </dgm:prSet>
      <dgm:spPr/>
    </dgm:pt>
    <dgm:pt modelId="{CB5B90B0-EC9F-4B63-8D21-B17090BA3857}" type="pres">
      <dgm:prSet presAssocID="{271DD4EE-57F8-40F7-845C-22470035B818}" presName="FiveNodes_2" presStyleLbl="node1" presStyleIdx="1" presStyleCnt="5">
        <dgm:presLayoutVars>
          <dgm:bulletEnabled val="1"/>
        </dgm:presLayoutVars>
      </dgm:prSet>
      <dgm:spPr/>
    </dgm:pt>
    <dgm:pt modelId="{52D48580-1518-41E4-BB8E-6E29D9715AC0}" type="pres">
      <dgm:prSet presAssocID="{271DD4EE-57F8-40F7-845C-22470035B818}" presName="FiveNodes_3" presStyleLbl="node1" presStyleIdx="2" presStyleCnt="5">
        <dgm:presLayoutVars>
          <dgm:bulletEnabled val="1"/>
        </dgm:presLayoutVars>
      </dgm:prSet>
      <dgm:spPr/>
    </dgm:pt>
    <dgm:pt modelId="{0A594760-2D87-472F-A10D-A65F004336E6}" type="pres">
      <dgm:prSet presAssocID="{271DD4EE-57F8-40F7-845C-22470035B818}" presName="FiveNodes_4" presStyleLbl="node1" presStyleIdx="3" presStyleCnt="5">
        <dgm:presLayoutVars>
          <dgm:bulletEnabled val="1"/>
        </dgm:presLayoutVars>
      </dgm:prSet>
      <dgm:spPr/>
    </dgm:pt>
    <dgm:pt modelId="{593AA8DC-4C5D-4210-B768-7F1DA7BC899B}" type="pres">
      <dgm:prSet presAssocID="{271DD4EE-57F8-40F7-845C-22470035B818}" presName="FiveNodes_5" presStyleLbl="node1" presStyleIdx="4" presStyleCnt="5">
        <dgm:presLayoutVars>
          <dgm:bulletEnabled val="1"/>
        </dgm:presLayoutVars>
      </dgm:prSet>
      <dgm:spPr/>
    </dgm:pt>
    <dgm:pt modelId="{A655F6FF-C64E-432B-A89F-5BEEE4E78B94}" type="pres">
      <dgm:prSet presAssocID="{271DD4EE-57F8-40F7-845C-22470035B818}" presName="FiveConn_1-2" presStyleLbl="fgAccFollowNode1" presStyleIdx="0" presStyleCnt="4">
        <dgm:presLayoutVars>
          <dgm:bulletEnabled val="1"/>
        </dgm:presLayoutVars>
      </dgm:prSet>
      <dgm:spPr/>
    </dgm:pt>
    <dgm:pt modelId="{5857C2BA-3C51-45C9-93DE-C1F54E2A1205}" type="pres">
      <dgm:prSet presAssocID="{271DD4EE-57F8-40F7-845C-22470035B818}" presName="FiveConn_2-3" presStyleLbl="fgAccFollowNode1" presStyleIdx="1" presStyleCnt="4">
        <dgm:presLayoutVars>
          <dgm:bulletEnabled val="1"/>
        </dgm:presLayoutVars>
      </dgm:prSet>
      <dgm:spPr/>
    </dgm:pt>
    <dgm:pt modelId="{A97AF2A3-D5A1-4153-92D4-0401739D13ED}" type="pres">
      <dgm:prSet presAssocID="{271DD4EE-57F8-40F7-845C-22470035B818}" presName="FiveConn_3-4" presStyleLbl="fgAccFollowNode1" presStyleIdx="2" presStyleCnt="4">
        <dgm:presLayoutVars>
          <dgm:bulletEnabled val="1"/>
        </dgm:presLayoutVars>
      </dgm:prSet>
      <dgm:spPr/>
    </dgm:pt>
    <dgm:pt modelId="{965DEC57-8D5F-40A3-8E09-5ED42BE4B685}" type="pres">
      <dgm:prSet presAssocID="{271DD4EE-57F8-40F7-845C-22470035B818}" presName="FiveConn_4-5" presStyleLbl="fgAccFollowNode1" presStyleIdx="3" presStyleCnt="4">
        <dgm:presLayoutVars>
          <dgm:bulletEnabled val="1"/>
        </dgm:presLayoutVars>
      </dgm:prSet>
      <dgm:spPr/>
    </dgm:pt>
    <dgm:pt modelId="{142FCFD9-0A5F-4610-AAD4-6813F27702AF}" type="pres">
      <dgm:prSet presAssocID="{271DD4EE-57F8-40F7-845C-22470035B818}" presName="FiveNodes_1_text" presStyleLbl="node1" presStyleIdx="4" presStyleCnt="5">
        <dgm:presLayoutVars>
          <dgm:bulletEnabled val="1"/>
        </dgm:presLayoutVars>
      </dgm:prSet>
      <dgm:spPr/>
    </dgm:pt>
    <dgm:pt modelId="{76B61CA4-4286-4B65-9CFA-9B996CBED5A6}" type="pres">
      <dgm:prSet presAssocID="{271DD4EE-57F8-40F7-845C-22470035B818}" presName="FiveNodes_2_text" presStyleLbl="node1" presStyleIdx="4" presStyleCnt="5">
        <dgm:presLayoutVars>
          <dgm:bulletEnabled val="1"/>
        </dgm:presLayoutVars>
      </dgm:prSet>
      <dgm:spPr/>
    </dgm:pt>
    <dgm:pt modelId="{6AC27933-09AC-4592-B378-AA65F7851254}" type="pres">
      <dgm:prSet presAssocID="{271DD4EE-57F8-40F7-845C-22470035B818}" presName="FiveNodes_3_text" presStyleLbl="node1" presStyleIdx="4" presStyleCnt="5">
        <dgm:presLayoutVars>
          <dgm:bulletEnabled val="1"/>
        </dgm:presLayoutVars>
      </dgm:prSet>
      <dgm:spPr/>
    </dgm:pt>
    <dgm:pt modelId="{488307EB-D907-48A6-9F69-577A71182CFB}" type="pres">
      <dgm:prSet presAssocID="{271DD4EE-57F8-40F7-845C-22470035B818}" presName="FiveNodes_4_text" presStyleLbl="node1" presStyleIdx="4" presStyleCnt="5">
        <dgm:presLayoutVars>
          <dgm:bulletEnabled val="1"/>
        </dgm:presLayoutVars>
      </dgm:prSet>
      <dgm:spPr/>
    </dgm:pt>
    <dgm:pt modelId="{8B1FBEDF-11BD-4039-8E45-6106C5B2464E}" type="pres">
      <dgm:prSet presAssocID="{271DD4EE-57F8-40F7-845C-22470035B81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CC44602-3BDC-4E88-BC5D-17B53709B663}" type="presOf" srcId="{B6168D25-DF91-4C0F-A4D9-FD1DE8A4805C}" destId="{593AA8DC-4C5D-4210-B768-7F1DA7BC899B}" srcOrd="0" destOrd="0" presId="urn:microsoft.com/office/officeart/2005/8/layout/vProcess5"/>
    <dgm:cxn modelId="{30B25B04-B17C-4426-9D0B-E590BD74E995}" type="presOf" srcId="{7FDF271C-A7B8-4591-A64C-02DFF4691E8B}" destId="{0A594760-2D87-472F-A10D-A65F004336E6}" srcOrd="0" destOrd="0" presId="urn:microsoft.com/office/officeart/2005/8/layout/vProcess5"/>
    <dgm:cxn modelId="{CD7BF50D-61C5-4216-9A27-0B8F428564D6}" srcId="{271DD4EE-57F8-40F7-845C-22470035B818}" destId="{7FDF271C-A7B8-4591-A64C-02DFF4691E8B}" srcOrd="3" destOrd="0" parTransId="{97294BDC-6B36-457C-B678-7A4DDDF901FE}" sibTransId="{3592D8B4-A2D7-48E5-9697-B2B93175D739}"/>
    <dgm:cxn modelId="{20097012-B6B4-4812-816E-E1EB06E38458}" type="presOf" srcId="{C880C0E0-BCEF-46A2-AA9D-D0E21C861779}" destId="{142FCFD9-0A5F-4610-AAD4-6813F27702AF}" srcOrd="1" destOrd="0" presId="urn:microsoft.com/office/officeart/2005/8/layout/vProcess5"/>
    <dgm:cxn modelId="{1778C017-53CF-4790-B941-206295FD90E9}" type="presOf" srcId="{3592D8B4-A2D7-48E5-9697-B2B93175D739}" destId="{965DEC57-8D5F-40A3-8E09-5ED42BE4B685}" srcOrd="0" destOrd="0" presId="urn:microsoft.com/office/officeart/2005/8/layout/vProcess5"/>
    <dgm:cxn modelId="{C903F12A-2924-4FA4-8A76-58C47342E98E}" type="presOf" srcId="{25465040-D6E0-491F-BFEF-7AC6C4CCA63A}" destId="{CB5B90B0-EC9F-4B63-8D21-B17090BA3857}" srcOrd="0" destOrd="0" presId="urn:microsoft.com/office/officeart/2005/8/layout/vProcess5"/>
    <dgm:cxn modelId="{59C0A032-8562-4714-B832-4A6A41B4A4D6}" srcId="{271DD4EE-57F8-40F7-845C-22470035B818}" destId="{218B3E38-4A00-4E9A-BB70-A1F2DE838927}" srcOrd="2" destOrd="0" parTransId="{B3190613-65B9-4B35-A3C9-B1EE9CE92680}" sibTransId="{B91D1E2B-0197-41C8-A204-2B2A910CCBAD}"/>
    <dgm:cxn modelId="{FA5D5B64-5DD2-4685-8B35-41CDFF477759}" type="presOf" srcId="{7FDF271C-A7B8-4591-A64C-02DFF4691E8B}" destId="{488307EB-D907-48A6-9F69-577A71182CFB}" srcOrd="1" destOrd="0" presId="urn:microsoft.com/office/officeart/2005/8/layout/vProcess5"/>
    <dgm:cxn modelId="{C2282945-792F-4E2A-A0CE-1F8CA8136F42}" type="presOf" srcId="{C880C0E0-BCEF-46A2-AA9D-D0E21C861779}" destId="{A8121A04-B714-4533-9F72-D7EBB5EDC57D}" srcOrd="0" destOrd="0" presId="urn:microsoft.com/office/officeart/2005/8/layout/vProcess5"/>
    <dgm:cxn modelId="{17BDBC88-D1C8-48C1-99B8-EAE98FDFD552}" srcId="{271DD4EE-57F8-40F7-845C-22470035B818}" destId="{B6168D25-DF91-4C0F-A4D9-FD1DE8A4805C}" srcOrd="4" destOrd="0" parTransId="{E84122A5-0E57-40A3-8643-3D76A28F7568}" sibTransId="{50C5F863-F1ED-4139-AF47-63DBC27B1E48}"/>
    <dgm:cxn modelId="{F75EC590-8C71-485C-B965-4331391691C9}" type="presOf" srcId="{B6168D25-DF91-4C0F-A4D9-FD1DE8A4805C}" destId="{8B1FBEDF-11BD-4039-8E45-6106C5B2464E}" srcOrd="1" destOrd="0" presId="urn:microsoft.com/office/officeart/2005/8/layout/vProcess5"/>
    <dgm:cxn modelId="{17BC6C91-3EBC-4643-9840-6938A827DE5C}" type="presOf" srcId="{218B3E38-4A00-4E9A-BB70-A1F2DE838927}" destId="{6AC27933-09AC-4592-B378-AA65F7851254}" srcOrd="1" destOrd="0" presId="urn:microsoft.com/office/officeart/2005/8/layout/vProcess5"/>
    <dgm:cxn modelId="{85B4629C-8910-4A50-B815-AC345A4D5F20}" srcId="{271DD4EE-57F8-40F7-845C-22470035B818}" destId="{25465040-D6E0-491F-BFEF-7AC6C4CCA63A}" srcOrd="1" destOrd="0" parTransId="{D247150F-8E05-44B4-B153-B6236E19DAA9}" sibTransId="{AACE7D99-FD8A-4D3A-9B1F-F52509A4917A}"/>
    <dgm:cxn modelId="{1C112DB7-EEAC-49EC-A683-2CDC57AE4024}" type="presOf" srcId="{CC95784C-DA6A-4D2E-B6B8-F27AA84E7558}" destId="{A655F6FF-C64E-432B-A89F-5BEEE4E78B94}" srcOrd="0" destOrd="0" presId="urn:microsoft.com/office/officeart/2005/8/layout/vProcess5"/>
    <dgm:cxn modelId="{AB710DC0-513E-4FF4-8B4F-218B2AFFD007}" type="presOf" srcId="{AACE7D99-FD8A-4D3A-9B1F-F52509A4917A}" destId="{5857C2BA-3C51-45C9-93DE-C1F54E2A1205}" srcOrd="0" destOrd="0" presId="urn:microsoft.com/office/officeart/2005/8/layout/vProcess5"/>
    <dgm:cxn modelId="{0CB44BD6-88F8-4C2E-A008-A46737663FBF}" type="presOf" srcId="{271DD4EE-57F8-40F7-845C-22470035B818}" destId="{CDDA9C92-60D0-40B1-81C7-600474E2C4E7}" srcOrd="0" destOrd="0" presId="urn:microsoft.com/office/officeart/2005/8/layout/vProcess5"/>
    <dgm:cxn modelId="{E83556E2-E91B-4BA9-99D1-436A774A99FE}" type="presOf" srcId="{218B3E38-4A00-4E9A-BB70-A1F2DE838927}" destId="{52D48580-1518-41E4-BB8E-6E29D9715AC0}" srcOrd="0" destOrd="0" presId="urn:microsoft.com/office/officeart/2005/8/layout/vProcess5"/>
    <dgm:cxn modelId="{BA871EF4-D07B-4B92-84C7-0E8C0313B4EA}" type="presOf" srcId="{B91D1E2B-0197-41C8-A204-2B2A910CCBAD}" destId="{A97AF2A3-D5A1-4153-92D4-0401739D13ED}" srcOrd="0" destOrd="0" presId="urn:microsoft.com/office/officeart/2005/8/layout/vProcess5"/>
    <dgm:cxn modelId="{7D4089F5-0F12-4F75-A641-14E46E5BA109}" srcId="{271DD4EE-57F8-40F7-845C-22470035B818}" destId="{C880C0E0-BCEF-46A2-AA9D-D0E21C861779}" srcOrd="0" destOrd="0" parTransId="{2F424606-04C5-48A9-BF1B-E91203DECF26}" sibTransId="{CC95784C-DA6A-4D2E-B6B8-F27AA84E7558}"/>
    <dgm:cxn modelId="{7B8A52F6-5F99-45AD-9609-AEE4E4F8B00C}" type="presOf" srcId="{25465040-D6E0-491F-BFEF-7AC6C4CCA63A}" destId="{76B61CA4-4286-4B65-9CFA-9B996CBED5A6}" srcOrd="1" destOrd="0" presId="urn:microsoft.com/office/officeart/2005/8/layout/vProcess5"/>
    <dgm:cxn modelId="{59904291-E3EC-4544-B679-312A4BD42EC5}" type="presParOf" srcId="{CDDA9C92-60D0-40B1-81C7-600474E2C4E7}" destId="{3B3D4009-2D07-4F1A-BDEF-C348B37A9CB6}" srcOrd="0" destOrd="0" presId="urn:microsoft.com/office/officeart/2005/8/layout/vProcess5"/>
    <dgm:cxn modelId="{6C1B8112-A4D5-41D8-B735-72598C54976F}" type="presParOf" srcId="{CDDA9C92-60D0-40B1-81C7-600474E2C4E7}" destId="{A8121A04-B714-4533-9F72-D7EBB5EDC57D}" srcOrd="1" destOrd="0" presId="urn:microsoft.com/office/officeart/2005/8/layout/vProcess5"/>
    <dgm:cxn modelId="{7553A56C-92C6-46F2-9160-EC6617D5A436}" type="presParOf" srcId="{CDDA9C92-60D0-40B1-81C7-600474E2C4E7}" destId="{CB5B90B0-EC9F-4B63-8D21-B17090BA3857}" srcOrd="2" destOrd="0" presId="urn:microsoft.com/office/officeart/2005/8/layout/vProcess5"/>
    <dgm:cxn modelId="{BE5DD0B9-33F5-45D3-8EAF-982CCD956C70}" type="presParOf" srcId="{CDDA9C92-60D0-40B1-81C7-600474E2C4E7}" destId="{52D48580-1518-41E4-BB8E-6E29D9715AC0}" srcOrd="3" destOrd="0" presId="urn:microsoft.com/office/officeart/2005/8/layout/vProcess5"/>
    <dgm:cxn modelId="{57C0769A-0159-4B7F-8D83-22088A7FE641}" type="presParOf" srcId="{CDDA9C92-60D0-40B1-81C7-600474E2C4E7}" destId="{0A594760-2D87-472F-A10D-A65F004336E6}" srcOrd="4" destOrd="0" presId="urn:microsoft.com/office/officeart/2005/8/layout/vProcess5"/>
    <dgm:cxn modelId="{0A67ED1D-1E81-45B7-AF69-648748897DCB}" type="presParOf" srcId="{CDDA9C92-60D0-40B1-81C7-600474E2C4E7}" destId="{593AA8DC-4C5D-4210-B768-7F1DA7BC899B}" srcOrd="5" destOrd="0" presId="urn:microsoft.com/office/officeart/2005/8/layout/vProcess5"/>
    <dgm:cxn modelId="{7C22CC67-20B9-4137-B966-07B62FE1563C}" type="presParOf" srcId="{CDDA9C92-60D0-40B1-81C7-600474E2C4E7}" destId="{A655F6FF-C64E-432B-A89F-5BEEE4E78B94}" srcOrd="6" destOrd="0" presId="urn:microsoft.com/office/officeart/2005/8/layout/vProcess5"/>
    <dgm:cxn modelId="{979E4A3A-E9DA-4619-B52F-1F015B8C234B}" type="presParOf" srcId="{CDDA9C92-60D0-40B1-81C7-600474E2C4E7}" destId="{5857C2BA-3C51-45C9-93DE-C1F54E2A1205}" srcOrd="7" destOrd="0" presId="urn:microsoft.com/office/officeart/2005/8/layout/vProcess5"/>
    <dgm:cxn modelId="{7642E765-8AD3-44CC-B099-85D78AEBAD56}" type="presParOf" srcId="{CDDA9C92-60D0-40B1-81C7-600474E2C4E7}" destId="{A97AF2A3-D5A1-4153-92D4-0401739D13ED}" srcOrd="8" destOrd="0" presId="urn:microsoft.com/office/officeart/2005/8/layout/vProcess5"/>
    <dgm:cxn modelId="{343B90DA-E26D-40F7-8004-48B03E71316D}" type="presParOf" srcId="{CDDA9C92-60D0-40B1-81C7-600474E2C4E7}" destId="{965DEC57-8D5F-40A3-8E09-5ED42BE4B685}" srcOrd="9" destOrd="0" presId="urn:microsoft.com/office/officeart/2005/8/layout/vProcess5"/>
    <dgm:cxn modelId="{731D8139-13A7-42AE-A893-6260D8F7229C}" type="presParOf" srcId="{CDDA9C92-60D0-40B1-81C7-600474E2C4E7}" destId="{142FCFD9-0A5F-4610-AAD4-6813F27702AF}" srcOrd="10" destOrd="0" presId="urn:microsoft.com/office/officeart/2005/8/layout/vProcess5"/>
    <dgm:cxn modelId="{B9BB5C8E-F0A6-4DFB-9909-64AD11A616F0}" type="presParOf" srcId="{CDDA9C92-60D0-40B1-81C7-600474E2C4E7}" destId="{76B61CA4-4286-4B65-9CFA-9B996CBED5A6}" srcOrd="11" destOrd="0" presId="urn:microsoft.com/office/officeart/2005/8/layout/vProcess5"/>
    <dgm:cxn modelId="{01FAA8EA-3B8F-4ED6-85E4-9B684EFC65B4}" type="presParOf" srcId="{CDDA9C92-60D0-40B1-81C7-600474E2C4E7}" destId="{6AC27933-09AC-4592-B378-AA65F7851254}" srcOrd="12" destOrd="0" presId="urn:microsoft.com/office/officeart/2005/8/layout/vProcess5"/>
    <dgm:cxn modelId="{EBDE0C78-D050-4D4E-83AA-5112947E94BD}" type="presParOf" srcId="{CDDA9C92-60D0-40B1-81C7-600474E2C4E7}" destId="{488307EB-D907-48A6-9F69-577A71182CFB}" srcOrd="13" destOrd="0" presId="urn:microsoft.com/office/officeart/2005/8/layout/vProcess5"/>
    <dgm:cxn modelId="{346E728B-6329-4734-8E4B-246D353CBA92}" type="presParOf" srcId="{CDDA9C92-60D0-40B1-81C7-600474E2C4E7}" destId="{8B1FBEDF-11BD-4039-8E45-6106C5B246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B78F1D-7997-45FE-90D0-22AFBF48BA1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25D3A10-FFE3-486C-9E5A-80B39F9BBE1F}">
      <dgm:prSet/>
      <dgm:spPr/>
      <dgm:t>
        <a:bodyPr/>
        <a:lstStyle/>
        <a:p>
          <a:r>
            <a:rPr lang="es-ES" b="0" i="0" dirty="0"/>
            <a:t>Mapeo de la vivienda</a:t>
          </a:r>
          <a:endParaRPr lang="es-ES" dirty="0"/>
        </a:p>
      </dgm:t>
    </dgm:pt>
    <dgm:pt modelId="{14C7FFBB-7902-405D-A84C-EDA6C0561116}" type="parTrans" cxnId="{3573B11B-E013-40C2-8E15-02D08606AE0E}">
      <dgm:prSet/>
      <dgm:spPr/>
      <dgm:t>
        <a:bodyPr/>
        <a:lstStyle/>
        <a:p>
          <a:endParaRPr lang="es-ES"/>
        </a:p>
      </dgm:t>
    </dgm:pt>
    <dgm:pt modelId="{F8245B3A-A3C9-4E9F-9E05-A02CC9DB55A8}" type="sibTrans" cxnId="{3573B11B-E013-40C2-8E15-02D08606AE0E}">
      <dgm:prSet/>
      <dgm:spPr/>
      <dgm:t>
        <a:bodyPr/>
        <a:lstStyle/>
        <a:p>
          <a:endParaRPr lang="es-ES"/>
        </a:p>
      </dgm:t>
    </dgm:pt>
    <dgm:pt modelId="{3A6F725F-4AD4-4091-A821-0B359E9F1F16}">
      <dgm:prSet/>
      <dgm:spPr/>
      <dgm:t>
        <a:bodyPr/>
        <a:lstStyle/>
        <a:p>
          <a:r>
            <a:rPr lang="es-ES" b="0" i="0" dirty="0"/>
            <a:t>Generación de los archivos XML para el servidor y el cliente</a:t>
          </a:r>
          <a:endParaRPr lang="es-ES" dirty="0"/>
        </a:p>
      </dgm:t>
    </dgm:pt>
    <dgm:pt modelId="{F4468C8C-9F57-496B-90DA-5142D35B8813}" type="parTrans" cxnId="{70EA14DD-43A9-4CB5-B3B6-69911DF21451}">
      <dgm:prSet/>
      <dgm:spPr/>
      <dgm:t>
        <a:bodyPr/>
        <a:lstStyle/>
        <a:p>
          <a:endParaRPr lang="es-ES"/>
        </a:p>
      </dgm:t>
    </dgm:pt>
    <dgm:pt modelId="{D734F0F8-EF51-4CB6-89E1-0B50A95A2F6B}" type="sibTrans" cxnId="{70EA14DD-43A9-4CB5-B3B6-69911DF21451}">
      <dgm:prSet/>
      <dgm:spPr/>
      <dgm:t>
        <a:bodyPr/>
        <a:lstStyle/>
        <a:p>
          <a:endParaRPr lang="es-ES"/>
        </a:p>
      </dgm:t>
    </dgm:pt>
    <dgm:pt modelId="{742647B7-2853-45A5-BC2D-E7EBFB1C9647}">
      <dgm:prSet/>
      <dgm:spPr/>
      <dgm:t>
        <a:bodyPr/>
        <a:lstStyle/>
        <a:p>
          <a:r>
            <a:rPr lang="es-ES" b="0" i="0" dirty="0"/>
            <a:t>Diseño de las pruebas</a:t>
          </a:r>
          <a:endParaRPr lang="es-ES" dirty="0"/>
        </a:p>
      </dgm:t>
    </dgm:pt>
    <dgm:pt modelId="{833C21DA-A23C-4CC0-AEC1-B166653AF2AF}" type="parTrans" cxnId="{B008F14C-175F-4DAE-A7A6-11451FA065E4}">
      <dgm:prSet/>
      <dgm:spPr/>
      <dgm:t>
        <a:bodyPr/>
        <a:lstStyle/>
        <a:p>
          <a:endParaRPr lang="es-ES"/>
        </a:p>
      </dgm:t>
    </dgm:pt>
    <dgm:pt modelId="{246570F2-0F59-44C7-BD9C-DB41579259CB}" type="sibTrans" cxnId="{B008F14C-175F-4DAE-A7A6-11451FA065E4}">
      <dgm:prSet/>
      <dgm:spPr/>
      <dgm:t>
        <a:bodyPr/>
        <a:lstStyle/>
        <a:p>
          <a:endParaRPr lang="es-ES"/>
        </a:p>
      </dgm:t>
    </dgm:pt>
    <dgm:pt modelId="{BC94A9CA-59AE-4237-87C3-9114DD6F446A}">
      <dgm:prSet/>
      <dgm:spPr/>
      <dgm:t>
        <a:bodyPr/>
        <a:lstStyle/>
        <a:p>
          <a:r>
            <a:rPr lang="es-ES" b="0" i="0" dirty="0"/>
            <a:t>Ejecución de las pruebas</a:t>
          </a:r>
          <a:endParaRPr lang="es-ES" dirty="0"/>
        </a:p>
      </dgm:t>
    </dgm:pt>
    <dgm:pt modelId="{8A275AAB-4186-4621-9DA1-F4F2D071287B}" type="parTrans" cxnId="{A6C4F35C-5E1F-4972-A003-44F47F42C76C}">
      <dgm:prSet/>
      <dgm:spPr/>
      <dgm:t>
        <a:bodyPr/>
        <a:lstStyle/>
        <a:p>
          <a:endParaRPr lang="es-ES"/>
        </a:p>
      </dgm:t>
    </dgm:pt>
    <dgm:pt modelId="{80904D73-3347-4765-9CB8-9C4A42D120D3}" type="sibTrans" cxnId="{A6C4F35C-5E1F-4972-A003-44F47F42C76C}">
      <dgm:prSet/>
      <dgm:spPr/>
      <dgm:t>
        <a:bodyPr/>
        <a:lstStyle/>
        <a:p>
          <a:endParaRPr lang="es-ES"/>
        </a:p>
      </dgm:t>
    </dgm:pt>
    <dgm:pt modelId="{F33B6B21-EC65-46A8-8F89-18AB900B1D9F}">
      <dgm:prSet/>
      <dgm:spPr/>
      <dgm:t>
        <a:bodyPr/>
        <a:lstStyle/>
        <a:p>
          <a:r>
            <a:rPr lang="es-ES" b="0" i="0" dirty="0"/>
            <a:t>Análisis de los resultados</a:t>
          </a:r>
          <a:endParaRPr lang="es-ES" dirty="0"/>
        </a:p>
      </dgm:t>
    </dgm:pt>
    <dgm:pt modelId="{AC08EA0A-11FF-45B0-87D8-9CAEF7212E03}" type="parTrans" cxnId="{5C0BA0BC-C3DA-4B77-AE21-668257A57AB5}">
      <dgm:prSet/>
      <dgm:spPr/>
      <dgm:t>
        <a:bodyPr/>
        <a:lstStyle/>
        <a:p>
          <a:endParaRPr lang="es-ES"/>
        </a:p>
      </dgm:t>
    </dgm:pt>
    <dgm:pt modelId="{64F3AF6F-DC76-41D6-9634-1D2222FC770B}" type="sibTrans" cxnId="{5C0BA0BC-C3DA-4B77-AE21-668257A57AB5}">
      <dgm:prSet/>
      <dgm:spPr/>
      <dgm:t>
        <a:bodyPr/>
        <a:lstStyle/>
        <a:p>
          <a:endParaRPr lang="es-ES"/>
        </a:p>
      </dgm:t>
    </dgm:pt>
    <dgm:pt modelId="{A1C7DF7C-399B-4BE0-A991-1B3E8F23A39A}" type="pres">
      <dgm:prSet presAssocID="{FFB78F1D-7997-45FE-90D0-22AFBF48BA1B}" presName="Name0" presStyleCnt="0">
        <dgm:presLayoutVars>
          <dgm:dir/>
          <dgm:resizeHandles val="exact"/>
        </dgm:presLayoutVars>
      </dgm:prSet>
      <dgm:spPr/>
    </dgm:pt>
    <dgm:pt modelId="{06FEC478-3763-4C9F-96EB-0D855ECB2175}" type="pres">
      <dgm:prSet presAssocID="{FFB78F1D-7997-45FE-90D0-22AFBF48BA1B}" presName="arrow" presStyleLbl="bgShp" presStyleIdx="0" presStyleCnt="1"/>
      <dgm:spPr/>
    </dgm:pt>
    <dgm:pt modelId="{65B4F677-DBB3-4D19-B386-ACCD22FF3EB9}" type="pres">
      <dgm:prSet presAssocID="{FFB78F1D-7997-45FE-90D0-22AFBF48BA1B}" presName="points" presStyleCnt="0"/>
      <dgm:spPr/>
    </dgm:pt>
    <dgm:pt modelId="{620B2A13-D65A-4684-8951-DBD720E1DE2A}" type="pres">
      <dgm:prSet presAssocID="{925D3A10-FFE3-486C-9E5A-80B39F9BBE1F}" presName="compositeA" presStyleCnt="0"/>
      <dgm:spPr/>
    </dgm:pt>
    <dgm:pt modelId="{7170267B-56FA-4B0F-B86C-2CCE81C91A82}" type="pres">
      <dgm:prSet presAssocID="{925D3A10-FFE3-486C-9E5A-80B39F9BBE1F}" presName="textA" presStyleLbl="revTx" presStyleIdx="0" presStyleCnt="5">
        <dgm:presLayoutVars>
          <dgm:bulletEnabled val="1"/>
        </dgm:presLayoutVars>
      </dgm:prSet>
      <dgm:spPr/>
    </dgm:pt>
    <dgm:pt modelId="{57A5E7D5-8EF2-4AAB-ADB9-97CD76290BB1}" type="pres">
      <dgm:prSet presAssocID="{925D3A10-FFE3-486C-9E5A-80B39F9BBE1F}" presName="circleA" presStyleLbl="node1" presStyleIdx="0" presStyleCnt="5"/>
      <dgm:spPr/>
    </dgm:pt>
    <dgm:pt modelId="{2AC1F71B-D72A-4D51-9DA8-B94AFB3E8E53}" type="pres">
      <dgm:prSet presAssocID="{925D3A10-FFE3-486C-9E5A-80B39F9BBE1F}" presName="spaceA" presStyleCnt="0"/>
      <dgm:spPr/>
    </dgm:pt>
    <dgm:pt modelId="{FBA54D35-BE73-46A1-9152-0D3404346B89}" type="pres">
      <dgm:prSet presAssocID="{F8245B3A-A3C9-4E9F-9E05-A02CC9DB55A8}" presName="space" presStyleCnt="0"/>
      <dgm:spPr/>
    </dgm:pt>
    <dgm:pt modelId="{D9536E74-A2D3-4119-9F34-90641C3E8883}" type="pres">
      <dgm:prSet presAssocID="{3A6F725F-4AD4-4091-A821-0B359E9F1F16}" presName="compositeB" presStyleCnt="0"/>
      <dgm:spPr/>
    </dgm:pt>
    <dgm:pt modelId="{7E9EB6B0-13CB-4576-B8D2-BD502C63E18D}" type="pres">
      <dgm:prSet presAssocID="{3A6F725F-4AD4-4091-A821-0B359E9F1F16}" presName="textB" presStyleLbl="revTx" presStyleIdx="1" presStyleCnt="5">
        <dgm:presLayoutVars>
          <dgm:bulletEnabled val="1"/>
        </dgm:presLayoutVars>
      </dgm:prSet>
      <dgm:spPr/>
    </dgm:pt>
    <dgm:pt modelId="{EF1CF030-0BD9-4A62-A450-33AC5755D388}" type="pres">
      <dgm:prSet presAssocID="{3A6F725F-4AD4-4091-A821-0B359E9F1F16}" presName="circleB" presStyleLbl="node1" presStyleIdx="1" presStyleCnt="5"/>
      <dgm:spPr/>
    </dgm:pt>
    <dgm:pt modelId="{87BDAD18-3EE8-4F85-BF42-C5DFB7DCE421}" type="pres">
      <dgm:prSet presAssocID="{3A6F725F-4AD4-4091-A821-0B359E9F1F16}" presName="spaceB" presStyleCnt="0"/>
      <dgm:spPr/>
    </dgm:pt>
    <dgm:pt modelId="{EF53B818-6ADC-4E30-9978-FBFFEABC7B23}" type="pres">
      <dgm:prSet presAssocID="{D734F0F8-EF51-4CB6-89E1-0B50A95A2F6B}" presName="space" presStyleCnt="0"/>
      <dgm:spPr/>
    </dgm:pt>
    <dgm:pt modelId="{3143B256-4E0D-4D62-A6F0-71BC326E06BD}" type="pres">
      <dgm:prSet presAssocID="{742647B7-2853-45A5-BC2D-E7EBFB1C9647}" presName="compositeA" presStyleCnt="0"/>
      <dgm:spPr/>
    </dgm:pt>
    <dgm:pt modelId="{FE53D0EC-30C1-4A72-8CB8-606F2F15A87A}" type="pres">
      <dgm:prSet presAssocID="{742647B7-2853-45A5-BC2D-E7EBFB1C9647}" presName="textA" presStyleLbl="revTx" presStyleIdx="2" presStyleCnt="5">
        <dgm:presLayoutVars>
          <dgm:bulletEnabled val="1"/>
        </dgm:presLayoutVars>
      </dgm:prSet>
      <dgm:spPr/>
    </dgm:pt>
    <dgm:pt modelId="{50AE2BFB-BC30-40F4-A2C1-4CA1C683B9D2}" type="pres">
      <dgm:prSet presAssocID="{742647B7-2853-45A5-BC2D-E7EBFB1C9647}" presName="circleA" presStyleLbl="node1" presStyleIdx="2" presStyleCnt="5"/>
      <dgm:spPr/>
    </dgm:pt>
    <dgm:pt modelId="{F6CA0B2E-5098-4DA4-9385-188D4D999473}" type="pres">
      <dgm:prSet presAssocID="{742647B7-2853-45A5-BC2D-E7EBFB1C9647}" presName="spaceA" presStyleCnt="0"/>
      <dgm:spPr/>
    </dgm:pt>
    <dgm:pt modelId="{905DCA17-142F-4FB7-AEBD-2B2549E2DCC5}" type="pres">
      <dgm:prSet presAssocID="{246570F2-0F59-44C7-BD9C-DB41579259CB}" presName="space" presStyleCnt="0"/>
      <dgm:spPr/>
    </dgm:pt>
    <dgm:pt modelId="{1A4382ED-1965-414C-8A03-F597EA10F30D}" type="pres">
      <dgm:prSet presAssocID="{BC94A9CA-59AE-4237-87C3-9114DD6F446A}" presName="compositeB" presStyleCnt="0"/>
      <dgm:spPr/>
    </dgm:pt>
    <dgm:pt modelId="{937D5AD5-F981-497E-8B56-D44F1371293F}" type="pres">
      <dgm:prSet presAssocID="{BC94A9CA-59AE-4237-87C3-9114DD6F446A}" presName="textB" presStyleLbl="revTx" presStyleIdx="3" presStyleCnt="5">
        <dgm:presLayoutVars>
          <dgm:bulletEnabled val="1"/>
        </dgm:presLayoutVars>
      </dgm:prSet>
      <dgm:spPr/>
    </dgm:pt>
    <dgm:pt modelId="{46D2E244-4BEB-448C-A4B4-4E3DD4AF4769}" type="pres">
      <dgm:prSet presAssocID="{BC94A9CA-59AE-4237-87C3-9114DD6F446A}" presName="circleB" presStyleLbl="node1" presStyleIdx="3" presStyleCnt="5"/>
      <dgm:spPr/>
    </dgm:pt>
    <dgm:pt modelId="{59BE59AC-907C-4499-8438-733524DFBACE}" type="pres">
      <dgm:prSet presAssocID="{BC94A9CA-59AE-4237-87C3-9114DD6F446A}" presName="spaceB" presStyleCnt="0"/>
      <dgm:spPr/>
    </dgm:pt>
    <dgm:pt modelId="{2410EBE6-3B9A-45CC-9951-B769AA7215EB}" type="pres">
      <dgm:prSet presAssocID="{80904D73-3347-4765-9CB8-9C4A42D120D3}" presName="space" presStyleCnt="0"/>
      <dgm:spPr/>
    </dgm:pt>
    <dgm:pt modelId="{BF3ECA20-05C0-4C44-859B-6BE6CF3B1DB3}" type="pres">
      <dgm:prSet presAssocID="{F33B6B21-EC65-46A8-8F89-18AB900B1D9F}" presName="compositeA" presStyleCnt="0"/>
      <dgm:spPr/>
    </dgm:pt>
    <dgm:pt modelId="{6BA6D5D1-59BE-429F-A63B-5554EEFFFC69}" type="pres">
      <dgm:prSet presAssocID="{F33B6B21-EC65-46A8-8F89-18AB900B1D9F}" presName="textA" presStyleLbl="revTx" presStyleIdx="4" presStyleCnt="5">
        <dgm:presLayoutVars>
          <dgm:bulletEnabled val="1"/>
        </dgm:presLayoutVars>
      </dgm:prSet>
      <dgm:spPr/>
    </dgm:pt>
    <dgm:pt modelId="{408C14BE-95FC-4266-93B0-6958C9620755}" type="pres">
      <dgm:prSet presAssocID="{F33B6B21-EC65-46A8-8F89-18AB900B1D9F}" presName="circleA" presStyleLbl="node1" presStyleIdx="4" presStyleCnt="5"/>
      <dgm:spPr/>
    </dgm:pt>
    <dgm:pt modelId="{6A506CFB-4BA2-41F6-BEA9-8484002DADEE}" type="pres">
      <dgm:prSet presAssocID="{F33B6B21-EC65-46A8-8F89-18AB900B1D9F}" presName="spaceA" presStyleCnt="0"/>
      <dgm:spPr/>
    </dgm:pt>
  </dgm:ptLst>
  <dgm:cxnLst>
    <dgm:cxn modelId="{D55D1806-837E-4188-AF96-AAD92E68DEF4}" type="presOf" srcId="{742647B7-2853-45A5-BC2D-E7EBFB1C9647}" destId="{FE53D0EC-30C1-4A72-8CB8-606F2F15A87A}" srcOrd="0" destOrd="0" presId="urn:microsoft.com/office/officeart/2005/8/layout/hProcess11"/>
    <dgm:cxn modelId="{0797AB1B-893D-44E6-8026-8124D36B404C}" type="presOf" srcId="{925D3A10-FFE3-486C-9E5A-80B39F9BBE1F}" destId="{7170267B-56FA-4B0F-B86C-2CCE81C91A82}" srcOrd="0" destOrd="0" presId="urn:microsoft.com/office/officeart/2005/8/layout/hProcess11"/>
    <dgm:cxn modelId="{3573B11B-E013-40C2-8E15-02D08606AE0E}" srcId="{FFB78F1D-7997-45FE-90D0-22AFBF48BA1B}" destId="{925D3A10-FFE3-486C-9E5A-80B39F9BBE1F}" srcOrd="0" destOrd="0" parTransId="{14C7FFBB-7902-405D-A84C-EDA6C0561116}" sibTransId="{F8245B3A-A3C9-4E9F-9E05-A02CC9DB55A8}"/>
    <dgm:cxn modelId="{A6C4F35C-5E1F-4972-A003-44F47F42C76C}" srcId="{FFB78F1D-7997-45FE-90D0-22AFBF48BA1B}" destId="{BC94A9CA-59AE-4237-87C3-9114DD6F446A}" srcOrd="3" destOrd="0" parTransId="{8A275AAB-4186-4621-9DA1-F4F2D071287B}" sibTransId="{80904D73-3347-4765-9CB8-9C4A42D120D3}"/>
    <dgm:cxn modelId="{06FF305D-5AD6-4017-9CA5-B51316310B0D}" type="presOf" srcId="{F33B6B21-EC65-46A8-8F89-18AB900B1D9F}" destId="{6BA6D5D1-59BE-429F-A63B-5554EEFFFC69}" srcOrd="0" destOrd="0" presId="urn:microsoft.com/office/officeart/2005/8/layout/hProcess11"/>
    <dgm:cxn modelId="{B008F14C-175F-4DAE-A7A6-11451FA065E4}" srcId="{FFB78F1D-7997-45FE-90D0-22AFBF48BA1B}" destId="{742647B7-2853-45A5-BC2D-E7EBFB1C9647}" srcOrd="2" destOrd="0" parTransId="{833C21DA-A23C-4CC0-AEC1-B166653AF2AF}" sibTransId="{246570F2-0F59-44C7-BD9C-DB41579259CB}"/>
    <dgm:cxn modelId="{9FB5C070-C1F0-4D4A-BF22-05E542BA10D7}" type="presOf" srcId="{3A6F725F-4AD4-4091-A821-0B359E9F1F16}" destId="{7E9EB6B0-13CB-4576-B8D2-BD502C63E18D}" srcOrd="0" destOrd="0" presId="urn:microsoft.com/office/officeart/2005/8/layout/hProcess11"/>
    <dgm:cxn modelId="{8C908388-E7E0-40CE-91FB-A7729A02F8DA}" type="presOf" srcId="{FFB78F1D-7997-45FE-90D0-22AFBF48BA1B}" destId="{A1C7DF7C-399B-4BE0-A991-1B3E8F23A39A}" srcOrd="0" destOrd="0" presId="urn:microsoft.com/office/officeart/2005/8/layout/hProcess11"/>
    <dgm:cxn modelId="{5C0BA0BC-C3DA-4B77-AE21-668257A57AB5}" srcId="{FFB78F1D-7997-45FE-90D0-22AFBF48BA1B}" destId="{F33B6B21-EC65-46A8-8F89-18AB900B1D9F}" srcOrd="4" destOrd="0" parTransId="{AC08EA0A-11FF-45B0-87D8-9CAEF7212E03}" sibTransId="{64F3AF6F-DC76-41D6-9634-1D2222FC770B}"/>
    <dgm:cxn modelId="{70EA14DD-43A9-4CB5-B3B6-69911DF21451}" srcId="{FFB78F1D-7997-45FE-90D0-22AFBF48BA1B}" destId="{3A6F725F-4AD4-4091-A821-0B359E9F1F16}" srcOrd="1" destOrd="0" parTransId="{F4468C8C-9F57-496B-90DA-5142D35B8813}" sibTransId="{D734F0F8-EF51-4CB6-89E1-0B50A95A2F6B}"/>
    <dgm:cxn modelId="{84E00EE2-BE97-4928-9C18-FA98F6B1C8F1}" type="presOf" srcId="{BC94A9CA-59AE-4237-87C3-9114DD6F446A}" destId="{937D5AD5-F981-497E-8B56-D44F1371293F}" srcOrd="0" destOrd="0" presId="urn:microsoft.com/office/officeart/2005/8/layout/hProcess11"/>
    <dgm:cxn modelId="{18480525-2B89-45AA-B0AF-6B71F648E31A}" type="presParOf" srcId="{A1C7DF7C-399B-4BE0-A991-1B3E8F23A39A}" destId="{06FEC478-3763-4C9F-96EB-0D855ECB2175}" srcOrd="0" destOrd="0" presId="urn:microsoft.com/office/officeart/2005/8/layout/hProcess11"/>
    <dgm:cxn modelId="{B0A371FD-01C4-421C-B3D6-A2D9D9188E61}" type="presParOf" srcId="{A1C7DF7C-399B-4BE0-A991-1B3E8F23A39A}" destId="{65B4F677-DBB3-4D19-B386-ACCD22FF3EB9}" srcOrd="1" destOrd="0" presId="urn:microsoft.com/office/officeart/2005/8/layout/hProcess11"/>
    <dgm:cxn modelId="{9A0928C3-C8D6-4433-AB3F-EF33B59B93F8}" type="presParOf" srcId="{65B4F677-DBB3-4D19-B386-ACCD22FF3EB9}" destId="{620B2A13-D65A-4684-8951-DBD720E1DE2A}" srcOrd="0" destOrd="0" presId="urn:microsoft.com/office/officeart/2005/8/layout/hProcess11"/>
    <dgm:cxn modelId="{6F440D97-CFF7-4051-85B0-D04C4CBC58B9}" type="presParOf" srcId="{620B2A13-D65A-4684-8951-DBD720E1DE2A}" destId="{7170267B-56FA-4B0F-B86C-2CCE81C91A82}" srcOrd="0" destOrd="0" presId="urn:microsoft.com/office/officeart/2005/8/layout/hProcess11"/>
    <dgm:cxn modelId="{D3953460-4149-4A15-B652-C9039A102E4F}" type="presParOf" srcId="{620B2A13-D65A-4684-8951-DBD720E1DE2A}" destId="{57A5E7D5-8EF2-4AAB-ADB9-97CD76290BB1}" srcOrd="1" destOrd="0" presId="urn:microsoft.com/office/officeart/2005/8/layout/hProcess11"/>
    <dgm:cxn modelId="{70B539FD-9B45-4915-8D30-314D15C57589}" type="presParOf" srcId="{620B2A13-D65A-4684-8951-DBD720E1DE2A}" destId="{2AC1F71B-D72A-4D51-9DA8-B94AFB3E8E53}" srcOrd="2" destOrd="0" presId="urn:microsoft.com/office/officeart/2005/8/layout/hProcess11"/>
    <dgm:cxn modelId="{A027E503-4661-45C2-BCCA-68C12297EE42}" type="presParOf" srcId="{65B4F677-DBB3-4D19-B386-ACCD22FF3EB9}" destId="{FBA54D35-BE73-46A1-9152-0D3404346B89}" srcOrd="1" destOrd="0" presId="urn:microsoft.com/office/officeart/2005/8/layout/hProcess11"/>
    <dgm:cxn modelId="{95FA3CBD-955F-473E-B742-2C77491F7766}" type="presParOf" srcId="{65B4F677-DBB3-4D19-B386-ACCD22FF3EB9}" destId="{D9536E74-A2D3-4119-9F34-90641C3E8883}" srcOrd="2" destOrd="0" presId="urn:microsoft.com/office/officeart/2005/8/layout/hProcess11"/>
    <dgm:cxn modelId="{4906DAFD-647E-4E11-8D19-D40ED35EFD6F}" type="presParOf" srcId="{D9536E74-A2D3-4119-9F34-90641C3E8883}" destId="{7E9EB6B0-13CB-4576-B8D2-BD502C63E18D}" srcOrd="0" destOrd="0" presId="urn:microsoft.com/office/officeart/2005/8/layout/hProcess11"/>
    <dgm:cxn modelId="{68BB3BCB-B845-4D7F-9F2F-E79BB1150072}" type="presParOf" srcId="{D9536E74-A2D3-4119-9F34-90641C3E8883}" destId="{EF1CF030-0BD9-4A62-A450-33AC5755D388}" srcOrd="1" destOrd="0" presId="urn:microsoft.com/office/officeart/2005/8/layout/hProcess11"/>
    <dgm:cxn modelId="{15F876D0-29DF-438C-87AD-3F2E7BE757C0}" type="presParOf" srcId="{D9536E74-A2D3-4119-9F34-90641C3E8883}" destId="{87BDAD18-3EE8-4F85-BF42-C5DFB7DCE421}" srcOrd="2" destOrd="0" presId="urn:microsoft.com/office/officeart/2005/8/layout/hProcess11"/>
    <dgm:cxn modelId="{EA64C245-1A67-4587-B7C6-2DEEDD8104AE}" type="presParOf" srcId="{65B4F677-DBB3-4D19-B386-ACCD22FF3EB9}" destId="{EF53B818-6ADC-4E30-9978-FBFFEABC7B23}" srcOrd="3" destOrd="0" presId="urn:microsoft.com/office/officeart/2005/8/layout/hProcess11"/>
    <dgm:cxn modelId="{C31C3887-FD33-4329-BB56-25614C2EC625}" type="presParOf" srcId="{65B4F677-DBB3-4D19-B386-ACCD22FF3EB9}" destId="{3143B256-4E0D-4D62-A6F0-71BC326E06BD}" srcOrd="4" destOrd="0" presId="urn:microsoft.com/office/officeart/2005/8/layout/hProcess11"/>
    <dgm:cxn modelId="{789615E1-4597-4EF7-9E5F-E87F6B7197B0}" type="presParOf" srcId="{3143B256-4E0D-4D62-A6F0-71BC326E06BD}" destId="{FE53D0EC-30C1-4A72-8CB8-606F2F15A87A}" srcOrd="0" destOrd="0" presId="urn:microsoft.com/office/officeart/2005/8/layout/hProcess11"/>
    <dgm:cxn modelId="{3460A0D2-D376-4DB9-A717-3250EDD301BB}" type="presParOf" srcId="{3143B256-4E0D-4D62-A6F0-71BC326E06BD}" destId="{50AE2BFB-BC30-40F4-A2C1-4CA1C683B9D2}" srcOrd="1" destOrd="0" presId="urn:microsoft.com/office/officeart/2005/8/layout/hProcess11"/>
    <dgm:cxn modelId="{DD93B86F-C83C-41C3-9AF3-C9F06BBA6391}" type="presParOf" srcId="{3143B256-4E0D-4D62-A6F0-71BC326E06BD}" destId="{F6CA0B2E-5098-4DA4-9385-188D4D999473}" srcOrd="2" destOrd="0" presId="urn:microsoft.com/office/officeart/2005/8/layout/hProcess11"/>
    <dgm:cxn modelId="{35C9D225-0E79-4D5D-B579-EE75950D5C7D}" type="presParOf" srcId="{65B4F677-DBB3-4D19-B386-ACCD22FF3EB9}" destId="{905DCA17-142F-4FB7-AEBD-2B2549E2DCC5}" srcOrd="5" destOrd="0" presId="urn:microsoft.com/office/officeart/2005/8/layout/hProcess11"/>
    <dgm:cxn modelId="{852C7CF4-76CD-4D95-B800-0AF1273C448A}" type="presParOf" srcId="{65B4F677-DBB3-4D19-B386-ACCD22FF3EB9}" destId="{1A4382ED-1965-414C-8A03-F597EA10F30D}" srcOrd="6" destOrd="0" presId="urn:microsoft.com/office/officeart/2005/8/layout/hProcess11"/>
    <dgm:cxn modelId="{F3B484A4-7B33-4BEB-823B-EA805F5CBD1D}" type="presParOf" srcId="{1A4382ED-1965-414C-8A03-F597EA10F30D}" destId="{937D5AD5-F981-497E-8B56-D44F1371293F}" srcOrd="0" destOrd="0" presId="urn:microsoft.com/office/officeart/2005/8/layout/hProcess11"/>
    <dgm:cxn modelId="{40836E39-C5F0-4785-A0A7-B181777B3742}" type="presParOf" srcId="{1A4382ED-1965-414C-8A03-F597EA10F30D}" destId="{46D2E244-4BEB-448C-A4B4-4E3DD4AF4769}" srcOrd="1" destOrd="0" presId="urn:microsoft.com/office/officeart/2005/8/layout/hProcess11"/>
    <dgm:cxn modelId="{D6BC0C31-4811-4B6C-AEA5-ACC6950B51B1}" type="presParOf" srcId="{1A4382ED-1965-414C-8A03-F597EA10F30D}" destId="{59BE59AC-907C-4499-8438-733524DFBACE}" srcOrd="2" destOrd="0" presId="urn:microsoft.com/office/officeart/2005/8/layout/hProcess11"/>
    <dgm:cxn modelId="{7808E0B3-9E74-4B8B-A96A-8B570617A5B0}" type="presParOf" srcId="{65B4F677-DBB3-4D19-B386-ACCD22FF3EB9}" destId="{2410EBE6-3B9A-45CC-9951-B769AA7215EB}" srcOrd="7" destOrd="0" presId="urn:microsoft.com/office/officeart/2005/8/layout/hProcess11"/>
    <dgm:cxn modelId="{8553E90F-A920-4573-BEC0-4097D5E2B924}" type="presParOf" srcId="{65B4F677-DBB3-4D19-B386-ACCD22FF3EB9}" destId="{BF3ECA20-05C0-4C44-859B-6BE6CF3B1DB3}" srcOrd="8" destOrd="0" presId="urn:microsoft.com/office/officeart/2005/8/layout/hProcess11"/>
    <dgm:cxn modelId="{AF862767-DD6C-44E5-BA85-8C96F704F743}" type="presParOf" srcId="{BF3ECA20-05C0-4C44-859B-6BE6CF3B1DB3}" destId="{6BA6D5D1-59BE-429F-A63B-5554EEFFFC69}" srcOrd="0" destOrd="0" presId="urn:microsoft.com/office/officeart/2005/8/layout/hProcess11"/>
    <dgm:cxn modelId="{9625AF8B-37E0-4F9F-9A58-DD2D551D4489}" type="presParOf" srcId="{BF3ECA20-05C0-4C44-859B-6BE6CF3B1DB3}" destId="{408C14BE-95FC-4266-93B0-6958C9620755}" srcOrd="1" destOrd="0" presId="urn:microsoft.com/office/officeart/2005/8/layout/hProcess11"/>
    <dgm:cxn modelId="{450AB2EA-44BA-4F4D-AD88-97A31F2E478A}" type="presParOf" srcId="{BF3ECA20-05C0-4C44-859B-6BE6CF3B1DB3}" destId="{6A506CFB-4BA2-41F6-BEA9-8484002DADE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/>
      <dgm:spPr/>
      <dgm:t>
        <a:bodyPr/>
        <a:lstStyle/>
        <a:p>
          <a:r>
            <a:rPr lang="en-GB" b="0" i="0" dirty="0"/>
            <a:t>Early research on adaptability and on Bluetooth technology. </a:t>
          </a:r>
          <a:endParaRPr lang="es-ES" dirty="0"/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/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/>
        </a:p>
      </dgm:t>
    </dgm:pt>
    <dgm:pt modelId="{4FE625AE-B256-46B5-B961-8C1705F8C13B}">
      <dgm:prSet/>
      <dgm:spPr/>
      <dgm:t>
        <a:bodyPr/>
        <a:lstStyle/>
        <a:p>
          <a:r>
            <a:rPr lang="en-GB" b="0" i="0" dirty="0"/>
            <a:t>Applications that allow us to test the accuracy of the beacons.</a:t>
          </a:r>
          <a:endParaRPr lang="es-ES" dirty="0"/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/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/>
        </a:p>
      </dgm:t>
    </dgm:pt>
    <dgm:pt modelId="{F840A262-8447-467E-8CD1-6C1102C35342}">
      <dgm:prSet/>
      <dgm:spPr/>
      <dgm:t>
        <a:bodyPr/>
        <a:lstStyle/>
        <a:p>
          <a:r>
            <a:rPr lang="en-GB" b="0" i="0" u="sng" dirty="0">
              <a:highlight>
                <a:srgbClr val="CC95ED"/>
              </a:highlight>
            </a:rPr>
            <a:t>Evaluation</a:t>
          </a:r>
          <a:r>
            <a:rPr lang="en-GB" b="0" i="0" dirty="0"/>
            <a:t> of the application.</a:t>
          </a:r>
          <a:endParaRPr lang="es-ES" dirty="0"/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/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/>
        </a:p>
      </dgm:t>
    </dgm:pt>
    <dgm:pt modelId="{E329FE42-B82D-44DF-8112-D0F6536418DB}">
      <dgm:prSet/>
      <dgm:spPr/>
      <dgm:t>
        <a:bodyPr/>
        <a:lstStyle/>
        <a:p>
          <a:r>
            <a:rPr lang="en-GB" b="0" i="0" dirty="0"/>
            <a:t>Adaptation of the </a:t>
          </a:r>
          <a:r>
            <a:rPr lang="en-GB" b="0" i="0" u="sng" dirty="0">
              <a:highlight>
                <a:srgbClr val="CC95ED"/>
              </a:highlight>
            </a:rPr>
            <a:t>server</a:t>
          </a:r>
          <a:r>
            <a:rPr lang="en-GB" b="0" i="0" dirty="0"/>
            <a:t> code.</a:t>
          </a:r>
          <a:endParaRPr lang="es-ES" dirty="0"/>
        </a:p>
      </dgm:t>
    </dgm:pt>
    <dgm:pt modelId="{DF653A61-F163-4BC5-BDDB-504B43550AB7}" type="parTrans" cxnId="{98BEF907-C20E-4B20-B419-F4DA9A8DBBF1}">
      <dgm:prSet/>
      <dgm:spPr/>
      <dgm:t>
        <a:bodyPr/>
        <a:lstStyle/>
        <a:p>
          <a:endParaRPr lang="es-ES"/>
        </a:p>
      </dgm:t>
    </dgm:pt>
    <dgm:pt modelId="{94BBFB75-5E46-4B02-AD9E-BE71BCE94379}" type="sibTrans" cxnId="{98BEF907-C20E-4B20-B419-F4DA9A8DBBF1}">
      <dgm:prSet/>
      <dgm:spPr/>
      <dgm:t>
        <a:bodyPr/>
        <a:lstStyle/>
        <a:p>
          <a:endParaRPr lang="es-ES"/>
        </a:p>
      </dgm:t>
    </dgm:pt>
    <dgm:pt modelId="{1A270EF2-B54C-42C5-90A0-BEAEEE0EA7F7}">
      <dgm:prSet/>
      <dgm:spPr/>
      <dgm:t>
        <a:bodyPr/>
        <a:lstStyle/>
        <a:p>
          <a:r>
            <a:rPr lang="en-GB" b="0" i="0" dirty="0"/>
            <a:t>Mute and how to use functionalities and code necessary regarding </a:t>
          </a:r>
          <a:r>
            <a:rPr lang="en-GB" b="0" i="0" u="sng" dirty="0">
              <a:highlight>
                <a:srgbClr val="CC95ED"/>
              </a:highlight>
            </a:rPr>
            <a:t>route monitoring</a:t>
          </a:r>
          <a:r>
            <a:rPr lang="en-GB" b="0" i="0" dirty="0"/>
            <a:t> in the </a:t>
          </a:r>
          <a:r>
            <a:rPr lang="en-GB" b="0" i="0" u="none" dirty="0"/>
            <a:t>client</a:t>
          </a:r>
          <a:r>
            <a:rPr lang="en-GB" b="0" i="0" dirty="0"/>
            <a:t>.</a:t>
          </a:r>
          <a:endParaRPr lang="es-ES" dirty="0"/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/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/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</dgm:pt>
    <dgm:pt modelId="{4F5A4815-2E29-479E-8863-7ABAC99F7CE4}" type="pres">
      <dgm:prSet presAssocID="{40F480B9-5185-4903-84F4-F28DE27221CC}" presName="thickLine" presStyleLbl="alignNode1" presStyleIdx="0" presStyleCnt="5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5"/>
      <dgm:spPr/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5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5"/>
      <dgm:spPr/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5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5"/>
      <dgm:spPr/>
    </dgm:pt>
    <dgm:pt modelId="{B8B9F9BC-A5CB-458D-A999-AE33B4441EDE}" type="pres">
      <dgm:prSet presAssocID="{1A270EF2-B54C-42C5-90A0-BEAEEE0EA7F7}" presName="vert1" presStyleCnt="0"/>
      <dgm:spPr/>
    </dgm:pt>
    <dgm:pt modelId="{227989B5-83ED-41ED-89B7-2065203DBAF4}" type="pres">
      <dgm:prSet presAssocID="{E329FE42-B82D-44DF-8112-D0F6536418DB}" presName="thickLine" presStyleLbl="alignNode1" presStyleIdx="3" presStyleCnt="5"/>
      <dgm:spPr/>
    </dgm:pt>
    <dgm:pt modelId="{7B778FAC-AB7A-4257-AD81-BD814CD4E3BF}" type="pres">
      <dgm:prSet presAssocID="{E329FE42-B82D-44DF-8112-D0F6536418DB}" presName="horz1" presStyleCnt="0"/>
      <dgm:spPr/>
    </dgm:pt>
    <dgm:pt modelId="{08EA734C-D6D0-4A8D-9073-BF51B3BEFD5F}" type="pres">
      <dgm:prSet presAssocID="{E329FE42-B82D-44DF-8112-D0F6536418DB}" presName="tx1" presStyleLbl="revTx" presStyleIdx="3" presStyleCnt="5"/>
      <dgm:spPr/>
    </dgm:pt>
    <dgm:pt modelId="{12D6E2FD-7BBF-4CCF-994D-FF40FD7B171E}" type="pres">
      <dgm:prSet presAssocID="{E329FE42-B82D-44DF-8112-D0F6536418DB}" presName="vert1" presStyleCnt="0"/>
      <dgm:spPr/>
    </dgm:pt>
    <dgm:pt modelId="{6418D09F-F7A9-405E-BA47-7598CC26A109}" type="pres">
      <dgm:prSet presAssocID="{F840A262-8447-467E-8CD1-6C1102C35342}" presName="thickLine" presStyleLbl="alignNode1" presStyleIdx="4" presStyleCnt="5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4" presStyleCnt="5"/>
      <dgm:spPr/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98BEF907-C20E-4B20-B419-F4DA9A8DBBF1}" srcId="{507EC6F4-C02D-4AAE-BBFA-25B753F7A16E}" destId="{E329FE42-B82D-44DF-8112-D0F6536418DB}" srcOrd="3" destOrd="0" parTransId="{DF653A61-F163-4BC5-BDDB-504B43550AB7}" sibTransId="{94BBFB75-5E46-4B02-AD9E-BE71BCE94379}"/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AF896A68-AC72-421F-A181-043632A9C52E}" type="presOf" srcId="{F840A262-8447-467E-8CD1-6C1102C35342}" destId="{1DAE29DE-17CA-4955-B3A4-6E962056C8F6}" srcOrd="0" destOrd="0" presId="urn:microsoft.com/office/officeart/2008/layout/LinedList"/>
    <dgm:cxn modelId="{AC0DA08D-1ADE-4F2E-9E21-115C0678B741}" type="presOf" srcId="{1A270EF2-B54C-42C5-90A0-BEAEEE0EA7F7}" destId="{F61C7BB7-4804-4ABF-B4FC-152C120EF1C4}" srcOrd="0" destOrd="0" presId="urn:microsoft.com/office/officeart/2008/layout/LinedList"/>
    <dgm:cxn modelId="{863BA08D-2113-44EF-96C2-5CF1AA26BB5F}" type="presOf" srcId="{40F480B9-5185-4903-84F4-F28DE27221CC}" destId="{29C823AE-3170-4FA5-A755-C88A48738C1C}" srcOrd="0" destOrd="0" presId="urn:microsoft.com/office/officeart/2008/layout/LinedList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231381AF-FA21-45FD-AC17-4894CF6D0DF5}" srcId="{507EC6F4-C02D-4AAE-BBFA-25B753F7A16E}" destId="{F840A262-8447-467E-8CD1-6C1102C35342}" srcOrd="4" destOrd="0" parTransId="{60ECE8FA-58D3-4ADB-A5AB-AAA314D6ABED}" sibTransId="{B351DFCA-8311-4F35-B05C-EB575BB6B63B}"/>
    <dgm:cxn modelId="{5B33D8B8-0533-4B81-8CEF-3C9DED6C4F47}" type="presOf" srcId="{E329FE42-B82D-44DF-8112-D0F6536418DB}" destId="{08EA734C-D6D0-4A8D-9073-BF51B3BEFD5F}" srcOrd="0" destOrd="0" presId="urn:microsoft.com/office/officeart/2008/layout/LinedList"/>
    <dgm:cxn modelId="{ED9FA7D5-8ABF-46A2-8A51-F1FE7AAD51C1}" type="presOf" srcId="{507EC6F4-C02D-4AAE-BBFA-25B753F7A16E}" destId="{E58C3805-475E-4689-8BA4-18F76034A3D4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C38E8BFC-5A15-4239-9D1B-2560E41A2E9A}" type="presOf" srcId="{4FE625AE-B256-46B5-B961-8C1705F8C13B}" destId="{6FAA08E1-B284-4112-823F-2EDB0376823E}" srcOrd="0" destOrd="0" presId="urn:microsoft.com/office/officeart/2008/layout/LinedList"/>
    <dgm:cxn modelId="{9B2BF208-937C-4FA8-8964-5DFEAF599BDA}" type="presParOf" srcId="{E58C3805-475E-4689-8BA4-18F76034A3D4}" destId="{4F5A4815-2E29-479E-8863-7ABAC99F7CE4}" srcOrd="0" destOrd="0" presId="urn:microsoft.com/office/officeart/2008/layout/LinedList"/>
    <dgm:cxn modelId="{CCA46072-7E17-4E35-B40A-273B27A1BFB8}" type="presParOf" srcId="{E58C3805-475E-4689-8BA4-18F76034A3D4}" destId="{D66CD0F7-A12D-47C9-ACC4-BB160D692280}" srcOrd="1" destOrd="0" presId="urn:microsoft.com/office/officeart/2008/layout/LinedList"/>
    <dgm:cxn modelId="{5B838ABE-7AA3-4AB3-A8D7-1F0565121F50}" type="presParOf" srcId="{D66CD0F7-A12D-47C9-ACC4-BB160D692280}" destId="{29C823AE-3170-4FA5-A755-C88A48738C1C}" srcOrd="0" destOrd="0" presId="urn:microsoft.com/office/officeart/2008/layout/LinedList"/>
    <dgm:cxn modelId="{C4716468-A307-4A41-B225-8C3D1F3C3A20}" type="presParOf" srcId="{D66CD0F7-A12D-47C9-ACC4-BB160D692280}" destId="{A4DBB364-FFFB-417D-852F-C0384278785F}" srcOrd="1" destOrd="0" presId="urn:microsoft.com/office/officeart/2008/layout/LinedList"/>
    <dgm:cxn modelId="{29EF779A-02FC-413D-9957-3E65DEF22E9D}" type="presParOf" srcId="{E58C3805-475E-4689-8BA4-18F76034A3D4}" destId="{7E9CF8A5-4FD9-40AC-8300-36ABA36A05F2}" srcOrd="2" destOrd="0" presId="urn:microsoft.com/office/officeart/2008/layout/LinedList"/>
    <dgm:cxn modelId="{6350916B-AB92-40CC-B5E9-D1687B6DA983}" type="presParOf" srcId="{E58C3805-475E-4689-8BA4-18F76034A3D4}" destId="{396DAEFD-05E0-4EAD-B182-119C4E572C6E}" srcOrd="3" destOrd="0" presId="urn:microsoft.com/office/officeart/2008/layout/LinedList"/>
    <dgm:cxn modelId="{B584EADC-04A8-49D0-BE31-4922561117B7}" type="presParOf" srcId="{396DAEFD-05E0-4EAD-B182-119C4E572C6E}" destId="{6FAA08E1-B284-4112-823F-2EDB0376823E}" srcOrd="0" destOrd="0" presId="urn:microsoft.com/office/officeart/2008/layout/LinedList"/>
    <dgm:cxn modelId="{1BDA0501-95DE-4780-BB32-AEB3B2ED3601}" type="presParOf" srcId="{396DAEFD-05E0-4EAD-B182-119C4E572C6E}" destId="{79E39EA6-18B0-4DAC-B6D6-E488C4AE0A40}" srcOrd="1" destOrd="0" presId="urn:microsoft.com/office/officeart/2008/layout/LinedList"/>
    <dgm:cxn modelId="{CDB5A3F0-3A32-44CB-B718-17113BEDFDBE}" type="presParOf" srcId="{E58C3805-475E-4689-8BA4-18F76034A3D4}" destId="{37D0203A-F1DD-42F6-8B28-A2C3831AF40E}" srcOrd="4" destOrd="0" presId="urn:microsoft.com/office/officeart/2008/layout/LinedList"/>
    <dgm:cxn modelId="{69AD75F5-D59E-4068-A83C-D75E68681B52}" type="presParOf" srcId="{E58C3805-475E-4689-8BA4-18F76034A3D4}" destId="{71FEA2D9-7356-4EA5-ACA6-762357D02192}" srcOrd="5" destOrd="0" presId="urn:microsoft.com/office/officeart/2008/layout/LinedList"/>
    <dgm:cxn modelId="{F3D52AFD-E49A-425A-B981-AF904547D8A4}" type="presParOf" srcId="{71FEA2D9-7356-4EA5-ACA6-762357D02192}" destId="{F61C7BB7-4804-4ABF-B4FC-152C120EF1C4}" srcOrd="0" destOrd="0" presId="urn:microsoft.com/office/officeart/2008/layout/LinedList"/>
    <dgm:cxn modelId="{2549A51D-7823-46C2-AAB4-73969DBDF597}" type="presParOf" srcId="{71FEA2D9-7356-4EA5-ACA6-762357D02192}" destId="{B8B9F9BC-A5CB-458D-A999-AE33B4441EDE}" srcOrd="1" destOrd="0" presId="urn:microsoft.com/office/officeart/2008/layout/LinedList"/>
    <dgm:cxn modelId="{27A566E1-BB3A-487B-82E8-6C663D09D531}" type="presParOf" srcId="{E58C3805-475E-4689-8BA4-18F76034A3D4}" destId="{227989B5-83ED-41ED-89B7-2065203DBAF4}" srcOrd="6" destOrd="0" presId="urn:microsoft.com/office/officeart/2008/layout/LinedList"/>
    <dgm:cxn modelId="{A8C59D7D-A39C-4C8F-AF8B-31B9B0F9A936}" type="presParOf" srcId="{E58C3805-475E-4689-8BA4-18F76034A3D4}" destId="{7B778FAC-AB7A-4257-AD81-BD814CD4E3BF}" srcOrd="7" destOrd="0" presId="urn:microsoft.com/office/officeart/2008/layout/LinedList"/>
    <dgm:cxn modelId="{5135F7D5-7954-4EEB-B7BC-63C2DFD8FCE9}" type="presParOf" srcId="{7B778FAC-AB7A-4257-AD81-BD814CD4E3BF}" destId="{08EA734C-D6D0-4A8D-9073-BF51B3BEFD5F}" srcOrd="0" destOrd="0" presId="urn:microsoft.com/office/officeart/2008/layout/LinedList"/>
    <dgm:cxn modelId="{3EE5D269-BA01-44ED-8B2C-CCCBDA878498}" type="presParOf" srcId="{7B778FAC-AB7A-4257-AD81-BD814CD4E3BF}" destId="{12D6E2FD-7BBF-4CCF-994D-FF40FD7B171E}" srcOrd="1" destOrd="0" presId="urn:microsoft.com/office/officeart/2008/layout/LinedList"/>
    <dgm:cxn modelId="{1BE7D11F-9B28-41CC-A420-E3A9F46E4A02}" type="presParOf" srcId="{E58C3805-475E-4689-8BA4-18F76034A3D4}" destId="{6418D09F-F7A9-405E-BA47-7598CC26A109}" srcOrd="8" destOrd="0" presId="urn:microsoft.com/office/officeart/2008/layout/LinedList"/>
    <dgm:cxn modelId="{726B84E8-3364-4574-B51D-81598A4D7A21}" type="presParOf" srcId="{E58C3805-475E-4689-8BA4-18F76034A3D4}" destId="{A3DA93E0-6E8C-486B-8566-09EB500CAA03}" srcOrd="9" destOrd="0" presId="urn:microsoft.com/office/officeart/2008/layout/LinedList"/>
    <dgm:cxn modelId="{8E455833-25E5-4FD7-AF79-7D60FCC8CA34}" type="presParOf" srcId="{A3DA93E0-6E8C-486B-8566-09EB500CAA03}" destId="{1DAE29DE-17CA-4955-B3A4-6E962056C8F6}" srcOrd="0" destOrd="0" presId="urn:microsoft.com/office/officeart/2008/layout/LinedList"/>
    <dgm:cxn modelId="{C590354C-9F31-45ED-B511-C760AEA8ADFF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8435D-B376-4163-AC41-2497B13A172F}">
      <dsp:nvSpPr>
        <dsp:cNvPr id="0" name=""/>
        <dsp:cNvSpPr/>
      </dsp:nvSpPr>
      <dsp:spPr>
        <a:xfrm>
          <a:off x="113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Lista de beacons de la </a:t>
          </a:r>
          <a:r>
            <a:rPr lang="en-US" sz="1200" b="0" i="0" kern="1200" dirty="0" err="1"/>
            <a:t>ruta</a:t>
          </a:r>
          <a:endParaRPr lang="es-ES" sz="1200" kern="1200" dirty="0"/>
        </a:p>
      </dsp:txBody>
      <dsp:txXfrm>
        <a:off x="20219" y="201456"/>
        <a:ext cx="1265091" cy="613459"/>
      </dsp:txXfrm>
    </dsp:sp>
    <dsp:sp modelId="{7DA67872-206B-414C-BFEF-8083B8E77315}">
      <dsp:nvSpPr>
        <dsp:cNvPr id="0" name=""/>
        <dsp:cNvSpPr/>
      </dsp:nvSpPr>
      <dsp:spPr>
        <a:xfrm>
          <a:off x="163021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294064"/>
            <a:satOff val="-100"/>
            <a:lumOff val="7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Instrucciones</a:t>
          </a:r>
          <a:r>
            <a:rPr lang="en-US" sz="1200" b="0" i="0" kern="1200" dirty="0"/>
            <a:t> de </a:t>
          </a:r>
          <a:r>
            <a:rPr lang="en-US" sz="1200" b="0" i="0" kern="1200" dirty="0" err="1"/>
            <a:t>guía</a:t>
          </a:r>
          <a:r>
            <a:rPr lang="en-US" sz="1200" b="0" i="0" kern="1200" dirty="0"/>
            <a:t> para el </a:t>
          </a:r>
          <a:r>
            <a:rPr lang="en-US" sz="1200" b="0" i="0" kern="1200" dirty="0" err="1"/>
            <a:t>usuario</a:t>
          </a:r>
          <a:endParaRPr lang="es-ES" sz="1200" kern="1200" dirty="0"/>
        </a:p>
      </dsp:txBody>
      <dsp:txXfrm>
        <a:off x="1649299" y="201456"/>
        <a:ext cx="1265091" cy="613459"/>
      </dsp:txXfrm>
    </dsp:sp>
    <dsp:sp modelId="{DE96B33B-217C-487F-BB0A-6221B07EB71D}">
      <dsp:nvSpPr>
        <dsp:cNvPr id="0" name=""/>
        <dsp:cNvSpPr/>
      </dsp:nvSpPr>
      <dsp:spPr>
        <a:xfrm>
          <a:off x="325929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588127"/>
            <a:satOff val="-199"/>
            <a:lumOff val="15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sobre</a:t>
          </a:r>
          <a:r>
            <a:rPr lang="en-US" sz="1200" b="0" i="0" kern="1200" dirty="0"/>
            <a:t> los </a:t>
          </a:r>
          <a:r>
            <a:rPr lang="en-US" sz="1200" b="0" i="0" kern="1200" dirty="0" err="1"/>
            <a:t>giros</a:t>
          </a:r>
          <a:r>
            <a:rPr lang="en-US" sz="1200" b="0" i="0" kern="1200" dirty="0"/>
            <a:t> de la </a:t>
          </a:r>
          <a:r>
            <a:rPr lang="en-US" sz="1200" b="0" i="0" kern="1200" dirty="0" err="1"/>
            <a:t>ruta</a:t>
          </a:r>
          <a:r>
            <a:rPr lang="en-US" sz="1200" b="0" i="0" kern="1200" dirty="0"/>
            <a:t> y </a:t>
          </a:r>
          <a:r>
            <a:rPr lang="en-US" sz="1200" b="0" i="0" kern="1200" dirty="0" err="1"/>
            <a:t>su</a:t>
          </a:r>
          <a:r>
            <a:rPr lang="en-US" sz="1200" b="0" i="0" kern="1200" dirty="0"/>
            <a:t> </a:t>
          </a:r>
          <a:r>
            <a:rPr lang="en-US" sz="1200" b="0" i="0" kern="1200" dirty="0" err="1"/>
            <a:t>dirección</a:t>
          </a:r>
          <a:endParaRPr lang="es-ES" sz="1200" kern="1200" dirty="0"/>
        </a:p>
      </dsp:txBody>
      <dsp:txXfrm>
        <a:off x="3278378" y="201456"/>
        <a:ext cx="1265091" cy="613459"/>
      </dsp:txXfrm>
    </dsp:sp>
    <dsp:sp modelId="{004CAB0C-727E-414A-BAE4-C81F7A83C224}">
      <dsp:nvSpPr>
        <dsp:cNvPr id="0" name=""/>
        <dsp:cNvSpPr/>
      </dsp:nvSpPr>
      <dsp:spPr>
        <a:xfrm>
          <a:off x="488837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adicional</a:t>
          </a:r>
          <a:endParaRPr lang="es-ES" sz="1200" kern="1200" dirty="0"/>
        </a:p>
      </dsp:txBody>
      <dsp:txXfrm>
        <a:off x="4907458" y="201456"/>
        <a:ext cx="1265091" cy="6134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21A04-B714-4533-9F72-D7EBB5EDC57D}">
      <dsp:nvSpPr>
        <dsp:cNvPr id="0" name=""/>
        <dsp:cNvSpPr/>
      </dsp:nvSpPr>
      <dsp:spPr>
        <a:xfrm>
          <a:off x="0" y="0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Recepción del mensaje (</a:t>
          </a:r>
          <a:r>
            <a:rPr lang="es-ES" sz="1000" b="0" kern="1200" dirty="0" err="1"/>
            <a:t>Idbeacon</a:t>
          </a:r>
          <a:r>
            <a:rPr lang="es-ES" sz="1000" b="0" kern="1200" dirty="0"/>
            <a:t>, destino) del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9655" y="9655"/>
        <a:ext cx="3253337" cy="310332"/>
      </dsp:txXfrm>
    </dsp:sp>
    <dsp:sp modelId="{CB5B90B0-EC9F-4B63-8D21-B17090BA3857}">
      <dsp:nvSpPr>
        <dsp:cNvPr id="0" name=""/>
        <dsp:cNvSpPr/>
      </dsp:nvSpPr>
      <dsp:spPr>
        <a:xfrm>
          <a:off x="272386" y="375425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220548"/>
            <a:satOff val="-75"/>
            <a:lumOff val="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Obtención</a:t>
          </a:r>
          <a:r>
            <a:rPr lang="en-US" sz="1000" b="0" i="0" kern="1200" dirty="0"/>
            <a:t> de los </a:t>
          </a:r>
          <a:r>
            <a:rPr lang="en-US" sz="1000" b="0" i="0" kern="1200" dirty="0" err="1"/>
            <a:t>cuadrantes</a:t>
          </a:r>
          <a:r>
            <a:rPr lang="en-US" sz="1000" b="0" i="0" kern="1200" dirty="0"/>
            <a:t> </a:t>
          </a:r>
          <a:r>
            <a:rPr lang="en-US" sz="1000" b="0" i="0" kern="1200" dirty="0" err="1"/>
            <a:t>origen</a:t>
          </a:r>
          <a:r>
            <a:rPr lang="en-US" sz="1000" b="0" i="0" kern="1200" dirty="0"/>
            <a:t> y </a:t>
          </a:r>
          <a:r>
            <a:rPr lang="en-US" sz="1000" b="0" i="0" kern="1200" dirty="0" err="1"/>
            <a:t>destino</a:t>
          </a:r>
          <a:endParaRPr lang="es-ES" sz="1000" b="0" kern="1200" dirty="0"/>
        </a:p>
      </dsp:txBody>
      <dsp:txXfrm>
        <a:off x="282041" y="385080"/>
        <a:ext cx="3141651" cy="310332"/>
      </dsp:txXfrm>
    </dsp:sp>
    <dsp:sp modelId="{52D48580-1518-41E4-BB8E-6E29D9715AC0}">
      <dsp:nvSpPr>
        <dsp:cNvPr id="0" name=""/>
        <dsp:cNvSpPr/>
      </dsp:nvSpPr>
      <dsp:spPr>
        <a:xfrm>
          <a:off x="544773" y="750851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441096"/>
            <a:satOff val="-150"/>
            <a:lumOff val="11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Generación de la lista de cuadrantes de la ruta (</a:t>
          </a:r>
          <a:r>
            <a:rPr lang="es-ES" sz="1000" b="1" kern="1200" dirty="0"/>
            <a:t>Dijkstra</a:t>
          </a:r>
          <a:r>
            <a:rPr lang="es-ES" sz="1000" b="0" kern="1200" dirty="0"/>
            <a:t>) </a:t>
          </a:r>
        </a:p>
      </dsp:txBody>
      <dsp:txXfrm>
        <a:off x="554428" y="760506"/>
        <a:ext cx="3141651" cy="310332"/>
      </dsp:txXfrm>
    </dsp:sp>
    <dsp:sp modelId="{0A594760-2D87-472F-A10D-A65F004336E6}">
      <dsp:nvSpPr>
        <dsp:cNvPr id="0" name=""/>
        <dsp:cNvSpPr/>
      </dsp:nvSpPr>
      <dsp:spPr>
        <a:xfrm>
          <a:off x="817160" y="1126277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661643"/>
            <a:satOff val="-224"/>
            <a:lumOff val="17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Generación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información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guía</a:t>
          </a:r>
          <a:endParaRPr lang="es-ES" sz="1000" b="0" kern="1200" dirty="0"/>
        </a:p>
      </dsp:txBody>
      <dsp:txXfrm>
        <a:off x="826815" y="1135932"/>
        <a:ext cx="3141651" cy="310332"/>
      </dsp:txXfrm>
    </dsp:sp>
    <dsp:sp modelId="{593AA8DC-4C5D-4210-B768-7F1DA7BC899B}">
      <dsp:nvSpPr>
        <dsp:cNvPr id="0" name=""/>
        <dsp:cNvSpPr/>
      </dsp:nvSpPr>
      <dsp:spPr>
        <a:xfrm>
          <a:off x="1089547" y="1501703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Envío de la información al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1099202" y="1511358"/>
        <a:ext cx="3141651" cy="310332"/>
      </dsp:txXfrm>
    </dsp:sp>
    <dsp:sp modelId="{A655F6FF-C64E-432B-A89F-5BEEE4E78B94}">
      <dsp:nvSpPr>
        <dsp:cNvPr id="0" name=""/>
        <dsp:cNvSpPr/>
      </dsp:nvSpPr>
      <dsp:spPr>
        <a:xfrm>
          <a:off x="3433348" y="240821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481558" y="240821"/>
        <a:ext cx="117847" cy="161236"/>
      </dsp:txXfrm>
    </dsp:sp>
    <dsp:sp modelId="{5857C2BA-3C51-45C9-93DE-C1F54E2A1205}">
      <dsp:nvSpPr>
        <dsp:cNvPr id="0" name=""/>
        <dsp:cNvSpPr/>
      </dsp:nvSpPr>
      <dsp:spPr>
        <a:xfrm>
          <a:off x="3705734" y="616247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170"/>
            <a:satOff val="601"/>
            <a:lumOff val="10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31170"/>
              <a:satOff val="601"/>
              <a:lumOff val="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753944" y="616247"/>
        <a:ext cx="117847" cy="161236"/>
      </dsp:txXfrm>
    </dsp:sp>
    <dsp:sp modelId="{A97AF2A3-D5A1-4153-92D4-0401739D13ED}">
      <dsp:nvSpPr>
        <dsp:cNvPr id="0" name=""/>
        <dsp:cNvSpPr/>
      </dsp:nvSpPr>
      <dsp:spPr>
        <a:xfrm>
          <a:off x="3978121" y="986179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2340"/>
            <a:satOff val="1203"/>
            <a:lumOff val="21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62340"/>
              <a:satOff val="1203"/>
              <a:lumOff val="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026331" y="986179"/>
        <a:ext cx="117847" cy="161236"/>
      </dsp:txXfrm>
    </dsp:sp>
    <dsp:sp modelId="{965DEC57-8D5F-40A3-8E09-5ED42BE4B685}">
      <dsp:nvSpPr>
        <dsp:cNvPr id="0" name=""/>
        <dsp:cNvSpPr/>
      </dsp:nvSpPr>
      <dsp:spPr>
        <a:xfrm>
          <a:off x="4250508" y="1365268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93510"/>
            <a:satOff val="1804"/>
            <a:lumOff val="32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993510"/>
              <a:satOff val="1804"/>
              <a:lumOff val="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298718" y="1365268"/>
        <a:ext cx="117847" cy="161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EC478-3763-4C9F-96EB-0D855ECB2175}">
      <dsp:nvSpPr>
        <dsp:cNvPr id="0" name=""/>
        <dsp:cNvSpPr/>
      </dsp:nvSpPr>
      <dsp:spPr>
        <a:xfrm>
          <a:off x="0" y="653880"/>
          <a:ext cx="7730526" cy="8718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0267B-56FA-4B0F-B86C-2CCE81C91A82}">
      <dsp:nvSpPr>
        <dsp:cNvPr id="0" name=""/>
        <dsp:cNvSpPr/>
      </dsp:nvSpPr>
      <dsp:spPr>
        <a:xfrm>
          <a:off x="3057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Mapeo de la vivienda</a:t>
          </a:r>
          <a:endParaRPr lang="es-ES" sz="1200" kern="1200" dirty="0"/>
        </a:p>
      </dsp:txBody>
      <dsp:txXfrm>
        <a:off x="3057" y="0"/>
        <a:ext cx="1336799" cy="871840"/>
      </dsp:txXfrm>
    </dsp:sp>
    <dsp:sp modelId="{57A5E7D5-8EF2-4AAB-ADB9-97CD76290BB1}">
      <dsp:nvSpPr>
        <dsp:cNvPr id="0" name=""/>
        <dsp:cNvSpPr/>
      </dsp:nvSpPr>
      <dsp:spPr>
        <a:xfrm>
          <a:off x="562477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EB6B0-13CB-4576-B8D2-BD502C63E18D}">
      <dsp:nvSpPr>
        <dsp:cNvPr id="0" name=""/>
        <dsp:cNvSpPr/>
      </dsp:nvSpPr>
      <dsp:spPr>
        <a:xfrm>
          <a:off x="1406697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Generación de los archivos XML para el servidor y el cliente</a:t>
          </a:r>
          <a:endParaRPr lang="es-ES" sz="1200" kern="1200" dirty="0"/>
        </a:p>
      </dsp:txBody>
      <dsp:txXfrm>
        <a:off x="1406697" y="1307761"/>
        <a:ext cx="1336799" cy="871840"/>
      </dsp:txXfrm>
    </dsp:sp>
    <dsp:sp modelId="{EF1CF030-0BD9-4A62-A450-33AC5755D388}">
      <dsp:nvSpPr>
        <dsp:cNvPr id="0" name=""/>
        <dsp:cNvSpPr/>
      </dsp:nvSpPr>
      <dsp:spPr>
        <a:xfrm>
          <a:off x="196611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3D0EC-30C1-4A72-8CB8-606F2F15A87A}">
      <dsp:nvSpPr>
        <dsp:cNvPr id="0" name=""/>
        <dsp:cNvSpPr/>
      </dsp:nvSpPr>
      <dsp:spPr>
        <a:xfrm>
          <a:off x="281033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Diseño de las pruebas</a:t>
          </a:r>
          <a:endParaRPr lang="es-ES" sz="1200" kern="1200" dirty="0"/>
        </a:p>
      </dsp:txBody>
      <dsp:txXfrm>
        <a:off x="2810336" y="0"/>
        <a:ext cx="1336799" cy="871840"/>
      </dsp:txXfrm>
    </dsp:sp>
    <dsp:sp modelId="{50AE2BFB-BC30-40F4-A2C1-4CA1C683B9D2}">
      <dsp:nvSpPr>
        <dsp:cNvPr id="0" name=""/>
        <dsp:cNvSpPr/>
      </dsp:nvSpPr>
      <dsp:spPr>
        <a:xfrm>
          <a:off x="336975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D5AD5-F981-497E-8B56-D44F1371293F}">
      <dsp:nvSpPr>
        <dsp:cNvPr id="0" name=""/>
        <dsp:cNvSpPr/>
      </dsp:nvSpPr>
      <dsp:spPr>
        <a:xfrm>
          <a:off x="4213976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Ejecución de las pruebas</a:t>
          </a:r>
          <a:endParaRPr lang="es-ES" sz="1200" kern="1200" dirty="0"/>
        </a:p>
      </dsp:txBody>
      <dsp:txXfrm>
        <a:off x="4213976" y="1307761"/>
        <a:ext cx="1336799" cy="871840"/>
      </dsp:txXfrm>
    </dsp:sp>
    <dsp:sp modelId="{46D2E244-4BEB-448C-A4B4-4E3DD4AF4769}">
      <dsp:nvSpPr>
        <dsp:cNvPr id="0" name=""/>
        <dsp:cNvSpPr/>
      </dsp:nvSpPr>
      <dsp:spPr>
        <a:xfrm>
          <a:off x="477339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6D5D1-59BE-429F-A63B-5554EEFFFC69}">
      <dsp:nvSpPr>
        <dsp:cNvPr id="0" name=""/>
        <dsp:cNvSpPr/>
      </dsp:nvSpPr>
      <dsp:spPr>
        <a:xfrm>
          <a:off x="561761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Análisis de los resultados</a:t>
          </a:r>
          <a:endParaRPr lang="es-ES" sz="1200" kern="1200" dirty="0"/>
        </a:p>
      </dsp:txBody>
      <dsp:txXfrm>
        <a:off x="5617616" y="0"/>
        <a:ext cx="1336799" cy="871840"/>
      </dsp:txXfrm>
    </dsp:sp>
    <dsp:sp modelId="{408C14BE-95FC-4266-93B0-6958C9620755}">
      <dsp:nvSpPr>
        <dsp:cNvPr id="0" name=""/>
        <dsp:cNvSpPr/>
      </dsp:nvSpPr>
      <dsp:spPr>
        <a:xfrm>
          <a:off x="6177035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243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243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Early research on adaptability and on Bluetooth technology. </a:t>
          </a:r>
          <a:endParaRPr lang="es-ES" sz="1200" kern="1200" dirty="0"/>
        </a:p>
      </dsp:txBody>
      <dsp:txXfrm>
        <a:off x="0" y="243"/>
        <a:ext cx="6731809" cy="398178"/>
      </dsp:txXfrm>
    </dsp:sp>
    <dsp:sp modelId="{7E9CF8A5-4FD9-40AC-8300-36ABA36A05F2}">
      <dsp:nvSpPr>
        <dsp:cNvPr id="0" name=""/>
        <dsp:cNvSpPr/>
      </dsp:nvSpPr>
      <dsp:spPr>
        <a:xfrm>
          <a:off x="0" y="398421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398421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Applications that allow us to test the accuracy of the beacons.</a:t>
          </a:r>
          <a:endParaRPr lang="es-ES" sz="1200" kern="1200" dirty="0"/>
        </a:p>
      </dsp:txBody>
      <dsp:txXfrm>
        <a:off x="0" y="398421"/>
        <a:ext cx="6731809" cy="398178"/>
      </dsp:txXfrm>
    </dsp:sp>
    <dsp:sp modelId="{37D0203A-F1DD-42F6-8B28-A2C3831AF40E}">
      <dsp:nvSpPr>
        <dsp:cNvPr id="0" name=""/>
        <dsp:cNvSpPr/>
      </dsp:nvSpPr>
      <dsp:spPr>
        <a:xfrm>
          <a:off x="0" y="79660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796600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Mute and how to use functionalities and code necessary regarding </a:t>
          </a:r>
          <a:r>
            <a:rPr lang="en-GB" sz="1200" b="0" i="0" u="sng" kern="1200" dirty="0">
              <a:highlight>
                <a:srgbClr val="CC95ED"/>
              </a:highlight>
            </a:rPr>
            <a:t>route monitoring</a:t>
          </a:r>
          <a:r>
            <a:rPr lang="en-GB" sz="1200" b="0" i="0" kern="1200" dirty="0"/>
            <a:t> in the </a:t>
          </a:r>
          <a:r>
            <a:rPr lang="en-GB" sz="1200" b="0" i="0" u="none" kern="1200" dirty="0"/>
            <a:t>client</a:t>
          </a:r>
          <a:r>
            <a:rPr lang="en-GB" sz="1200" b="0" i="0" kern="1200" dirty="0"/>
            <a:t>.</a:t>
          </a:r>
          <a:endParaRPr lang="es-ES" sz="1200" kern="1200" dirty="0"/>
        </a:p>
      </dsp:txBody>
      <dsp:txXfrm>
        <a:off x="0" y="796600"/>
        <a:ext cx="6731809" cy="398178"/>
      </dsp:txXfrm>
    </dsp:sp>
    <dsp:sp modelId="{227989B5-83ED-41ED-89B7-2065203DBAF4}">
      <dsp:nvSpPr>
        <dsp:cNvPr id="0" name=""/>
        <dsp:cNvSpPr/>
      </dsp:nvSpPr>
      <dsp:spPr>
        <a:xfrm>
          <a:off x="0" y="1194778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A734C-D6D0-4A8D-9073-BF51B3BEFD5F}">
      <dsp:nvSpPr>
        <dsp:cNvPr id="0" name=""/>
        <dsp:cNvSpPr/>
      </dsp:nvSpPr>
      <dsp:spPr>
        <a:xfrm>
          <a:off x="0" y="1194778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Adaptation of the </a:t>
          </a:r>
          <a:r>
            <a:rPr lang="en-GB" sz="1200" b="0" i="0" u="sng" kern="1200" dirty="0">
              <a:highlight>
                <a:srgbClr val="CC95ED"/>
              </a:highlight>
            </a:rPr>
            <a:t>server</a:t>
          </a:r>
          <a:r>
            <a:rPr lang="en-GB" sz="1200" b="0" i="0" kern="1200" dirty="0"/>
            <a:t> code.</a:t>
          </a:r>
          <a:endParaRPr lang="es-ES" sz="1200" kern="1200" dirty="0"/>
        </a:p>
      </dsp:txBody>
      <dsp:txXfrm>
        <a:off x="0" y="1194778"/>
        <a:ext cx="6731809" cy="398178"/>
      </dsp:txXfrm>
    </dsp:sp>
    <dsp:sp modelId="{6418D09F-F7A9-405E-BA47-7598CC26A109}">
      <dsp:nvSpPr>
        <dsp:cNvPr id="0" name=""/>
        <dsp:cNvSpPr/>
      </dsp:nvSpPr>
      <dsp:spPr>
        <a:xfrm>
          <a:off x="0" y="1592957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592957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u="sng" kern="1200" dirty="0">
              <a:highlight>
                <a:srgbClr val="CC95ED"/>
              </a:highlight>
            </a:rPr>
            <a:t>Evaluation</a:t>
          </a:r>
          <a:r>
            <a:rPr lang="en-GB" sz="1200" b="0" i="0" kern="1200" dirty="0"/>
            <a:t> of the application.</a:t>
          </a:r>
          <a:endParaRPr lang="es-ES" sz="1200" kern="1200" dirty="0"/>
        </a:p>
      </dsp:txBody>
      <dsp:txXfrm>
        <a:off x="0" y="1592957"/>
        <a:ext cx="6731809" cy="398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06c3cb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06c3cb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77d159c9d1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77d159c9d1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11422c4bed_147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11422c4bed_147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7092887f1d_3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7092887f1d_3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6141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4611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488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874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5450" y="530866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327916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313066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024796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cxnSp>
        <p:nvCxnSpPr>
          <p:cNvPr id="31" name="Google Shape;31;p5"/>
          <p:cNvCxnSpPr/>
          <p:nvPr/>
        </p:nvCxnSpPr>
        <p:spPr>
          <a:xfrm>
            <a:off x="5213527" y="530866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lor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quattrocento-san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slidescarnival.com/copyright-and-legal-information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1353671"/>
            <a:ext cx="7475017" cy="1810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Descripción de espacios </a:t>
            </a:r>
            <a:r>
              <a:rPr lang="es-ES" dirty="0">
                <a:highlight>
                  <a:srgbClr val="CC95ED"/>
                </a:highlight>
              </a:rPr>
              <a:t>interiores</a:t>
            </a:r>
            <a:r>
              <a:rPr lang="es-ES" dirty="0"/>
              <a:t> para personas </a:t>
            </a:r>
            <a:r>
              <a:rPr lang="es-ES" dirty="0">
                <a:highlight>
                  <a:srgbClr val="CC95ED"/>
                </a:highlight>
              </a:rPr>
              <a:t>ciegas</a:t>
            </a:r>
            <a:r>
              <a:rPr lang="es-ES" dirty="0"/>
              <a:t> o</a:t>
            </a:r>
            <a:br>
              <a:rPr lang="es-ES" dirty="0"/>
            </a:br>
            <a:r>
              <a:rPr lang="es-ES" dirty="0"/>
              <a:t>con visibilidad reducida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n 1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AFF4060-1494-4884-9505-949950579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36" y="3075084"/>
            <a:ext cx="1184943" cy="1184943"/>
          </a:xfrm>
          <a:prstGeom prst="rect">
            <a:avLst/>
          </a:prstGeom>
        </p:spPr>
      </p:pic>
      <p:sp>
        <p:nvSpPr>
          <p:cNvPr id="13" name="Google Shape;71;p12">
            <a:extLst>
              <a:ext uri="{FF2B5EF4-FFF2-40B4-BE49-F238E27FC236}">
                <a16:creationId xmlns:a16="http://schemas.microsoft.com/office/drawing/2014/main" id="{6823333A-071B-46C3-8D4F-7B3B51AD36EB}"/>
              </a:ext>
            </a:extLst>
          </p:cNvPr>
          <p:cNvSpPr txBox="1">
            <a:spLocks/>
          </p:cNvSpPr>
          <p:nvPr/>
        </p:nvSpPr>
        <p:spPr>
          <a:xfrm>
            <a:off x="2036979" y="3890496"/>
            <a:ext cx="6344505" cy="7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2000" dirty="0"/>
              <a:t>Description of interior spaces for blind or visually</a:t>
            </a:r>
          </a:p>
          <a:p>
            <a:r>
              <a:rPr lang="en-US" sz="2000" dirty="0"/>
              <a:t>impaired people</a:t>
            </a:r>
            <a:endParaRPr lang="es-ES" sz="2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CE14179-D220-4B21-9ABC-06F09BAAF197}"/>
              </a:ext>
            </a:extLst>
          </p:cNvPr>
          <p:cNvSpPr txBox="1"/>
          <p:nvPr/>
        </p:nvSpPr>
        <p:spPr>
          <a:xfrm>
            <a:off x="7261412" y="4473388"/>
            <a:ext cx="161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/>
              <a:t>Belén Serrano Antón</a:t>
            </a:r>
          </a:p>
          <a:p>
            <a:pPr algn="r"/>
            <a:r>
              <a:rPr lang="es-ES" sz="1200" dirty="0"/>
              <a:t>Clara de Suso Seijas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Yellow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Blue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Red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972050" y="879475"/>
            <a:ext cx="4171950" cy="365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picture is worth </a:t>
            </a:r>
            <a:r>
              <a:rPr lang="en" sz="20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a thousand words</a:t>
            </a:r>
            <a:endParaRPr sz="2000" b="1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6" name="Google Shape;186;p21" descr="pigar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89" name="Google Shape;189;p2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0" y="3716338"/>
            <a:ext cx="2346325" cy="5032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CD00"/>
                </a:highlight>
              </a:rPr>
              <a:t>Want big impact? </a:t>
            </a:r>
            <a:r>
              <a:rPr lang="en" sz="1800" i="1">
                <a:highlight>
                  <a:srgbClr val="FFCD00"/>
                </a:highlight>
              </a:rPr>
              <a:t>Use big image.</a:t>
            </a:r>
            <a:endParaRPr sz="1800" i="1">
              <a:highlight>
                <a:srgbClr val="FFCD00"/>
              </a:highlight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465375" y="4440675"/>
            <a:ext cx="213248" cy="191461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Gray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38111-C556-419B-A1C9-A2A23A9B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97DC94-4BCB-4B78-90FC-17DBD1F32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8B196C-6D96-4917-BC61-6BA8669DDA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7607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1363850" y="919725"/>
            <a:ext cx="3889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highlight>
                  <a:srgbClr val="FFCD00"/>
                </a:highlight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21" name="Google Shape;221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2" name="Google Shape;222;p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4"/>
          <p:cNvSpPr/>
          <p:nvPr/>
        </p:nvSpPr>
        <p:spPr>
          <a:xfrm>
            <a:off x="3297500" y="1546742"/>
            <a:ext cx="2540100" cy="2540100"/>
          </a:xfrm>
          <a:prstGeom prst="donut">
            <a:avLst>
              <a:gd name="adj" fmla="val 160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24"/>
          <p:cNvGrpSpPr/>
          <p:nvPr/>
        </p:nvGrpSpPr>
        <p:grpSpPr>
          <a:xfrm>
            <a:off x="1680836" y="1696124"/>
            <a:ext cx="1931633" cy="669600"/>
            <a:chOff x="1680836" y="1315124"/>
            <a:chExt cx="1931633" cy="669600"/>
          </a:xfrm>
        </p:grpSpPr>
        <p:cxnSp>
          <p:nvCxnSpPr>
            <p:cNvPr id="229" name="Google Shape;229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0" name="Google Shape;230;p24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3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1" name="Google Shape;231;p24"/>
          <p:cNvGrpSpPr/>
          <p:nvPr/>
        </p:nvGrpSpPr>
        <p:grpSpPr>
          <a:xfrm>
            <a:off x="5517319" y="1696124"/>
            <a:ext cx="1940006" cy="669600"/>
            <a:chOff x="5517319" y="1315124"/>
            <a:chExt cx="1940006" cy="669600"/>
          </a:xfrm>
        </p:grpSpPr>
        <p:cxnSp>
          <p:nvCxnSpPr>
            <p:cNvPr id="232" name="Google Shape;232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3" name="Google Shape;233;p24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1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4" name="Google Shape;234;p24"/>
          <p:cNvGrpSpPr/>
          <p:nvPr/>
        </p:nvGrpSpPr>
        <p:grpSpPr>
          <a:xfrm>
            <a:off x="3808226" y="3916140"/>
            <a:ext cx="1495200" cy="1143796"/>
            <a:chOff x="3808226" y="3535140"/>
            <a:chExt cx="1495200" cy="1143796"/>
          </a:xfrm>
        </p:grpSpPr>
        <p:cxnSp>
          <p:nvCxnSpPr>
            <p:cNvPr id="235" name="Google Shape;235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6" name="Google Shape;236;p24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2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37" name="Google Shape;237;p24"/>
          <p:cNvSpPr txBox="1"/>
          <p:nvPr/>
        </p:nvSpPr>
        <p:spPr>
          <a:xfrm>
            <a:off x="3845784" y="2437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Vestibulum nec congue tempus</a:t>
            </a:r>
            <a:endParaRPr sz="12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8" name="Google Shape;238;p24"/>
          <p:cNvSpPr/>
          <p:nvPr/>
        </p:nvSpPr>
        <p:spPr>
          <a:xfrm rot="1800047">
            <a:off x="3219843" y="1467434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 rot="-1800047" flipH="1">
            <a:off x="3221956" y="1467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/>
          <p:nvPr/>
        </p:nvSpPr>
        <p:spPr>
          <a:xfrm rot="-8100000">
            <a:off x="4382715" y="1408393"/>
            <a:ext cx="363170" cy="3631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"/>
          <p:cNvSpPr/>
          <p:nvPr/>
        </p:nvSpPr>
        <p:spPr>
          <a:xfrm rot="-9000757" flipH="1">
            <a:off x="3220953" y="1465808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chemeClr val="accent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 rot="-1027861">
            <a:off x="5485874" y="3230832"/>
            <a:ext cx="312672" cy="31267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"/>
          <p:cNvSpPr/>
          <p:nvPr/>
        </p:nvSpPr>
        <p:spPr>
          <a:xfrm rot="6359841">
            <a:off x="3315801" y="3228762"/>
            <a:ext cx="363580" cy="3635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highlight>
                  <a:srgbClr val="FFCD00"/>
                </a:highlight>
              </a:rPr>
              <a:t>compare data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55" name="Google Shape;255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249" name="Google Shape;249;p25"/>
          <p:cNvGraphicFramePr/>
          <p:nvPr/>
        </p:nvGraphicFramePr>
        <p:xfrm>
          <a:off x="1453300" y="185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{E1EC674E-331E-41F8-B16B-62372D7EB0BD}</a:tableStyleId>
              </a:tblPr>
              <a:tblGrid>
                <a:gridCol w="148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Yellow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Blue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Orange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50" name="Google Shape;250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51" name="Google Shape;251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/>
          <p:nvPr/>
        </p:nvSpPr>
        <p:spPr>
          <a:xfrm>
            <a:off x="760452" y="382625"/>
            <a:ext cx="7623096" cy="363147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title" idx="4294967295"/>
          </p:nvPr>
        </p:nvSpPr>
        <p:spPr>
          <a:xfrm>
            <a:off x="0" y="3767138"/>
            <a:ext cx="3879850" cy="4365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Maps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4469085" y="4390077"/>
            <a:ext cx="205838" cy="27281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1918825" y="826425"/>
            <a:ext cx="653100" cy="636900"/>
          </a:xfrm>
          <a:prstGeom prst="wedgeEllipseCallout">
            <a:avLst>
              <a:gd name="adj1" fmla="val 824"/>
              <a:gd name="adj2" fmla="val 62163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our office</a:t>
            </a:r>
            <a:endParaRPr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1453850" y="15535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3891175" y="1288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1911050" y="2010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4565950" y="31922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6456675" y="17281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7235875" y="32838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ctrTitle" idx="4294967295"/>
          </p:nvPr>
        </p:nvSpPr>
        <p:spPr>
          <a:xfrm>
            <a:off x="0" y="1582738"/>
            <a:ext cx="7772400" cy="116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highlight>
                  <a:srgbClr val="FFCD00"/>
                </a:highlight>
              </a:rPr>
              <a:t>89,526,124</a:t>
            </a:r>
            <a:endParaRPr sz="9600">
              <a:highlight>
                <a:srgbClr val="FFCD00"/>
              </a:highlight>
            </a:endParaRPr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4294967295"/>
          </p:nvPr>
        </p:nvSpPr>
        <p:spPr>
          <a:xfrm>
            <a:off x="0" y="2840038"/>
            <a:ext cx="7772400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grpSp>
        <p:nvGrpSpPr>
          <p:cNvPr id="278" name="Google Shape;278;p27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79" name="Google Shape;279;p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89" name="Google Shape;289;p28"/>
          <p:cNvSpPr txBox="1">
            <a:spLocks noGrp="1"/>
          </p:cNvSpPr>
          <p:nvPr>
            <p:ph type="ctrTitle" idx="4294967295"/>
          </p:nvPr>
        </p:nvSpPr>
        <p:spPr>
          <a:xfrm>
            <a:off x="0" y="34290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4294967295"/>
          </p:nvPr>
        </p:nvSpPr>
        <p:spPr>
          <a:xfrm>
            <a:off x="0" y="95408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91" name="Google Shape;291;p28"/>
          <p:cNvSpPr txBox="1">
            <a:spLocks noGrp="1"/>
          </p:cNvSpPr>
          <p:nvPr>
            <p:ph type="ctrTitle" idx="4294967295"/>
          </p:nvPr>
        </p:nvSpPr>
        <p:spPr>
          <a:xfrm>
            <a:off x="0" y="297180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FCD00"/>
                </a:highlight>
              </a:rPr>
              <a:t>100%</a:t>
            </a:r>
            <a:endParaRPr sz="4800">
              <a:highlight>
                <a:srgbClr val="FFCD00"/>
              </a:highlight>
            </a:endParaRPr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4294967295"/>
          </p:nvPr>
        </p:nvSpPr>
        <p:spPr>
          <a:xfrm>
            <a:off x="0" y="358298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93" name="Google Shape;293;p28"/>
          <p:cNvSpPr txBox="1">
            <a:spLocks noGrp="1"/>
          </p:cNvSpPr>
          <p:nvPr>
            <p:ph type="ctrTitle" idx="4294967295"/>
          </p:nvPr>
        </p:nvSpPr>
        <p:spPr>
          <a:xfrm>
            <a:off x="0" y="165735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4294967295"/>
          </p:nvPr>
        </p:nvSpPr>
        <p:spPr>
          <a:xfrm>
            <a:off x="0" y="226853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grpSp>
        <p:nvGrpSpPr>
          <p:cNvPr id="295" name="Google Shape;295;p28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96" name="Google Shape;296;p2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  <a:endParaRPr sz="1200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"Use as Google Slides Theme".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CD00"/>
                </a:highlight>
                <a:latin typeface="Quattrocento Sans"/>
                <a:sym typeface="Quattrocento Sans"/>
              </a:rPr>
              <a:t>EDIT IN POWERPOINT®</a:t>
            </a:r>
            <a:endParaRPr sz="1200" b="1" dirty="0">
              <a:highlight>
                <a:srgbClr val="FFCD00"/>
              </a:highlight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"Download as PowerPoint template". You will get a .pptx file that you can edit in PowerPoint.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 dirty="0">
                <a:latin typeface="Quattrocento Sans"/>
                <a:ea typeface="Quattrocento Sans"/>
                <a:cs typeface="Quattrocento Sans"/>
                <a:sym typeface="Quattrocento Sans"/>
                <a:hlinkClick r:id="rId3" action="ppaction://hlinksldjump"/>
              </a:rPr>
              <a:t>Presentation design slide</a:t>
            </a: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lang="en" sz="1100" b="1" i="1" u="sng" dirty="0">
                <a:latin typeface="Lora"/>
                <a:ea typeface="Lora"/>
                <a:cs typeface="Lora"/>
                <a:sym typeface="Lora"/>
                <a:hlinkClick r:id="rId4"/>
              </a:rPr>
              <a:t>www.slidescarnival.com/help-use-presentation-template</a:t>
            </a:r>
            <a:endParaRPr sz="11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lang="en" sz="1100" i="1" u="sng" dirty="0">
                <a:latin typeface="Lora"/>
                <a:ea typeface="Lora"/>
                <a:cs typeface="Lora"/>
                <a:sym typeface="Lora"/>
                <a:hlinkClick r:id="rId5"/>
              </a:rPr>
              <a:t>Creative Commons Attribution license</a:t>
            </a: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. You can keep the Credits slide or mention SlidesCarnival and other resources used in a slide footer.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17" name="Google Shape;317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07" name="Google Shape;307;p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08" name="Google Shape;308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29"/>
          <p:cNvSpPr/>
          <p:nvPr/>
        </p:nvSpPr>
        <p:spPr>
          <a:xfrm>
            <a:off x="1499592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first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6721258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last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4110400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second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15" name="Google Shape;315;p29"/>
          <p:cNvCxnSpPr>
            <a:endCxn id="314" idx="2"/>
          </p:cNvCxnSpPr>
          <p:nvPr/>
        </p:nvCxnSpPr>
        <p:spPr>
          <a:xfrm>
            <a:off x="3184600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16" name="Google Shape;316;p29"/>
          <p:cNvCxnSpPr>
            <a:endCxn id="313" idx="2"/>
          </p:cNvCxnSpPr>
          <p:nvPr/>
        </p:nvCxnSpPr>
        <p:spPr>
          <a:xfrm>
            <a:off x="5795458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23" name="Google Shape;323;p30"/>
          <p:cNvSpPr txBox="1">
            <a:spLocks noGrp="1"/>
          </p:cNvSpPr>
          <p:nvPr>
            <p:ph type="body" idx="1"/>
          </p:nvPr>
        </p:nvSpPr>
        <p:spPr>
          <a:xfrm>
            <a:off x="1381250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CD00"/>
                </a:highlight>
              </a:rPr>
              <a:t>Yellow</a:t>
            </a:r>
            <a:endParaRPr sz="1200" b="1" dirty="0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326" name="Google Shape;326;p30"/>
          <p:cNvSpPr txBox="1">
            <a:spLocks noGrp="1"/>
          </p:cNvSpPr>
          <p:nvPr>
            <p:ph type="body" idx="2"/>
          </p:nvPr>
        </p:nvSpPr>
        <p:spPr>
          <a:xfrm>
            <a:off x="1381250" y="3237224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Yellow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4" name="Google Shape;324;p30"/>
          <p:cNvSpPr txBox="1">
            <a:spLocks noGrp="1"/>
          </p:cNvSpPr>
          <p:nvPr>
            <p:ph type="body" idx="3"/>
          </p:nvPr>
        </p:nvSpPr>
        <p:spPr>
          <a:xfrm>
            <a:off x="3834914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Blue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4" name="Google Shape;334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25" name="Google Shape;325;p30"/>
          <p:cNvSpPr txBox="1">
            <a:spLocks noGrp="1"/>
          </p:cNvSpPr>
          <p:nvPr>
            <p:ph type="body" idx="4294967295"/>
          </p:nvPr>
        </p:nvSpPr>
        <p:spPr>
          <a:xfrm>
            <a:off x="6808788" y="1638300"/>
            <a:ext cx="2335212" cy="121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Red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7" name="Google Shape;327;p30"/>
          <p:cNvSpPr txBox="1">
            <a:spLocks noGrp="1"/>
          </p:cNvSpPr>
          <p:nvPr>
            <p:ph type="body" idx="4294967295"/>
          </p:nvPr>
        </p:nvSpPr>
        <p:spPr>
          <a:xfrm>
            <a:off x="6810375" y="3236913"/>
            <a:ext cx="2333625" cy="1211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Blue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8" name="Google Shape;328;p30"/>
          <p:cNvSpPr txBox="1">
            <a:spLocks noGrp="1"/>
          </p:cNvSpPr>
          <p:nvPr>
            <p:ph type="body" idx="4294967295"/>
          </p:nvPr>
        </p:nvSpPr>
        <p:spPr>
          <a:xfrm>
            <a:off x="6808788" y="3236913"/>
            <a:ext cx="2335212" cy="1211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Red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29" name="Google Shape;329;p3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30" name="Google Shape;330;p3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ighlight>
                  <a:srgbClr val="FFCD00"/>
                </a:highlight>
                <a:hlinkClick r:id="rId3"/>
              </a:rPr>
              <a:t>Google Sheets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341" name="Google Shape;341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40" name="Google Shape;3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487" y="152400"/>
            <a:ext cx="6355026" cy="37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  <p:sp>
        <p:nvSpPr>
          <p:cNvPr id="349" name="Google Shape;349;p32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350" name="Google Shape;350;p32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51" name="Google Shape;351;p3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3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0" name="Google Shape;360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iPhone project</a:t>
            </a:r>
            <a:endParaRPr/>
          </a:p>
        </p:txBody>
      </p:sp>
      <p:sp>
        <p:nvSpPr>
          <p:cNvPr id="361" name="Google Shape;361;p33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65" name="Google Shape;365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362" name="Google Shape;362;p3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63" name="Google Shape;363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/>
          <p:nvPr/>
        </p:nvSpPr>
        <p:spPr>
          <a:xfrm>
            <a:off x="52449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1" name="Google Shape;371;p34"/>
          <p:cNvSpPr/>
          <p:nvPr/>
        </p:nvSpPr>
        <p:spPr>
          <a:xfrm>
            <a:off x="5443600" y="910325"/>
            <a:ext cx="2493300" cy="333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2" name="Google Shape;372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73" name="Google Shape;373;p34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65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77" name="Google Shape;377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374" name="Google Shape;374;p34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75" name="Google Shape;375;p3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/>
          <p:nvPr/>
        </p:nvSpPr>
        <p:spPr>
          <a:xfrm>
            <a:off x="4778025" y="938708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3" name="Google Shape;383;p35"/>
          <p:cNvSpPr/>
          <p:nvPr/>
        </p:nvSpPr>
        <p:spPr>
          <a:xfrm>
            <a:off x="4939350" y="1098088"/>
            <a:ext cx="3532500" cy="225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4" name="Google Shape;384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sp>
        <p:nvSpPr>
          <p:cNvPr id="385" name="Google Shape;385;p35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89" name="Google Shape;389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386" name="Google Shape;386;p35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87" name="Google Shape;387;p3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94" name="Google Shape;394;p36"/>
          <p:cNvSpPr txBox="1">
            <a:spLocks noGrp="1"/>
          </p:cNvSpPr>
          <p:nvPr>
            <p:ph type="subTitle" idx="4294967295"/>
          </p:nvPr>
        </p:nvSpPr>
        <p:spPr>
          <a:xfrm>
            <a:off x="4122738" y="2093913"/>
            <a:ext cx="5021262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@username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user@mail.me</a:t>
            </a:r>
            <a:endParaRPr b="1"/>
          </a:p>
        </p:txBody>
      </p:sp>
      <p:sp>
        <p:nvSpPr>
          <p:cNvPr id="396" name="Google Shape;396;p36"/>
          <p:cNvSpPr txBox="1">
            <a:spLocks noGrp="1"/>
          </p:cNvSpPr>
          <p:nvPr>
            <p:ph type="ctrTitle" idx="4294967295"/>
          </p:nvPr>
        </p:nvSpPr>
        <p:spPr>
          <a:xfrm>
            <a:off x="4235450" y="815975"/>
            <a:ext cx="4908550" cy="1160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95" name="Google Shape;395;p3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3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8" name="Google Shape;398;p3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00" name="Google Shape;400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8" name="Google Shape;408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Special thanks to all the people who made and released these awesome resources for free: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 dirty="0"/>
              <a:t>Presentation template by </a:t>
            </a:r>
            <a:r>
              <a:rPr lang="en" u="sng" dirty="0">
                <a:highlight>
                  <a:srgbClr val="FFCD00"/>
                </a:highlight>
                <a:hlinkClick r:id="rId3"/>
              </a:rPr>
              <a:t>SlidesCarnival</a:t>
            </a:r>
            <a:endParaRPr dirty="0">
              <a:highlight>
                <a:srgbClr val="FFCD00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 dirty="0"/>
              <a:t>Photographs by </a:t>
            </a:r>
            <a:r>
              <a:rPr lang="en" u="sng" dirty="0">
                <a:highlight>
                  <a:srgbClr val="FFCD00"/>
                </a:highlight>
                <a:hlinkClick r:id="rId4"/>
              </a:rPr>
              <a:t>Unsplash</a:t>
            </a:r>
            <a:endParaRPr dirty="0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409" name="Google Shape;409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10" name="Google Shape;410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19" name="Google Shape;419;p38"/>
          <p:cNvSpPr txBox="1">
            <a:spLocks noGrp="1"/>
          </p:cNvSpPr>
          <p:nvPr>
            <p:ph type="body" idx="1"/>
          </p:nvPr>
        </p:nvSpPr>
        <p:spPr>
          <a:xfrm>
            <a:off x="1381250" y="13116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This presentation uses the following typographies and colors: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>
                <a:solidFill>
                  <a:schemeClr val="dk1"/>
                </a:solidFill>
              </a:rPr>
              <a:t>Titles: </a:t>
            </a:r>
            <a:r>
              <a:rPr lang="en" sz="1400" b="1" dirty="0">
                <a:solidFill>
                  <a:schemeClr val="dk1"/>
                </a:solidFill>
              </a:rPr>
              <a:t>Lora</a:t>
            </a:r>
            <a:endParaRPr sz="1400"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>
                <a:solidFill>
                  <a:schemeClr val="dk1"/>
                </a:solidFill>
              </a:rPr>
              <a:t>Body copy: </a:t>
            </a:r>
            <a:r>
              <a:rPr lang="en" sz="1400" b="1" dirty="0">
                <a:solidFill>
                  <a:schemeClr val="dk1"/>
                </a:solidFill>
              </a:rPr>
              <a:t>Quattrocento Sans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You can download the fonts on these pages: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 dirty="0">
                <a:solidFill>
                  <a:srgbClr val="1D1D1B"/>
                </a:solidFill>
                <a:highlight>
                  <a:srgbClr val="FFCD00"/>
                </a:highlight>
                <a:hlinkClick r:id="rId3"/>
              </a:rPr>
              <a:t>https://www.fontsquirrel.com/fonts/lora</a:t>
            </a:r>
            <a:endParaRPr sz="1400" dirty="0">
              <a:solidFill>
                <a:srgbClr val="1D1D1B"/>
              </a:solidFill>
              <a:highlight>
                <a:srgbClr val="FFCD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 dirty="0">
                <a:solidFill>
                  <a:srgbClr val="1D1D1B"/>
                </a:solidFill>
                <a:highlight>
                  <a:srgbClr val="FFCD00"/>
                </a:highlight>
                <a:hlinkClick r:id="rId4"/>
              </a:rPr>
              <a:t>https://www.fontsquirrel.com/fonts/quattrocento-sans</a:t>
            </a:r>
            <a:endParaRPr sz="1400" dirty="0">
              <a:solidFill>
                <a:srgbClr val="1D1D1B"/>
              </a:solidFill>
              <a:highlight>
                <a:srgbClr val="FFCD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Yellow </a:t>
            </a:r>
            <a:r>
              <a:rPr lang="en" sz="1400" b="1" dirty="0">
                <a:solidFill>
                  <a:srgbClr val="FFCD00"/>
                </a:solidFill>
              </a:rPr>
              <a:t>#ffcd00</a:t>
            </a:r>
            <a:r>
              <a:rPr lang="en" sz="1400" dirty="0"/>
              <a:t> | Black </a:t>
            </a:r>
            <a:r>
              <a:rPr lang="en" sz="1400" b="1" dirty="0"/>
              <a:t>#000000</a:t>
            </a:r>
            <a:r>
              <a:rPr lang="en" sz="1400" dirty="0"/>
              <a:t> | Grey </a:t>
            </a:r>
            <a:r>
              <a:rPr lang="en" sz="1400" b="1" dirty="0">
                <a:solidFill>
                  <a:srgbClr val="CCCCCC"/>
                </a:solidFill>
              </a:rPr>
              <a:t>#cccccc</a:t>
            </a:r>
            <a:endParaRPr sz="1400" b="1" dirty="0"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28" name="Google Shape;428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421" name="Google Shape;421;p3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2" name="Google Shape;422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38"/>
          <p:cNvSpPr/>
          <p:nvPr/>
        </p:nvSpPr>
        <p:spPr>
          <a:xfrm>
            <a:off x="5650" y="4707750"/>
            <a:ext cx="9144000" cy="435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8"/>
          <p:cNvSpPr txBox="1"/>
          <p:nvPr/>
        </p:nvSpPr>
        <p:spPr>
          <a:xfrm>
            <a:off x="416575" y="4707750"/>
            <a:ext cx="84240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i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4122738" y="2093913"/>
            <a:ext cx="5021262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I am </a:t>
            </a:r>
            <a:r>
              <a:rPr lang="en" sz="3600" b="1" i="1" dirty="0">
                <a:solidFill>
                  <a:schemeClr val="tx1"/>
                </a:solidFill>
                <a:highlight>
                  <a:srgbClr val="C094F6"/>
                </a:highlight>
                <a:latin typeface="Lora"/>
                <a:ea typeface="Lora"/>
                <a:cs typeface="Lora"/>
                <a:sym typeface="Lora"/>
              </a:rPr>
              <a:t>Jayden Smith</a:t>
            </a:r>
            <a:endParaRPr sz="3600" b="1" i="1" dirty="0">
              <a:solidFill>
                <a:schemeClr val="tx1"/>
              </a:solidFill>
              <a:highlight>
                <a:srgbClr val="C094F6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I am here because I love to give presentations.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You can find me at </a:t>
            </a:r>
            <a:r>
              <a:rPr lang="en" sz="1800" dirty="0">
                <a:solidFill>
                  <a:schemeClr val="dk1"/>
                </a:solidFill>
                <a:highlight>
                  <a:srgbClr val="C094F6"/>
                </a:highlight>
              </a:rPr>
              <a:t>@username</a:t>
            </a:r>
            <a:endParaRPr sz="1800" dirty="0">
              <a:solidFill>
                <a:schemeClr val="dk1"/>
              </a:solidFill>
              <a:highlight>
                <a:srgbClr val="C094F6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4235450" y="860425"/>
            <a:ext cx="4908550" cy="1160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" name="Google Shape;1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lang="en" sz="9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  <a:endParaRPr sz="9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34" name="Google Shape;434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35" name="Google Shape;435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50" name="Google Shape;450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56" name="Google Shape;456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3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64" name="Google Shape;464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3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70" name="Google Shape;470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78" name="Google Shape;478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87" name="Google Shape;487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90" name="Google Shape;490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93" name="Google Shape;493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97" name="Google Shape;497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05" name="Google Shape;505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12" name="Google Shape;512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3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18" name="Google Shape;518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21" name="Google Shape;521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27" name="Google Shape;527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30" name="Google Shape;530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38" name="Google Shape;538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44" name="Google Shape;544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53" name="Google Shape;553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58" name="Google Shape;558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63" name="Google Shape;563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68" name="Google Shape;568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71" name="Google Shape;571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74" name="Google Shape;574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Google Shape;576;p3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78" name="Google Shape;578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81" name="Google Shape;581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9" name="Google Shape;589;p3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92" name="Google Shape;592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3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96" name="Google Shape;596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99" name="Google Shape;599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04" name="Google Shape;604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3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09" name="Google Shape;609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16" name="Google Shape;616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26" name="Google Shape;626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30" name="Google Shape;630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34" name="Google Shape;634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40" name="Google Shape;640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43" name="Google Shape;643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51" name="Google Shape;651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58" name="Google Shape;658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61" name="Google Shape;661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" name="Google Shape;665;p3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70" name="Google Shape;670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79" name="Google Shape;679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82" name="Google Shape;682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89" name="Google Shape;689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97" name="Google Shape;697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01" name="Google Shape;701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08" name="Google Shape;708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12" name="Google Shape;712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16" name="Google Shape;716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22" name="Google Shape;722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50" name="Google Shape;750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74" name="Google Shape;774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89" name="Google Shape;789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93" name="Google Shape;793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00" name="Google Shape;800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09" name="Google Shape;809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13" name="Google Shape;813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19" name="Google Shape;819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27" name="Google Shape;827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34" name="Google Shape;834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44" name="Google Shape;844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56" name="Google Shape;856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62" name="Google Shape;862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70" name="Google Shape;870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73" name="Google Shape;873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76" name="Google Shape;876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3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A4C2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6" name="Google Shape;886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87" name="Google Shape;887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94" name="Google Shape;894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8" name="Google Shape;898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99" name="Google Shape;899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03" name="Google Shape;903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09" name="Google Shape;909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2" name="Google Shape;912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13" name="Google Shape;913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18" name="Google Shape;918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24" name="Google Shape;924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31" name="Google Shape;931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3" name="Google Shape;933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34" name="Google Shape;934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7" name="Google Shape;937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38" name="Google Shape;938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4" name="Google Shape;944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45" name="Google Shape;945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0" name="Google Shape;950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51" name="Google Shape;951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55" name="Google Shape;955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56" name="Google Shape;956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6" name="Google Shape;966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2" name="Google Shape;972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73" name="Google Shape;973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7" name="Google Shape;977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78" name="Google Shape;978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84" name="Google Shape;984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91" name="Google Shape;991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96" name="Google Shape;996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01" name="Google Shape;1001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6" name="Google Shape;1006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07" name="Google Shape;1007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7" name="Google Shape;1017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18" name="Google Shape;1018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1" name="Google Shape;1021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22" name="Google Shape;102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2" name="Google Shape;1032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33" name="Google Shape;1033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7" name="Google Shape;1037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38" name="Google Shape;1038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8" name="Google Shape;1048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49" name="Google Shape;1049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57" name="Google Shape;1057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1" name="Google Shape;1061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62" name="Google Shape;1062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67" name="Google Shape;1067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2" name="Google Shape;1072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73" name="Google Shape;1073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80" name="Google Shape;1080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3" name="Google Shape;1083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84" name="Google Shape;1084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90" name="Google Shape;1090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6" name="Google Shape;1096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97" name="Google Shape;1097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0" name="Google Shape;1100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01" name="Google Shape;1101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06" name="Google Shape;1106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2" name="Google Shape;1112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13" name="Google Shape;1113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21" name="Google Shape;1121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5" name="Google Shape;1125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26" name="Google Shape;1126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30" name="Google Shape;1130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34" name="Google Shape;1134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39" name="Google Shape;1139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3" name="Google Shape;1143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44" name="Google Shape;1144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50" name="Google Shape;1150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57" name="Google Shape;1157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65" name="Google Shape;1165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78" name="Google Shape;1178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2" name="Google Shape;1182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83" name="Google Shape;1183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87" name="Google Shape;1187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94" name="Google Shape;1194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03" name="Google Shape;1203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5" name="Google Shape;1215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16" name="Google Shape;1216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29" name="Google Shape;1229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1" name="Google Shape;1241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42" name="Google Shape;1242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8" name="Google Shape;1248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49" name="Google Shape;1249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4" name="Google Shape;1264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65" name="Google Shape;1265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71" name="Google Shape;1271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72" name="Google Shape;1272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5" name="Google Shape;1275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76" name="Google Shape;1276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80" name="Google Shape;1280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3" name="Google Shape;1283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84" name="Google Shape;1284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87" name="Google Shape;1287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88" name="Google Shape;1288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97" name="Google Shape;1297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22" name="Google Shape;1322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23" name="Google Shape;132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5" name="Google Shape;1325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26" name="Google Shape;1326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8" name="Google Shape;1328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29" name="Google Shape;1329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32" name="Google Shape;1332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1331" name="Google Shape;1331;p40"/>
          <p:cNvSpPr txBox="1">
            <a:spLocks noGrp="1"/>
          </p:cNvSpPr>
          <p:nvPr>
            <p:ph type="title" idx="4294967295"/>
          </p:nvPr>
        </p:nvSpPr>
        <p:spPr>
          <a:xfrm>
            <a:off x="0" y="249238"/>
            <a:ext cx="7432675" cy="396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41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you can use any emoji as an icon!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of course it resizes without losing quality and you can change the color.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https://twitter.com/googledocs/status/730087240156643328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8" name="Google Shape;1338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many more...</a:t>
            </a:r>
            <a:endParaRPr sz="2400">
              <a:solidFill>
                <a:schemeClr val="dk1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9" name="Google Shape;1339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6921D"/>
                </a:solidFill>
              </a:rPr>
              <a:t>😉</a:t>
            </a:r>
            <a:endParaRPr sz="9600">
              <a:solidFill>
                <a:srgbClr val="F6921D"/>
              </a:solidFill>
            </a:endParaRPr>
          </a:p>
        </p:txBody>
      </p:sp>
      <p:sp>
        <p:nvSpPr>
          <p:cNvPr id="1340" name="Google Shape;1340;p4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5" name="Google Shape;1345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47" name="Google Shape;1347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48" name="Google Shape;1348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49" name="Google Shape;1349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0" name="Google Shape;1350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1" name="Google Shape;1351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52" name="Google Shape;1352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3" name="Google Shape;1353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4" name="Google Shape;1354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55" name="Google Shape;1355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6" name="Google Shape;1356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7" name="Google Shape;1357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58" name="Google Shape;1358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9" name="Google Shape;1359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360" name="Google Shape;1360;p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  <a:endParaRPr sz="12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"Use as Google Slides Theme".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POWERPOINT®</a:t>
            </a:r>
            <a:endParaRPr sz="12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latin typeface="Quattrocento Sans"/>
                <a:ea typeface="Quattrocento Sans"/>
                <a:cs typeface="Quattrocento Sans"/>
                <a:sym typeface="Quattrocento Sans"/>
                <a:hlinkClick r:id="" action="ppaction://noaction"/>
              </a:rPr>
              <a:t>Presentation design slide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lang="en" sz="1100" b="1" i="1" u="sng" dirty="0">
                <a:latin typeface="Lora"/>
                <a:ea typeface="Lora"/>
                <a:cs typeface="Lora"/>
                <a:sym typeface="Lora"/>
                <a:hlinkClick r:id="rId3"/>
              </a:rPr>
              <a:t>www.slidescarnival.com/help-use-presentation-template</a:t>
            </a:r>
            <a:endParaRPr sz="11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lang="en" sz="1100" i="1" u="sng" dirty="0">
                <a:latin typeface="Lora"/>
                <a:ea typeface="Lora"/>
                <a:cs typeface="Lora"/>
                <a:sym typeface="Lora"/>
                <a:hlinkClick r:id="rId4"/>
              </a:rPr>
              <a:t>Creative Commons Attribution license</a:t>
            </a: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. You can keep the Credits slide or mention SlidesCarnival and other resources used in a slide footer.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Servidor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1381250" y="821039"/>
            <a:ext cx="6809700" cy="1016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/>
              <a:t>Se encarga de generar la información completa de la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</a:rPr>
              <a:t>guía</a:t>
            </a:r>
            <a:r>
              <a:rPr lang="es-ES" sz="1800" dirty="0"/>
              <a:t> desde el origen al destino.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3E693B4-1F63-40D9-BBBC-98ACFCF27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3721421"/>
              </p:ext>
            </p:extLst>
          </p:nvPr>
        </p:nvGraphicFramePr>
        <p:xfrm>
          <a:off x="1689715" y="1555377"/>
          <a:ext cx="6192770" cy="1016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Google Shape;112;p15">
            <a:extLst>
              <a:ext uri="{FF2B5EF4-FFF2-40B4-BE49-F238E27FC236}">
                <a16:creationId xmlns:a16="http://schemas.microsoft.com/office/drawing/2014/main" id="{4732C92D-2871-4E13-A6C8-4DCD5DC2259E}"/>
              </a:ext>
            </a:extLst>
          </p:cNvPr>
          <p:cNvSpPr txBox="1"/>
          <p:nvPr/>
        </p:nvSpPr>
        <p:spPr>
          <a:xfrm>
            <a:off x="708211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2.2.1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07768A-98EF-49CF-BBCD-FF7BCFF3BA37}"/>
              </a:ext>
            </a:extLst>
          </p:cNvPr>
          <p:cNvSpPr txBox="1"/>
          <p:nvPr/>
        </p:nvSpPr>
        <p:spPr>
          <a:xfrm>
            <a:off x="708211" y="2626193"/>
            <a:ext cx="78979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beacon14 beacon15 beacon16 beacon12 beacon11 beacon37 beacon21 beacon20 FINAL|</a:t>
            </a:r>
          </a:p>
          <a:p>
            <a:r>
              <a:rPr lang="es-ES" sz="1200" dirty="0"/>
              <a:t>Continúa recto </a:t>
            </a:r>
            <a:r>
              <a:rPr lang="es-ES" sz="1200" u="sng" dirty="0"/>
              <a:t>10.0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izquierda.@Continúa</a:t>
            </a:r>
            <a:r>
              <a:rPr lang="es-ES" sz="1200" dirty="0"/>
              <a:t> recto </a:t>
            </a:r>
            <a:r>
              <a:rPr lang="es-ES" sz="1200" u="sng" dirty="0"/>
              <a:t>5.0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izquierda.@Gira</a:t>
            </a:r>
            <a:r>
              <a:rPr lang="es-ES" sz="1200" dirty="0"/>
              <a:t> a la </a:t>
            </a:r>
            <a:r>
              <a:rPr lang="es-ES" sz="1200" dirty="0" err="1"/>
              <a:t>izquierda.Luego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</a:t>
            </a:r>
            <a:r>
              <a:rPr lang="es-ES" sz="1200" u="sng" dirty="0" err="1"/>
              <a:t>El</a:t>
            </a:r>
            <a:r>
              <a:rPr lang="es-ES" sz="1200" u="sng" dirty="0"/>
              <a:t> ascensor está a la derecha</a:t>
            </a:r>
            <a:r>
              <a:rPr lang="es-ES" sz="1200" dirty="0"/>
              <a:t>. Sube a la planta 1.@</a:t>
            </a:r>
            <a:r>
              <a:rPr lang="es-ES" sz="1200" u="sng" dirty="0"/>
              <a:t>Gira a la derecha</a:t>
            </a:r>
            <a:r>
              <a:rPr lang="es-ES" sz="1200" dirty="0"/>
              <a:t> y avanza 5.0 metros. Espera la siguiente </a:t>
            </a:r>
            <a:r>
              <a:rPr lang="es-ES" sz="1200" dirty="0" err="1"/>
              <a:t>indicación.@Gira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metros.@Tu</a:t>
            </a:r>
            <a:r>
              <a:rPr lang="es-ES" sz="1200" dirty="0"/>
              <a:t> </a:t>
            </a:r>
            <a:r>
              <a:rPr lang="es-ES" sz="1200" u="sng" dirty="0"/>
              <a:t>destino está a la izquierda</a:t>
            </a:r>
            <a:r>
              <a:rPr lang="es-ES" sz="1200" dirty="0"/>
              <a:t>|</a:t>
            </a:r>
          </a:p>
          <a:p>
            <a:r>
              <a:rPr lang="es-ES" sz="1200" dirty="0" err="1"/>
              <a:t>no@no@iz@der@no@der@der@no</a:t>
            </a:r>
            <a:r>
              <a:rPr lang="es-ES" sz="1200" dirty="0"/>
              <a:t>|</a:t>
            </a:r>
          </a:p>
          <a:p>
            <a:r>
              <a:rPr lang="es-ES" sz="1200" dirty="0"/>
              <a:t>Información adicional: Muy cerca de ti se encuentra </a:t>
            </a:r>
            <a:r>
              <a:rPr lang="es-ES" sz="1200" u="sng" dirty="0" err="1"/>
              <a:t>secretaria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 </a:t>
            </a:r>
            <a:r>
              <a:rPr lang="es-ES" sz="1200" dirty="0" err="1"/>
              <a:t>conserjeria</a:t>
            </a:r>
            <a:r>
              <a:rPr lang="es-ES" sz="1200" dirty="0"/>
              <a:t>.@Información adicional: En la mitad del pasillo hay </a:t>
            </a:r>
            <a:r>
              <a:rPr lang="es-ES" sz="1200" u="sng" dirty="0"/>
              <a:t>dos escalones</a:t>
            </a:r>
            <a:r>
              <a:rPr lang="es-ES" sz="1200" dirty="0"/>
              <a:t> </a:t>
            </a:r>
            <a:r>
              <a:rPr lang="es-ES" sz="1200" dirty="0" err="1"/>
              <a:t>estrechos.@Información</a:t>
            </a:r>
            <a:r>
              <a:rPr lang="es-ES" sz="1200" dirty="0"/>
              <a:t> adicional: Muy cerca de ti se encuentran los </a:t>
            </a:r>
            <a:r>
              <a:rPr lang="es-ES" sz="1200" u="sng" dirty="0"/>
              <a:t>ascensores y las </a:t>
            </a:r>
            <a:r>
              <a:rPr lang="es-ES" sz="1200" u="sng" dirty="0" err="1"/>
              <a:t>escaleras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encuentran los ascensores y las </a:t>
            </a:r>
            <a:r>
              <a:rPr lang="es-ES" sz="1200" dirty="0" err="1"/>
              <a:t>escaleras.@Información</a:t>
            </a:r>
            <a:r>
              <a:rPr lang="es-ES" sz="1200" dirty="0"/>
              <a:t> adicional: </a:t>
            </a:r>
            <a:r>
              <a:rPr lang="es-ES" sz="1200" dirty="0" err="1"/>
              <a:t>no@Información</a:t>
            </a:r>
            <a:r>
              <a:rPr lang="es-ES" sz="1200" dirty="0"/>
              <a:t> adicional: Muy cerca de ti se encuentra la puerta del aula 7 y aseos </a:t>
            </a:r>
            <a:r>
              <a:rPr lang="es-ES" sz="1200" dirty="0" err="1"/>
              <a:t>femeninos@no</a:t>
            </a:r>
            <a:endParaRPr lang="es-ES" sz="12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DD38BA3-103B-4444-8387-62E56DE381C8}"/>
              </a:ext>
            </a:extLst>
          </p:cNvPr>
          <p:cNvSpPr/>
          <p:nvPr/>
        </p:nvSpPr>
        <p:spPr>
          <a:xfrm>
            <a:off x="708211" y="2653553"/>
            <a:ext cx="6192770" cy="2241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96E9EFB-9646-4189-BF6D-D2930F099054}"/>
              </a:ext>
            </a:extLst>
          </p:cNvPr>
          <p:cNvSpPr/>
          <p:nvPr/>
        </p:nvSpPr>
        <p:spPr>
          <a:xfrm>
            <a:off x="708211" y="2877671"/>
            <a:ext cx="7575177" cy="7261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0E7F003-6436-4E73-98B4-C207256D5C8F}"/>
              </a:ext>
            </a:extLst>
          </p:cNvPr>
          <p:cNvSpPr/>
          <p:nvPr/>
        </p:nvSpPr>
        <p:spPr>
          <a:xfrm>
            <a:off x="708211" y="3603812"/>
            <a:ext cx="2698377" cy="17343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05EA854-1D24-4416-AA2D-7F53A0511751}"/>
              </a:ext>
            </a:extLst>
          </p:cNvPr>
          <p:cNvSpPr/>
          <p:nvPr/>
        </p:nvSpPr>
        <p:spPr>
          <a:xfrm>
            <a:off x="708211" y="3777246"/>
            <a:ext cx="7835016" cy="97260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2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6" grpId="0"/>
      <p:bldP spid="8" grpId="0" animBg="1"/>
      <p:bldP spid="9" grpId="0" animBg="1"/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81E77-92C5-4AD9-AD48-31DC62B8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ejecución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1208BD-DF9B-4E66-9368-74C9E20E2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36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5E60C3B-FF23-426C-90DC-60791A37057A}"/>
              </a:ext>
            </a:extLst>
          </p:cNvPr>
          <p:cNvGrpSpPr/>
          <p:nvPr/>
        </p:nvGrpSpPr>
        <p:grpSpPr>
          <a:xfrm>
            <a:off x="1381250" y="1485362"/>
            <a:ext cx="2825859" cy="2735470"/>
            <a:chOff x="0" y="0"/>
            <a:chExt cx="2263140" cy="2190750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5BD3E3A-863D-4C12-B906-2A711BBC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A3487EDA-1A56-494E-B6DF-07D963B5143A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51B2F211-CE33-405A-B46F-F7664BC2C50C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FC73BD1-BE9D-4CA7-94BB-6B1C0C2F4147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818BFED-2153-4FA8-8059-75A5A38D8D76}"/>
              </a:ext>
            </a:extLst>
          </p:cNvPr>
          <p:cNvGrpSpPr/>
          <p:nvPr/>
        </p:nvGrpSpPr>
        <p:grpSpPr>
          <a:xfrm>
            <a:off x="4924743" y="1358268"/>
            <a:ext cx="2565521" cy="2862564"/>
            <a:chOff x="0" y="0"/>
            <a:chExt cx="1963420" cy="219075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90DAA2F8-8C45-4C18-959B-BFB152D14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5C43D222-31D6-40C2-90C8-78598DB9DFF6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2C585DD7-7002-40E5-B98F-8DBF32118D86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Google Shape;93;p13">
            <a:extLst>
              <a:ext uri="{FF2B5EF4-FFF2-40B4-BE49-F238E27FC236}">
                <a16:creationId xmlns:a16="http://schemas.microsoft.com/office/drawing/2014/main" id="{DCAAB932-0E5B-4579-A70F-D346E6CB873F}"/>
              </a:ext>
            </a:extLst>
          </p:cNvPr>
          <p:cNvSpPr txBox="1"/>
          <p:nvPr/>
        </p:nvSpPr>
        <p:spPr>
          <a:xfrm>
            <a:off x="1381250" y="4347926"/>
            <a:ext cx="4297062" cy="6812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Origen: </a:t>
            </a:r>
            <a:r>
              <a:rPr lang="es-ES" sz="1200" dirty="0">
                <a:latin typeface="Quattrocento Sans"/>
                <a:sym typeface="Quattrocento Sans"/>
              </a:rPr>
              <a:t>Puerta principal de la Facultad (Cuadrante 14, planta 0)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Destino: </a:t>
            </a:r>
            <a:r>
              <a:rPr lang="es-ES" sz="1200" dirty="0">
                <a:latin typeface="Quattrocento Sans"/>
                <a:sym typeface="Quattrocento Sans"/>
              </a:rPr>
              <a:t>Aula 7 (cuadrante 20, planta 1)</a:t>
            </a:r>
            <a:endParaRPr sz="1200" dirty="0"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112;p15">
            <a:extLst>
              <a:ext uri="{FF2B5EF4-FFF2-40B4-BE49-F238E27FC236}">
                <a16:creationId xmlns:a16="http://schemas.microsoft.com/office/drawing/2014/main" id="{186EC496-CAE5-420D-9365-6EE262114F8E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2.2.1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204232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37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993812" y="3311958"/>
            <a:ext cx="7549412" cy="803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</a:t>
            </a:r>
            <a:r>
              <a:rPr lang="es-ES" b="1" dirty="0" err="1"/>
              <a:t>beacons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r>
              <a:rPr lang="es-ES" dirty="0"/>
              <a:t>beacon14 beacon15 beacon16 beacon12 beacon11 beacon37 beacon21 beacon20 FINAL|</a:t>
            </a:r>
          </a:p>
        </p:txBody>
      </p:sp>
    </p:spTree>
    <p:extLst>
      <p:ext uri="{BB962C8B-B14F-4D97-AF65-F5344CB8AC3E}">
        <p14:creationId xmlns:p14="http://schemas.microsoft.com/office/powerpoint/2010/main" val="1235984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B812DD0-1E67-44AA-B8C3-14A08CDAE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38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CFF9C62-6E06-4B19-84D3-DCD66C577B90}"/>
              </a:ext>
            </a:extLst>
          </p:cNvPr>
          <p:cNvGrpSpPr/>
          <p:nvPr/>
        </p:nvGrpSpPr>
        <p:grpSpPr>
          <a:xfrm>
            <a:off x="496720" y="694695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AD7B37B-49BA-4045-A098-FE738B6E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A19F3F65-C2BE-4131-965D-D0B065261E0B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7B8253FF-33FB-47C8-ABB7-4BD6B0F6B76A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4D272C4B-8EC6-4870-BA99-69C10D3E5D34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4DC42A7-D2F8-4C17-A508-AB0EC21BEE0E}"/>
              </a:ext>
            </a:extLst>
          </p:cNvPr>
          <p:cNvGrpSpPr/>
          <p:nvPr/>
        </p:nvGrpSpPr>
        <p:grpSpPr>
          <a:xfrm>
            <a:off x="3600727" y="636734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B7DFC1E2-9F42-4678-AE69-5E33956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FE5A8A33-9D84-41B6-94E0-819CD37B50E2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1D69FA28-131E-478A-84F4-6C4E244F33A1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182BC27-4E7B-4E9F-A67B-FF616FB561A3}"/>
              </a:ext>
            </a:extLst>
          </p:cNvPr>
          <p:cNvSpPr/>
          <p:nvPr/>
        </p:nvSpPr>
        <p:spPr>
          <a:xfrm>
            <a:off x="6211212" y="650194"/>
            <a:ext cx="26063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Lista de </a:t>
            </a:r>
            <a:r>
              <a:rPr lang="es-ES" b="1" dirty="0" err="1"/>
              <a:t>beacons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r>
              <a:rPr lang="es-ES" dirty="0"/>
              <a:t>beacon14 beacon15 beacon16 beacon12 beacon11 beacon37 beacon21 beacon20 FINAL|</a:t>
            </a:r>
          </a:p>
        </p:txBody>
      </p:sp>
      <p:sp>
        <p:nvSpPr>
          <p:cNvPr id="13" name="Google Shape;323;p30">
            <a:extLst>
              <a:ext uri="{FF2B5EF4-FFF2-40B4-BE49-F238E27FC236}">
                <a16:creationId xmlns:a16="http://schemas.microsoft.com/office/drawing/2014/main" id="{3BC63B04-FEF3-401C-B554-DA5FFA3A5B1B}"/>
              </a:ext>
            </a:extLst>
          </p:cNvPr>
          <p:cNvSpPr txBox="1">
            <a:spLocks/>
          </p:cNvSpPr>
          <p:nvPr/>
        </p:nvSpPr>
        <p:spPr>
          <a:xfrm>
            <a:off x="648714" y="3350912"/>
            <a:ext cx="7846572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instrucciones:</a:t>
            </a:r>
            <a:r>
              <a:rPr lang="es-ES" dirty="0"/>
              <a:t> </a:t>
            </a:r>
          </a:p>
          <a:p>
            <a:r>
              <a:rPr lang="es-ES" dirty="0"/>
              <a:t>Continúa recto </a:t>
            </a:r>
            <a:r>
              <a:rPr lang="es-ES" u="sng" dirty="0">
                <a:highlight>
                  <a:srgbClr val="CC95ED"/>
                </a:highlight>
              </a:rPr>
              <a:t>10.0</a:t>
            </a:r>
            <a:r>
              <a:rPr lang="es-ES" dirty="0"/>
              <a:t> metros. Luego gira a la </a:t>
            </a:r>
            <a:r>
              <a:rPr lang="es-ES" dirty="0" err="1"/>
              <a:t>izquierda.@Continúa</a:t>
            </a:r>
            <a:r>
              <a:rPr lang="es-ES" dirty="0"/>
              <a:t> recto </a:t>
            </a:r>
            <a:r>
              <a:rPr lang="es-ES" u="sng" dirty="0">
                <a:highlight>
                  <a:srgbClr val="CC95ED"/>
                </a:highlight>
              </a:rPr>
              <a:t>5.0</a:t>
            </a:r>
            <a:r>
              <a:rPr lang="es-ES" dirty="0"/>
              <a:t> metros. Luego gira a la </a:t>
            </a:r>
            <a:r>
              <a:rPr lang="es-ES" dirty="0" err="1"/>
              <a:t>izquierda.@Gira</a:t>
            </a:r>
            <a:r>
              <a:rPr lang="es-ES" dirty="0"/>
              <a:t> a la </a:t>
            </a:r>
            <a:r>
              <a:rPr lang="es-ES" dirty="0" err="1"/>
              <a:t>izquierda.Luego</a:t>
            </a:r>
            <a:r>
              <a:rPr lang="es-ES" dirty="0"/>
              <a:t> continúa recto 5.0 </a:t>
            </a:r>
            <a:r>
              <a:rPr lang="es-ES" dirty="0" err="1"/>
              <a:t>metros.@Gira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</a:t>
            </a:r>
            <a:r>
              <a:rPr lang="es-ES" u="sng" dirty="0" err="1">
                <a:highlight>
                  <a:srgbClr val="CC95ED"/>
                </a:highlight>
              </a:rPr>
              <a:t>El</a:t>
            </a:r>
            <a:r>
              <a:rPr lang="es-ES" u="sng" dirty="0">
                <a:highlight>
                  <a:srgbClr val="CC95ED"/>
                </a:highlight>
              </a:rPr>
              <a:t> ascensor está a la derecha</a:t>
            </a:r>
            <a:r>
              <a:rPr lang="es-ES" dirty="0"/>
              <a:t>. Sube a la planta 1.@</a:t>
            </a:r>
            <a:r>
              <a:rPr lang="es-ES" u="sng" dirty="0">
                <a:highlight>
                  <a:srgbClr val="CC95ED"/>
                </a:highlight>
              </a:rPr>
              <a:t>Gira a la derecha</a:t>
            </a:r>
            <a:r>
              <a:rPr lang="es-ES" dirty="0"/>
              <a:t> y avanza 5.0 metros. Espera la siguiente </a:t>
            </a:r>
            <a:r>
              <a:rPr lang="es-ES" dirty="0" err="1"/>
              <a:t>indicación.@Gira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metros.@Tu</a:t>
            </a:r>
            <a:r>
              <a:rPr lang="es-ES" dirty="0"/>
              <a:t> </a:t>
            </a:r>
            <a:r>
              <a:rPr lang="es-ES" u="sng" dirty="0">
                <a:highlight>
                  <a:srgbClr val="CC95ED"/>
                </a:highlight>
              </a:rPr>
              <a:t>destino está a la izquierda</a:t>
            </a:r>
            <a:r>
              <a:rPr lang="es-ES" dirty="0"/>
              <a:t>|</a:t>
            </a:r>
          </a:p>
        </p:txBody>
      </p:sp>
      <p:sp>
        <p:nvSpPr>
          <p:cNvPr id="14" name="Google Shape;323;p30">
            <a:extLst>
              <a:ext uri="{FF2B5EF4-FFF2-40B4-BE49-F238E27FC236}">
                <a16:creationId xmlns:a16="http://schemas.microsoft.com/office/drawing/2014/main" id="{3E71A46A-54E7-4476-A8EC-E9D49626AC5E}"/>
              </a:ext>
            </a:extLst>
          </p:cNvPr>
          <p:cNvSpPr txBox="1">
            <a:spLocks/>
          </p:cNvSpPr>
          <p:nvPr/>
        </p:nvSpPr>
        <p:spPr>
          <a:xfrm>
            <a:off x="6211212" y="2055406"/>
            <a:ext cx="2339960" cy="1053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sobre los giros:</a:t>
            </a:r>
            <a:r>
              <a:rPr lang="es-ES" dirty="0"/>
              <a:t> </a:t>
            </a:r>
          </a:p>
          <a:p>
            <a:r>
              <a:rPr lang="es-ES" dirty="0" err="1"/>
              <a:t>no@no@iz@der@no@der@der@no</a:t>
            </a:r>
            <a:r>
              <a:rPr lang="es-E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76555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39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696654" y="3311958"/>
            <a:ext cx="7846572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instrucciones:</a:t>
            </a:r>
            <a:r>
              <a:rPr lang="es-ES" dirty="0"/>
              <a:t> </a:t>
            </a:r>
          </a:p>
          <a:p>
            <a:r>
              <a:rPr lang="es-ES" dirty="0"/>
              <a:t>Continúa recto </a:t>
            </a:r>
            <a:r>
              <a:rPr lang="es-ES" u="sng" dirty="0">
                <a:highlight>
                  <a:srgbClr val="CC95ED"/>
                </a:highlight>
              </a:rPr>
              <a:t>10.0</a:t>
            </a:r>
            <a:r>
              <a:rPr lang="es-ES" dirty="0"/>
              <a:t> metros. Luego gira a la </a:t>
            </a:r>
            <a:r>
              <a:rPr lang="es-ES" dirty="0" err="1"/>
              <a:t>izquierda.@Continúa</a:t>
            </a:r>
            <a:r>
              <a:rPr lang="es-ES" dirty="0"/>
              <a:t> recto </a:t>
            </a:r>
            <a:r>
              <a:rPr lang="es-ES" u="sng" dirty="0">
                <a:highlight>
                  <a:srgbClr val="CC95ED"/>
                </a:highlight>
              </a:rPr>
              <a:t>5.0</a:t>
            </a:r>
            <a:r>
              <a:rPr lang="es-ES" dirty="0"/>
              <a:t> metros. Luego gira a la </a:t>
            </a:r>
            <a:r>
              <a:rPr lang="es-ES" dirty="0" err="1"/>
              <a:t>izquierda.@Gira</a:t>
            </a:r>
            <a:r>
              <a:rPr lang="es-ES" dirty="0"/>
              <a:t> a la </a:t>
            </a:r>
            <a:r>
              <a:rPr lang="es-ES" dirty="0" err="1"/>
              <a:t>izquierda.Luego</a:t>
            </a:r>
            <a:r>
              <a:rPr lang="es-ES" dirty="0"/>
              <a:t> continúa recto 5.0 </a:t>
            </a:r>
            <a:r>
              <a:rPr lang="es-ES" dirty="0" err="1"/>
              <a:t>metros.@Gira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</a:t>
            </a:r>
            <a:r>
              <a:rPr lang="es-ES" u="sng" dirty="0" err="1">
                <a:highlight>
                  <a:srgbClr val="CC95ED"/>
                </a:highlight>
              </a:rPr>
              <a:t>El</a:t>
            </a:r>
            <a:r>
              <a:rPr lang="es-ES" u="sng" dirty="0">
                <a:highlight>
                  <a:srgbClr val="CC95ED"/>
                </a:highlight>
              </a:rPr>
              <a:t> ascensor está a la derecha</a:t>
            </a:r>
            <a:r>
              <a:rPr lang="es-ES" dirty="0"/>
              <a:t>. Sube a la planta 1.@</a:t>
            </a:r>
            <a:r>
              <a:rPr lang="es-ES" u="sng" dirty="0">
                <a:highlight>
                  <a:srgbClr val="CC95ED"/>
                </a:highlight>
              </a:rPr>
              <a:t>Gira a la derecha</a:t>
            </a:r>
            <a:r>
              <a:rPr lang="es-ES" dirty="0"/>
              <a:t> y avanza 5.0 metros. Espera la siguiente </a:t>
            </a:r>
            <a:r>
              <a:rPr lang="es-ES" dirty="0" err="1"/>
              <a:t>indicación.@Gira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metros.@Tu</a:t>
            </a:r>
            <a:r>
              <a:rPr lang="es-ES" dirty="0"/>
              <a:t> </a:t>
            </a:r>
            <a:r>
              <a:rPr lang="es-ES" u="sng" dirty="0">
                <a:highlight>
                  <a:srgbClr val="CC95ED"/>
                </a:highlight>
              </a:rPr>
              <a:t>destino está a la izquierda</a:t>
            </a:r>
            <a:r>
              <a:rPr lang="es-E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8875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Google Shape;111;p15">
            <a:extLst>
              <a:ext uri="{FF2B5EF4-FFF2-40B4-BE49-F238E27FC236}">
                <a16:creationId xmlns:a16="http://schemas.microsoft.com/office/drawing/2014/main" id="{7A21B22B-7772-40DF-BA4D-3C12F0041105}"/>
              </a:ext>
            </a:extLst>
          </p:cNvPr>
          <p:cNvSpPr txBox="1">
            <a:spLocks/>
          </p:cNvSpPr>
          <p:nvPr/>
        </p:nvSpPr>
        <p:spPr>
          <a:xfrm>
            <a:off x="2022300" y="3452417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/>
            <a:r>
              <a:rPr lang="en-US"/>
              <a:t>Let’s start with the first set of slides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40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620720" y="3318274"/>
            <a:ext cx="6745449" cy="630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sobre los giros:</a:t>
            </a:r>
            <a:r>
              <a:rPr lang="es-ES" dirty="0"/>
              <a:t> </a:t>
            </a:r>
          </a:p>
          <a:p>
            <a:r>
              <a:rPr lang="es-ES" dirty="0" err="1"/>
              <a:t>no@no@iz@der@no@der@der@no</a:t>
            </a:r>
            <a:r>
              <a:rPr lang="es-E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273526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41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575630" y="3261125"/>
            <a:ext cx="7967589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adicional (sobre el cuadrante siguiente):</a:t>
            </a:r>
            <a:r>
              <a:rPr lang="es-ES" dirty="0"/>
              <a:t> </a:t>
            </a:r>
          </a:p>
          <a:p>
            <a:r>
              <a:rPr lang="es-ES" dirty="0"/>
              <a:t>Información adicional: Muy cerca de ti se encuentra </a:t>
            </a:r>
            <a:r>
              <a:rPr lang="es-ES" u="sng" dirty="0" err="1">
                <a:highlight>
                  <a:srgbClr val="CC95ED"/>
                </a:highlight>
              </a:rPr>
              <a:t>secretaria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 </a:t>
            </a:r>
            <a:r>
              <a:rPr lang="es-ES" dirty="0" err="1"/>
              <a:t>conserjeria</a:t>
            </a:r>
            <a:r>
              <a:rPr lang="es-ES" dirty="0"/>
              <a:t>.@Información adicional: En la mitad del pasillo hay </a:t>
            </a:r>
            <a:r>
              <a:rPr lang="es-ES" u="sng" dirty="0">
                <a:highlight>
                  <a:srgbClr val="CC95ED"/>
                </a:highlight>
              </a:rPr>
              <a:t>dos escalones</a:t>
            </a:r>
            <a:r>
              <a:rPr lang="es-ES" dirty="0"/>
              <a:t> </a:t>
            </a:r>
            <a:r>
              <a:rPr lang="es-ES" dirty="0" err="1"/>
              <a:t>estrechos.@Información</a:t>
            </a:r>
            <a:r>
              <a:rPr lang="es-ES" dirty="0"/>
              <a:t> adicional: Muy cerca de ti se encuentran los </a:t>
            </a:r>
            <a:r>
              <a:rPr lang="es-ES" u="sng" dirty="0">
                <a:highlight>
                  <a:srgbClr val="CC95ED"/>
                </a:highlight>
              </a:rPr>
              <a:t>ascensores y las </a:t>
            </a:r>
            <a:r>
              <a:rPr lang="es-ES" u="sng" dirty="0" err="1">
                <a:highlight>
                  <a:srgbClr val="CC95ED"/>
                </a:highlight>
              </a:rPr>
              <a:t>escaleras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encuentran los ascensores y las </a:t>
            </a:r>
            <a:r>
              <a:rPr lang="es-ES" dirty="0" err="1"/>
              <a:t>escaleras.@Información</a:t>
            </a:r>
            <a:r>
              <a:rPr lang="es-ES" dirty="0"/>
              <a:t> adicional: </a:t>
            </a:r>
            <a:r>
              <a:rPr lang="es-ES" dirty="0" err="1"/>
              <a:t>no@Información</a:t>
            </a:r>
            <a:r>
              <a:rPr lang="es-ES" dirty="0"/>
              <a:t> adicional: Muy cerca de ti se encuentra la puerta del aula 7 y aseos femeninos@no</a:t>
            </a:r>
          </a:p>
        </p:txBody>
      </p:sp>
    </p:spTree>
    <p:extLst>
      <p:ext uri="{BB962C8B-B14F-4D97-AF65-F5344CB8AC3E}">
        <p14:creationId xmlns:p14="http://schemas.microsoft.com/office/powerpoint/2010/main" val="716320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02B61-CFC2-44B1-9ADC-BED176A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del servidor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596C399-3BD4-4B67-B510-317466338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42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330158-41E4-40EE-BDE2-E16B4AA2004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3"/>
          <a:stretch/>
        </p:blipFill>
        <p:spPr bwMode="auto">
          <a:xfrm>
            <a:off x="5073028" y="998256"/>
            <a:ext cx="3744549" cy="381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1D279FF-3548-49A6-B1C6-623FFBB4FF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8223696"/>
              </p:ext>
            </p:extLst>
          </p:nvPr>
        </p:nvGraphicFramePr>
        <p:xfrm>
          <a:off x="326423" y="1988946"/>
          <a:ext cx="4737163" cy="183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BBBC5EFC-9DA0-44A8-8AB0-804F507D8078}"/>
              </a:ext>
            </a:extLst>
          </p:cNvPr>
          <p:cNvSpPr txBox="1"/>
          <p:nvPr/>
        </p:nvSpPr>
        <p:spPr>
          <a:xfrm>
            <a:off x="695209" y="932956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2.2.2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1284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1677875" y="2932465"/>
            <a:ext cx="6865352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/>
              <a:t>La idea inicial era la de realizar una evaluación con </a:t>
            </a:r>
            <a:r>
              <a:rPr lang="es-ES" u="sng" dirty="0">
                <a:highlight>
                  <a:srgbClr val="CC95ED"/>
                </a:highlight>
              </a:rPr>
              <a:t>usuarios finales</a:t>
            </a:r>
            <a:r>
              <a:rPr lang="es-ES" dirty="0"/>
              <a:t> y, preferiblemente, en la Facultad de Informática de la UCM.</a:t>
            </a:r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677875" y="3544932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A causa de la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COVID-19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, no ha sido posible la ejecución de dicha evaluación.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677875" y="3902976"/>
            <a:ext cx="6445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Adaptación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del plan de evaluación a la nueva situación. </a:t>
            </a:r>
          </a:p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 Evaluación en una vivienda.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22414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6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E19B1-FFB9-41F4-8288-92E8EFB1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Realización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1A4E16-D80F-497A-98EA-D0A605CB2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44</a:t>
            </a:fld>
            <a:endParaRPr lang="es-E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1DEEBBA-377C-4A04-BF38-2977C8C09A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261885"/>
              </p:ext>
            </p:extLst>
          </p:nvPr>
        </p:nvGraphicFramePr>
        <p:xfrm>
          <a:off x="706737" y="1255059"/>
          <a:ext cx="7730526" cy="217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6521D497-F4D4-4D6E-800F-683C9B806989}"/>
              </a:ext>
            </a:extLst>
          </p:cNvPr>
          <p:cNvSpPr txBox="1"/>
          <p:nvPr/>
        </p:nvSpPr>
        <p:spPr>
          <a:xfrm>
            <a:off x="706737" y="3434661"/>
            <a:ext cx="7730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realizaron pruebas de: 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Se diseñaron hasta 9 pruebas distintas (</a:t>
            </a:r>
            <a:r>
              <a:rPr lang="es-ES" dirty="0"/>
              <a:t>algunas de ellas realizadas varias veces)</a:t>
            </a:r>
            <a:r>
              <a:rPr lang="es-ES" dirty="0">
                <a:sym typeface="Wingdings" panose="05000000000000000000" pitchFamily="2" charset="2"/>
              </a:rPr>
              <a:t>. 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1CD0E6-9318-4C76-BE4E-ACAEE91DC8A5}"/>
              </a:ext>
            </a:extLst>
          </p:cNvPr>
          <p:cNvSpPr txBox="1"/>
          <p:nvPr/>
        </p:nvSpPr>
        <p:spPr>
          <a:xfrm>
            <a:off x="1236323" y="3650105"/>
            <a:ext cx="7253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s-ES" dirty="0"/>
              <a:t>Seguimiento de la ruta </a:t>
            </a:r>
            <a:r>
              <a:rPr lang="es-ES" dirty="0">
                <a:sym typeface="Wingdings" panose="05000000000000000000" pitchFamily="2" charset="2"/>
              </a:rPr>
              <a:t> El usuario permanece siempre dentro del recorrido establecido.</a:t>
            </a:r>
          </a:p>
          <a:p>
            <a:pPr lvl="8"/>
            <a:r>
              <a:rPr lang="es-ES" dirty="0"/>
              <a:t>Usuario perdido </a:t>
            </a:r>
            <a:r>
              <a:rPr lang="es-ES" dirty="0">
                <a:sym typeface="Wingdings" panose="05000000000000000000" pitchFamily="2" charset="2"/>
              </a:rPr>
              <a:t> El usuario sale del recorrido establecido y es necesario redirigirle al destino.</a:t>
            </a:r>
            <a:endParaRPr lang="es-ES" dirty="0"/>
          </a:p>
          <a:p>
            <a:endParaRPr lang="es-ES" dirty="0"/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32FCFC43-5C04-4C69-A771-00C6AE7AC472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43196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45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980D6E-B426-4A47-B974-5B0D5B8441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8"/>
          <a:stretch/>
        </p:blipFill>
        <p:spPr bwMode="auto">
          <a:xfrm>
            <a:off x="5521980" y="1358268"/>
            <a:ext cx="3021247" cy="32031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2143894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/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0: </a:t>
            </a:r>
            <a:r>
              <a:rPr lang="es-ES" sz="1300" i="1" dirty="0"/>
              <a:t>Continúa recto 5.0 metros. Luego gira a la izquierda</a:t>
            </a:r>
            <a:r>
              <a:rPr lang="es-ES" sz="1300" dirty="0"/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1: </a:t>
            </a:r>
            <a:r>
              <a:rPr lang="es-ES" sz="1300" i="1" dirty="0"/>
              <a:t>Gira a la izquierda. Luego continúa recto 5.0 metros.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2: </a:t>
            </a:r>
            <a:r>
              <a:rPr lang="es-ES" sz="1300" i="1" dirty="0"/>
              <a:t>Gira a la izquierda. Luego continúa recto 5.0 metros.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b="1" dirty="0"/>
              <a:t>Cuadrante 4: </a:t>
            </a:r>
            <a:r>
              <a:rPr lang="es-ES" sz="1300" b="1" i="1" dirty="0"/>
              <a:t>Gira a la derecha. Luego continúa recto 5.0 metros. </a:t>
            </a:r>
            <a:r>
              <a:rPr lang="es-ES" sz="1300" b="1" dirty="0"/>
              <a:t>(Perdida)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9: </a:t>
            </a:r>
            <a:r>
              <a:rPr lang="es-ES" sz="1300" i="1" dirty="0"/>
              <a:t>Gira a la izquierda. Luego continúa recto 5.0 metros.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10: </a:t>
            </a:r>
            <a:r>
              <a:rPr lang="es-ES" sz="1300" i="1" dirty="0"/>
              <a:t>Tu destino está a la derecha</a:t>
            </a:r>
            <a:r>
              <a:rPr lang="es-ES" sz="1200" i="1" dirty="0"/>
              <a:t>.</a:t>
            </a:r>
            <a:endParaRPr lang="es-ES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594603"/>
            <a:ext cx="387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Ruta del cuadrante 0 al 10. Pérdida del beacon4.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80817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 perdido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46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2143894"/>
            <a:ext cx="487094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1300" dirty="0"/>
              <a:t>Diferencias respecto al caso anterior: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5: el usuario recibe el siguiente aviso: </a:t>
            </a:r>
            <a:r>
              <a:rPr lang="es-ES" sz="1300" i="1" u="sng" dirty="0"/>
              <a:t>La dirección tomada no</a:t>
            </a:r>
            <a:r>
              <a:rPr lang="es-ES" sz="1300" u="sng" dirty="0"/>
              <a:t> </a:t>
            </a:r>
            <a:r>
              <a:rPr lang="es-ES" sz="1300" i="1" u="sng" dirty="0"/>
              <a:t>ha sido la correcta. Da la vuelta para volver en la dirección en la que venías. La nueva</a:t>
            </a:r>
            <a:r>
              <a:rPr lang="es-ES" sz="1300" u="sng" dirty="0"/>
              <a:t> </a:t>
            </a:r>
            <a:r>
              <a:rPr lang="es-ES" sz="1300" i="1" u="sng" dirty="0"/>
              <a:t>ruta comenzará cuando pulses Iniciar ruta</a:t>
            </a:r>
            <a:r>
              <a:rPr lang="es-ES" sz="1300" dirty="0"/>
              <a:t>. Desde ese punto las instrucciones de guía hasta el cuadrante 10 se reanudan tomando como origen el cuadrante 5.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5: </a:t>
            </a:r>
            <a:r>
              <a:rPr lang="es-ES" sz="1300" i="1" dirty="0"/>
              <a:t>Continúa recto 5.0 metros. Luego gira a la izquierda</a:t>
            </a:r>
            <a:r>
              <a:rPr lang="es-ES" sz="1300" dirty="0"/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594603"/>
            <a:ext cx="387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Ruta del cuadrante 0 al 10. Pérdida del beacon4.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DFE78E1-644F-49E6-862A-1EEA3CD072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58" y="1358268"/>
            <a:ext cx="3096385" cy="32284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3.3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2324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47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81250" y="1583122"/>
            <a:ext cx="7161977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El código de la aplicación funciona de la manera esperada.</a:t>
            </a:r>
            <a:br>
              <a:rPr lang="es-ES" dirty="0"/>
            </a:br>
            <a:r>
              <a:rPr lang="es-ES" dirty="0"/>
              <a:t>	Generación de la guía (servidor).</a:t>
            </a:r>
            <a:br>
              <a:rPr lang="es-ES" dirty="0"/>
            </a:br>
            <a:r>
              <a:rPr lang="es-ES" dirty="0"/>
              <a:t>	Seguimiento de la ruta y otras funcionalidades (cliente).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El mapeo del edificio juega un papel primordial.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La generalidad de la aplicación permite que se adapte tan solo generando archivos adicionales sobre el edificio.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Instrucciones e información adicional anticipadas permiten reaccionar con mayor rapidez al usuario.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3.4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936789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1677875" y="2932465"/>
            <a:ext cx="6865352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/>
              <a:t>Solución satisfactoria al problema de la navegación por interiores mediante el uso de balizas Bluetooth.</a:t>
            </a:r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 y trabajo futuro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677875" y="3544932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</a:t>
            </a:r>
            <a:r>
              <a:rPr lang="es-ES" dirty="0">
                <a:highlight>
                  <a:srgbClr val="CC95ED"/>
                </a:highlight>
              </a:rPr>
              <a:t>daptada</a:t>
            </a:r>
            <a:r>
              <a:rPr lang="es-ES" dirty="0"/>
              <a:t> e inclusiva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677875" y="3902976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/>
              <a:t>Implementación general.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80877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6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49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81250" y="1583122"/>
            <a:ext cx="7161977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highlight>
                  <a:srgbClr val="CC95ED"/>
                </a:highlight>
              </a:rPr>
              <a:t>Despliegue</a:t>
            </a:r>
            <a:r>
              <a:rPr lang="es-ES" dirty="0"/>
              <a:t> de la aplicación en la Facultad de Informática.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Evaluación con usuarios finales.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Utilización y extensión de la aplicación en espacios más ambiciosos como museos, aeropuertos o estaciones.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6765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Google Shape;111;p15">
            <a:extLst>
              <a:ext uri="{FF2B5EF4-FFF2-40B4-BE49-F238E27FC236}">
                <a16:creationId xmlns:a16="http://schemas.microsoft.com/office/drawing/2014/main" id="{7A21B22B-7772-40DF-BA4D-3C12F0041105}"/>
              </a:ext>
            </a:extLst>
          </p:cNvPr>
          <p:cNvSpPr txBox="1">
            <a:spLocks/>
          </p:cNvSpPr>
          <p:nvPr/>
        </p:nvSpPr>
        <p:spPr>
          <a:xfrm>
            <a:off x="2022300" y="3452417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/>
            <a:r>
              <a:rPr lang="en-US"/>
              <a:t>Let’s start with the first set of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3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Individual </a:t>
            </a:r>
            <a:r>
              <a:rPr lang="es-ES" dirty="0" err="1"/>
              <a:t>work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097291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Belén Serrano Antón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51</a:t>
            </a:fld>
            <a:endParaRPr lang="es-ES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0DBFD7C-0ED0-4BCD-ABC0-ED108C096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833372"/>
              </p:ext>
            </p:extLst>
          </p:nvPr>
        </p:nvGraphicFramePr>
        <p:xfrm>
          <a:off x="1381250" y="1583122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976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Clara de Suso Seijas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52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81250" y="1583122"/>
            <a:ext cx="7161977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Punto1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81379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</a:t>
            </a:r>
            <a:r>
              <a:rPr lang="en" dirty="0">
                <a:highlight>
                  <a:srgbClr val="FFCD00"/>
                </a:highlight>
              </a:rPr>
              <a:t> philosophical thoughts </a:t>
            </a:r>
            <a:r>
              <a:rPr lang="en" dirty="0"/>
              <a:t>from the reader.</a:t>
            </a:r>
            <a:endParaRPr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</a:t>
            </a:r>
            <a:r>
              <a:rPr lang="en" dirty="0">
                <a:highlight>
                  <a:srgbClr val="FFCD00"/>
                </a:highlight>
              </a:rPr>
              <a:t>slide tit</a:t>
            </a:r>
            <a:r>
              <a:rPr lang="es-ES" dirty="0">
                <a:highlight>
                  <a:srgbClr val="FFCD00"/>
                </a:highlight>
              </a:rPr>
              <a:t>le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SzPts val="2400"/>
              <a:buChar char="◉"/>
            </a:pPr>
            <a:r>
              <a:rPr lang="en" dirty="0"/>
              <a:t>Here you have a list of items</a:t>
            </a:r>
            <a:endParaRPr dirty="0"/>
          </a:p>
          <a:p>
            <a:pPr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</a:pPr>
            <a:r>
              <a:rPr lang="en" dirty="0"/>
              <a:t>And some text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SzPts val="2400"/>
              <a:buChar char="◉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0" y="2878138"/>
            <a:ext cx="5241925" cy="116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1"/>
                </a:solidFill>
                <a:highlight>
                  <a:srgbClr val="800080"/>
                </a:highlight>
              </a:rPr>
              <a:t>Big concept</a:t>
            </a:r>
            <a:endParaRPr sz="4800" dirty="0">
              <a:solidFill>
                <a:schemeClr val="bg1"/>
              </a:solidFill>
              <a:highlight>
                <a:srgbClr val="800080"/>
              </a:highlight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0" y="3792538"/>
            <a:ext cx="5241925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White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Black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Personalizado 1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CC95ED"/>
      </a:accent1>
      <a:accent2>
        <a:srgbClr val="42075B"/>
      </a:accent2>
      <a:accent3>
        <a:srgbClr val="330866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</TotalTime>
  <Words>2487</Words>
  <Application>Microsoft Office PowerPoint</Application>
  <PresentationFormat>Presentación en pantalla (16:9)</PresentationFormat>
  <Paragraphs>326</Paragraphs>
  <Slides>52</Slides>
  <Notes>37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8" baseType="lpstr">
      <vt:lpstr>Arial</vt:lpstr>
      <vt:lpstr>Quattrocento Sans</vt:lpstr>
      <vt:lpstr>Montserrat</vt:lpstr>
      <vt:lpstr>Calibri</vt:lpstr>
      <vt:lpstr>Lora</vt:lpstr>
      <vt:lpstr>Viola template</vt:lpstr>
      <vt:lpstr>Descripción de espacios interiores para personas ciegas o con visibilidad reducida</vt:lpstr>
      <vt:lpstr>Instructions for use</vt:lpstr>
      <vt:lpstr>Hello!</vt:lpstr>
      <vt:lpstr>Transition headline</vt:lpstr>
      <vt:lpstr>Transition headline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Presentación de PowerPoint</vt:lpstr>
      <vt:lpstr>Want big impact? Use big image.</vt:lpstr>
      <vt:lpstr>Use charts to explain your ideas</vt:lpstr>
      <vt:lpstr>Presentación de PowerPoint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Presentación de PowerPoint</vt:lpstr>
      <vt:lpstr>Diagrams and infographics</vt:lpstr>
      <vt:lpstr>Presentación de PowerPoint</vt:lpstr>
      <vt:lpstr>Presentación de PowerPoint</vt:lpstr>
      <vt:lpstr>Instructions for use</vt:lpstr>
      <vt:lpstr>Servidor</vt:lpstr>
      <vt:lpstr>Ejemplo de ejecución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Implementación del servidor</vt:lpstr>
      <vt:lpstr>Evaluación</vt:lpstr>
      <vt:lpstr>Realización de la evaluación</vt:lpstr>
      <vt:lpstr>Seguimiento de la ruta</vt:lpstr>
      <vt:lpstr>Usuario perdido</vt:lpstr>
      <vt:lpstr>Conclusiones de la evaluación</vt:lpstr>
      <vt:lpstr>Conclusiones y trabajo futuro</vt:lpstr>
      <vt:lpstr>Trabajo futuro</vt:lpstr>
      <vt:lpstr>Individual work</vt:lpstr>
      <vt:lpstr>Belén Serrano Antón</vt:lpstr>
      <vt:lpstr>Clara de Suso Seijas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BELEN SERRANO ANTON</dc:creator>
  <cp:lastModifiedBy>Belén</cp:lastModifiedBy>
  <cp:revision>47</cp:revision>
  <dcterms:created xsi:type="dcterms:W3CDTF">2020-06-17T18:02:59Z</dcterms:created>
  <dcterms:modified xsi:type="dcterms:W3CDTF">2020-06-26T18:32:40Z</dcterms:modified>
</cp:coreProperties>
</file>