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91" r:id="rId2"/>
    <p:sldId id="292" r:id="rId3"/>
    <p:sldId id="311" r:id="rId4"/>
    <p:sldId id="312" r:id="rId5"/>
    <p:sldId id="299" r:id="rId6"/>
    <p:sldId id="300" r:id="rId7"/>
    <p:sldId id="301" r:id="rId8"/>
    <p:sldId id="313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95" r:id="rId18"/>
    <p:sldId id="296" r:id="rId19"/>
    <p:sldId id="297" r:id="rId20"/>
    <p:sldId id="298" r:id="rId21"/>
  </p:sldIdLst>
  <p:sldSz cx="9144000" cy="5143500" type="screen16x9"/>
  <p:notesSz cx="6858000" cy="9144000"/>
  <p:embeddedFontLs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F1F7A6C-7ABD-4C7A-818D-B4BCE9568D86}">
          <p14:sldIdLst>
            <p14:sldId id="291"/>
            <p14:sldId id="292"/>
            <p14:sldId id="311"/>
            <p14:sldId id="312"/>
            <p14:sldId id="299"/>
            <p14:sldId id="300"/>
            <p14:sldId id="301"/>
            <p14:sldId id="313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200" b="0" i="0" dirty="0"/>
            <a:t>Lista de beacons de la </a:t>
          </a:r>
          <a:r>
            <a:rPr lang="en-US" sz="1200" b="0" i="0" dirty="0" err="1"/>
            <a:t>ruta</a:t>
          </a:r>
          <a:endParaRPr lang="es-ES" sz="120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 sz="1200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 sz="1200"/>
        </a:p>
      </dgm:t>
    </dgm:pt>
    <dgm:pt modelId="{218B3E38-4A00-4E9A-BB70-A1F2DE838927}">
      <dgm:prSet custT="1"/>
      <dgm:spPr/>
      <dgm:t>
        <a:bodyPr/>
        <a:lstStyle/>
        <a:p>
          <a:r>
            <a:rPr lang="en-US" sz="1200" b="0" i="0" dirty="0" err="1"/>
            <a:t>Instrucciones</a:t>
          </a:r>
          <a:r>
            <a:rPr lang="en-US" sz="1200" b="0" i="0" dirty="0"/>
            <a:t> de </a:t>
          </a:r>
          <a:r>
            <a:rPr lang="en-US" sz="1200" b="0" i="0" dirty="0" err="1"/>
            <a:t>guía</a:t>
          </a:r>
          <a:r>
            <a:rPr lang="en-US" sz="1200" b="0" i="0" dirty="0"/>
            <a:t> para el </a:t>
          </a:r>
          <a:r>
            <a:rPr lang="en-US" sz="1200" b="0" i="0" dirty="0" err="1"/>
            <a:t>usuario</a:t>
          </a:r>
          <a:endParaRPr lang="es-ES" sz="1200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 sz="1200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 sz="1200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sobre</a:t>
          </a:r>
          <a:r>
            <a:rPr lang="en-US" sz="1200" b="0" i="0" dirty="0"/>
            <a:t> los </a:t>
          </a:r>
          <a:r>
            <a:rPr lang="en-US" sz="1200" b="0" i="0" dirty="0" err="1"/>
            <a:t>giros</a:t>
          </a:r>
          <a:r>
            <a:rPr lang="en-US" sz="1200" b="0" i="0" dirty="0"/>
            <a:t> de la </a:t>
          </a:r>
          <a:r>
            <a:rPr lang="en-US" sz="1200" b="0" i="0" dirty="0" err="1"/>
            <a:t>ruta</a:t>
          </a:r>
          <a:r>
            <a:rPr lang="en-US" sz="1200" b="0" i="0" dirty="0"/>
            <a:t> y </a:t>
          </a:r>
          <a:r>
            <a:rPr lang="en-US" sz="1200" b="0" i="0" dirty="0" err="1"/>
            <a:t>su</a:t>
          </a:r>
          <a:r>
            <a:rPr lang="en-US" sz="1200" b="0" i="0" dirty="0"/>
            <a:t> </a:t>
          </a:r>
          <a:r>
            <a:rPr lang="en-US" sz="1200" b="0" i="0" dirty="0" err="1"/>
            <a:t>dirección</a:t>
          </a:r>
          <a:endParaRPr lang="es-ES" sz="120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 sz="1200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 sz="1200"/>
        </a:p>
      </dgm:t>
    </dgm:pt>
    <dgm:pt modelId="{B6168D25-DF91-4C0F-A4D9-FD1DE8A4805C}">
      <dgm:prSet custT="1"/>
      <dgm:spPr/>
      <dgm:t>
        <a:bodyPr/>
        <a:lstStyle/>
        <a:p>
          <a:r>
            <a:rPr lang="en-US" sz="1200" b="0" i="0" dirty="0" err="1"/>
            <a:t>Información</a:t>
          </a:r>
          <a:r>
            <a:rPr lang="en-US" sz="1200" b="0" i="0" dirty="0"/>
            <a:t> </a:t>
          </a:r>
          <a:r>
            <a:rPr lang="en-US" sz="1200" b="0" i="0" dirty="0" err="1"/>
            <a:t>adicional</a:t>
          </a:r>
          <a:endParaRPr lang="es-ES" sz="1200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 sz="1200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 sz="1200"/>
        </a:p>
      </dgm:t>
    </dgm:pt>
    <dgm:pt modelId="{A03DC827-6941-4A36-AFE8-7AAE941C4E0E}" type="pres">
      <dgm:prSet presAssocID="{271DD4EE-57F8-40F7-845C-22470035B8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4847CF-A9E7-4C2C-9B57-8F81BF39A8B5}" type="pres">
      <dgm:prSet presAssocID="{25465040-D6E0-491F-BFEF-7AC6C4CCA63A}" presName="root" presStyleCnt="0"/>
      <dgm:spPr/>
    </dgm:pt>
    <dgm:pt modelId="{E18E96CD-3DAB-4DDE-979C-A293DF7BF4B7}" type="pres">
      <dgm:prSet presAssocID="{25465040-D6E0-491F-BFEF-7AC6C4CCA63A}" presName="rootComposite" presStyleCnt="0"/>
      <dgm:spPr/>
    </dgm:pt>
    <dgm:pt modelId="{CE28435D-B376-4163-AC41-2497B13A172F}" type="pres">
      <dgm:prSet presAssocID="{25465040-D6E0-491F-BFEF-7AC6C4CCA63A}" presName="rootText" presStyleLbl="node1" presStyleIdx="0" presStyleCnt="4"/>
      <dgm:spPr/>
    </dgm:pt>
    <dgm:pt modelId="{F3017D3E-C05D-4C8F-B70E-1E60F1001CA2}" type="pres">
      <dgm:prSet presAssocID="{25465040-D6E0-491F-BFEF-7AC6C4CCA63A}" presName="rootConnector" presStyleLbl="node1" presStyleIdx="0" presStyleCnt="4"/>
      <dgm:spPr/>
    </dgm:pt>
    <dgm:pt modelId="{CCB6724C-81B1-43CD-BBE2-8C1C50A33A71}" type="pres">
      <dgm:prSet presAssocID="{25465040-D6E0-491F-BFEF-7AC6C4CCA63A}" presName="childShape" presStyleCnt="0"/>
      <dgm:spPr/>
    </dgm:pt>
    <dgm:pt modelId="{0B6D9A02-B65F-4C9C-9810-54E523DB11D7}" type="pres">
      <dgm:prSet presAssocID="{218B3E38-4A00-4E9A-BB70-A1F2DE838927}" presName="root" presStyleCnt="0"/>
      <dgm:spPr/>
    </dgm:pt>
    <dgm:pt modelId="{81161AF9-5909-4F95-808D-2D87C2624F85}" type="pres">
      <dgm:prSet presAssocID="{218B3E38-4A00-4E9A-BB70-A1F2DE838927}" presName="rootComposite" presStyleCnt="0"/>
      <dgm:spPr/>
    </dgm:pt>
    <dgm:pt modelId="{7DA67872-206B-414C-BFEF-8083B8E77315}" type="pres">
      <dgm:prSet presAssocID="{218B3E38-4A00-4E9A-BB70-A1F2DE838927}" presName="rootText" presStyleLbl="node1" presStyleIdx="1" presStyleCnt="4"/>
      <dgm:spPr/>
    </dgm:pt>
    <dgm:pt modelId="{DDE1B986-2DD5-4C78-9E33-D403B70F0C7A}" type="pres">
      <dgm:prSet presAssocID="{218B3E38-4A00-4E9A-BB70-A1F2DE838927}" presName="rootConnector" presStyleLbl="node1" presStyleIdx="1" presStyleCnt="4"/>
      <dgm:spPr/>
    </dgm:pt>
    <dgm:pt modelId="{BC6457A6-4BF9-4320-99DF-01319131D181}" type="pres">
      <dgm:prSet presAssocID="{218B3E38-4A00-4E9A-BB70-A1F2DE838927}" presName="childShape" presStyleCnt="0"/>
      <dgm:spPr/>
    </dgm:pt>
    <dgm:pt modelId="{A4D64898-F05F-4258-A313-F4775E47C98F}" type="pres">
      <dgm:prSet presAssocID="{7FDF271C-A7B8-4591-A64C-02DFF4691E8B}" presName="root" presStyleCnt="0"/>
      <dgm:spPr/>
    </dgm:pt>
    <dgm:pt modelId="{422DB9CF-891D-4374-BAD1-615EDE7743F1}" type="pres">
      <dgm:prSet presAssocID="{7FDF271C-A7B8-4591-A64C-02DFF4691E8B}" presName="rootComposite" presStyleCnt="0"/>
      <dgm:spPr/>
    </dgm:pt>
    <dgm:pt modelId="{DE96B33B-217C-487F-BB0A-6221B07EB71D}" type="pres">
      <dgm:prSet presAssocID="{7FDF271C-A7B8-4591-A64C-02DFF4691E8B}" presName="rootText" presStyleLbl="node1" presStyleIdx="2" presStyleCnt="4"/>
      <dgm:spPr/>
    </dgm:pt>
    <dgm:pt modelId="{7974BD2B-0244-4BCB-B01C-0607E3296C97}" type="pres">
      <dgm:prSet presAssocID="{7FDF271C-A7B8-4591-A64C-02DFF4691E8B}" presName="rootConnector" presStyleLbl="node1" presStyleIdx="2" presStyleCnt="4"/>
      <dgm:spPr/>
    </dgm:pt>
    <dgm:pt modelId="{0FFBFF49-948B-4BEF-88EF-19630CFC44CF}" type="pres">
      <dgm:prSet presAssocID="{7FDF271C-A7B8-4591-A64C-02DFF4691E8B}" presName="childShape" presStyleCnt="0"/>
      <dgm:spPr/>
    </dgm:pt>
    <dgm:pt modelId="{C59DF2F5-B35D-47BF-9682-39971CC8541C}" type="pres">
      <dgm:prSet presAssocID="{B6168D25-DF91-4C0F-A4D9-FD1DE8A4805C}" presName="root" presStyleCnt="0"/>
      <dgm:spPr/>
    </dgm:pt>
    <dgm:pt modelId="{63D69899-A213-48D1-BD7B-3EEA9BC9240B}" type="pres">
      <dgm:prSet presAssocID="{B6168D25-DF91-4C0F-A4D9-FD1DE8A4805C}" presName="rootComposite" presStyleCnt="0"/>
      <dgm:spPr/>
    </dgm:pt>
    <dgm:pt modelId="{004CAB0C-727E-414A-BAE4-C81F7A83C224}" type="pres">
      <dgm:prSet presAssocID="{B6168D25-DF91-4C0F-A4D9-FD1DE8A4805C}" presName="rootText" presStyleLbl="node1" presStyleIdx="3" presStyleCnt="4"/>
      <dgm:spPr/>
    </dgm:pt>
    <dgm:pt modelId="{EAB2509E-91BC-4428-8887-67378842D7FC}" type="pres">
      <dgm:prSet presAssocID="{B6168D25-DF91-4C0F-A4D9-FD1DE8A4805C}" presName="rootConnector" presStyleLbl="node1" presStyleIdx="3" presStyleCnt="4"/>
      <dgm:spPr/>
    </dgm:pt>
    <dgm:pt modelId="{15B89692-C86A-4107-B458-BB8DF7506AC3}" type="pres">
      <dgm:prSet presAssocID="{B6168D25-DF91-4C0F-A4D9-FD1DE8A4805C}" presName="childShape" presStyleCnt="0"/>
      <dgm:spPr/>
    </dgm:pt>
  </dgm:ptLst>
  <dgm:cxnLst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37132925-E602-4B7C-B64E-115DD12A118C}" type="presOf" srcId="{B6168D25-DF91-4C0F-A4D9-FD1DE8A4805C}" destId="{EAB2509E-91BC-4428-8887-67378842D7FC}" srcOrd="1" destOrd="0" presId="urn:microsoft.com/office/officeart/2005/8/layout/hierarchy3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A1C3DD6B-51F3-42C4-A970-9AE9C141FA42}" type="presOf" srcId="{25465040-D6E0-491F-BFEF-7AC6C4CCA63A}" destId="{F3017D3E-C05D-4C8F-B70E-1E60F1001CA2}" srcOrd="1" destOrd="0" presId="urn:microsoft.com/office/officeart/2005/8/layout/hierarchy3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CCD49FA4-94A3-4E73-8C91-3A89268FFA74}" type="presOf" srcId="{271DD4EE-57F8-40F7-845C-22470035B818}" destId="{A03DC827-6941-4A36-AFE8-7AAE941C4E0E}" srcOrd="0" destOrd="0" presId="urn:microsoft.com/office/officeart/2005/8/layout/hierarchy3"/>
    <dgm:cxn modelId="{70F064A8-A2B7-4F89-B9FD-8B9E09568FC7}" type="presOf" srcId="{7FDF271C-A7B8-4591-A64C-02DFF4691E8B}" destId="{7974BD2B-0244-4BCB-B01C-0607E3296C97}" srcOrd="1" destOrd="0" presId="urn:microsoft.com/office/officeart/2005/8/layout/hierarchy3"/>
    <dgm:cxn modelId="{6C9A63CD-A9F0-454E-9F95-EF876E44D2C3}" type="presOf" srcId="{7FDF271C-A7B8-4591-A64C-02DFF4691E8B}" destId="{DE96B33B-217C-487F-BB0A-6221B07EB71D}" srcOrd="0" destOrd="0" presId="urn:microsoft.com/office/officeart/2005/8/layout/hierarchy3"/>
    <dgm:cxn modelId="{B2E32CCF-9525-41EC-B42E-8CF037FF3B8D}" type="presOf" srcId="{25465040-D6E0-491F-BFEF-7AC6C4CCA63A}" destId="{CE28435D-B376-4163-AC41-2497B13A172F}" srcOrd="0" destOrd="0" presId="urn:microsoft.com/office/officeart/2005/8/layout/hierarchy3"/>
    <dgm:cxn modelId="{995BBFD6-AA9B-45F1-8DF1-688F0C67C254}" type="presOf" srcId="{B6168D25-DF91-4C0F-A4D9-FD1DE8A4805C}" destId="{004CAB0C-727E-414A-BAE4-C81F7A83C224}" srcOrd="0" destOrd="0" presId="urn:microsoft.com/office/officeart/2005/8/layout/hierarchy3"/>
    <dgm:cxn modelId="{74F1A4D9-DE41-4109-BC43-F98D07E2FEDB}" type="presOf" srcId="{218B3E38-4A00-4E9A-BB70-A1F2DE838927}" destId="{DDE1B986-2DD5-4C78-9E33-D403B70F0C7A}" srcOrd="1" destOrd="0" presId="urn:microsoft.com/office/officeart/2005/8/layout/hierarchy3"/>
    <dgm:cxn modelId="{C83CF9EA-2BB4-482B-8267-4DFBDC7D763C}" type="presOf" srcId="{218B3E38-4A00-4E9A-BB70-A1F2DE838927}" destId="{7DA67872-206B-414C-BFEF-8083B8E77315}" srcOrd="0" destOrd="0" presId="urn:microsoft.com/office/officeart/2005/8/layout/hierarchy3"/>
    <dgm:cxn modelId="{D1C011A3-1792-4386-A7C1-3FB0331B7F9F}" type="presParOf" srcId="{A03DC827-6941-4A36-AFE8-7AAE941C4E0E}" destId="{734847CF-A9E7-4C2C-9B57-8F81BF39A8B5}" srcOrd="0" destOrd="0" presId="urn:microsoft.com/office/officeart/2005/8/layout/hierarchy3"/>
    <dgm:cxn modelId="{C12E7157-B440-434A-8ABD-50721DD48B19}" type="presParOf" srcId="{734847CF-A9E7-4C2C-9B57-8F81BF39A8B5}" destId="{E18E96CD-3DAB-4DDE-979C-A293DF7BF4B7}" srcOrd="0" destOrd="0" presId="urn:microsoft.com/office/officeart/2005/8/layout/hierarchy3"/>
    <dgm:cxn modelId="{9129C7FD-B467-4C8F-9612-0DE5CBFB02AA}" type="presParOf" srcId="{E18E96CD-3DAB-4DDE-979C-A293DF7BF4B7}" destId="{CE28435D-B376-4163-AC41-2497B13A172F}" srcOrd="0" destOrd="0" presId="urn:microsoft.com/office/officeart/2005/8/layout/hierarchy3"/>
    <dgm:cxn modelId="{14330161-D560-4D7C-95E1-9AFE9774AC4D}" type="presParOf" srcId="{E18E96CD-3DAB-4DDE-979C-A293DF7BF4B7}" destId="{F3017D3E-C05D-4C8F-B70E-1E60F1001CA2}" srcOrd="1" destOrd="0" presId="urn:microsoft.com/office/officeart/2005/8/layout/hierarchy3"/>
    <dgm:cxn modelId="{F73495D9-D910-4A75-966A-4F61189FE665}" type="presParOf" srcId="{734847CF-A9E7-4C2C-9B57-8F81BF39A8B5}" destId="{CCB6724C-81B1-43CD-BBE2-8C1C50A33A71}" srcOrd="1" destOrd="0" presId="urn:microsoft.com/office/officeart/2005/8/layout/hierarchy3"/>
    <dgm:cxn modelId="{283AB18A-05F5-40B0-9E60-5590453D6608}" type="presParOf" srcId="{A03DC827-6941-4A36-AFE8-7AAE941C4E0E}" destId="{0B6D9A02-B65F-4C9C-9810-54E523DB11D7}" srcOrd="1" destOrd="0" presId="urn:microsoft.com/office/officeart/2005/8/layout/hierarchy3"/>
    <dgm:cxn modelId="{14547C21-8B37-407E-92AA-6A314127CF6B}" type="presParOf" srcId="{0B6D9A02-B65F-4C9C-9810-54E523DB11D7}" destId="{81161AF9-5909-4F95-808D-2D87C2624F85}" srcOrd="0" destOrd="0" presId="urn:microsoft.com/office/officeart/2005/8/layout/hierarchy3"/>
    <dgm:cxn modelId="{9CEA6DFF-4E98-49B2-A696-7BED6F185AA4}" type="presParOf" srcId="{81161AF9-5909-4F95-808D-2D87C2624F85}" destId="{7DA67872-206B-414C-BFEF-8083B8E77315}" srcOrd="0" destOrd="0" presId="urn:microsoft.com/office/officeart/2005/8/layout/hierarchy3"/>
    <dgm:cxn modelId="{AF36947A-7E23-432B-9B2D-C58430669AED}" type="presParOf" srcId="{81161AF9-5909-4F95-808D-2D87C2624F85}" destId="{DDE1B986-2DD5-4C78-9E33-D403B70F0C7A}" srcOrd="1" destOrd="0" presId="urn:microsoft.com/office/officeart/2005/8/layout/hierarchy3"/>
    <dgm:cxn modelId="{78A52DCA-0203-4416-AC51-6E1B65788127}" type="presParOf" srcId="{0B6D9A02-B65F-4C9C-9810-54E523DB11D7}" destId="{BC6457A6-4BF9-4320-99DF-01319131D181}" srcOrd="1" destOrd="0" presId="urn:microsoft.com/office/officeart/2005/8/layout/hierarchy3"/>
    <dgm:cxn modelId="{29C3782C-B83D-4F87-A49D-48B8C11AEE34}" type="presParOf" srcId="{A03DC827-6941-4A36-AFE8-7AAE941C4E0E}" destId="{A4D64898-F05F-4258-A313-F4775E47C98F}" srcOrd="2" destOrd="0" presId="urn:microsoft.com/office/officeart/2005/8/layout/hierarchy3"/>
    <dgm:cxn modelId="{7D21B0A5-E9AC-47D7-950A-4A252C442A90}" type="presParOf" srcId="{A4D64898-F05F-4258-A313-F4775E47C98F}" destId="{422DB9CF-891D-4374-BAD1-615EDE7743F1}" srcOrd="0" destOrd="0" presId="urn:microsoft.com/office/officeart/2005/8/layout/hierarchy3"/>
    <dgm:cxn modelId="{72140CCF-D528-4B38-AD4D-8B24B988D3EC}" type="presParOf" srcId="{422DB9CF-891D-4374-BAD1-615EDE7743F1}" destId="{DE96B33B-217C-487F-BB0A-6221B07EB71D}" srcOrd="0" destOrd="0" presId="urn:microsoft.com/office/officeart/2005/8/layout/hierarchy3"/>
    <dgm:cxn modelId="{C047762E-C274-4247-A0CD-20275CDF8AC5}" type="presParOf" srcId="{422DB9CF-891D-4374-BAD1-615EDE7743F1}" destId="{7974BD2B-0244-4BCB-B01C-0607E3296C97}" srcOrd="1" destOrd="0" presId="urn:microsoft.com/office/officeart/2005/8/layout/hierarchy3"/>
    <dgm:cxn modelId="{465D4845-A9C3-4C6C-B75F-79C108288C0A}" type="presParOf" srcId="{A4D64898-F05F-4258-A313-F4775E47C98F}" destId="{0FFBFF49-948B-4BEF-88EF-19630CFC44CF}" srcOrd="1" destOrd="0" presId="urn:microsoft.com/office/officeart/2005/8/layout/hierarchy3"/>
    <dgm:cxn modelId="{37DEAF9B-F681-4BAB-93DD-EEE774741CA8}" type="presParOf" srcId="{A03DC827-6941-4A36-AFE8-7AAE941C4E0E}" destId="{C59DF2F5-B35D-47BF-9682-39971CC8541C}" srcOrd="3" destOrd="0" presId="urn:microsoft.com/office/officeart/2005/8/layout/hierarchy3"/>
    <dgm:cxn modelId="{B1CB491D-F52D-43E9-A974-19855FB73862}" type="presParOf" srcId="{C59DF2F5-B35D-47BF-9682-39971CC8541C}" destId="{63D69899-A213-48D1-BD7B-3EEA9BC9240B}" srcOrd="0" destOrd="0" presId="urn:microsoft.com/office/officeart/2005/8/layout/hierarchy3"/>
    <dgm:cxn modelId="{72654FD8-171A-4A12-9194-721978405B07}" type="presParOf" srcId="{63D69899-A213-48D1-BD7B-3EEA9BC9240B}" destId="{004CAB0C-727E-414A-BAE4-C81F7A83C224}" srcOrd="0" destOrd="0" presId="urn:microsoft.com/office/officeart/2005/8/layout/hierarchy3"/>
    <dgm:cxn modelId="{9B3DB65B-9318-4960-B809-4AAEA8DD0EEB}" type="presParOf" srcId="{63D69899-A213-48D1-BD7B-3EEA9BC9240B}" destId="{EAB2509E-91BC-4428-8887-67378842D7FC}" srcOrd="1" destOrd="0" presId="urn:microsoft.com/office/officeart/2005/8/layout/hierarchy3"/>
    <dgm:cxn modelId="{2233CE98-4A7D-4F1D-925A-BA538BC77A1C}" type="presParOf" srcId="{C59DF2F5-B35D-47BF-9682-39971CC8541C}" destId="{15B89692-C86A-4107-B458-BB8DF7506AC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Mapeo de la vivienda</a:t>
          </a:r>
          <a:endParaRPr lang="es-ES" sz="1200" dirty="0">
            <a:latin typeface="Quattrocento Sans" panose="020B0604020202020204" charset="0"/>
          </a:endParaRPr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dirty="0">
            <a:latin typeface="Quattrocento Sans" panose="020B0604020202020204" charset="0"/>
          </a:endParaRPr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Diseño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Ejecución de las pruebas</a:t>
          </a:r>
          <a:endParaRPr lang="es-ES" sz="1200" dirty="0">
            <a:latin typeface="Quattrocento Sans" panose="020B0604020202020204" charset="0"/>
          </a:endParaRPr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 custT="1"/>
      <dgm:spPr/>
      <dgm:t>
        <a:bodyPr/>
        <a:lstStyle/>
        <a:p>
          <a:r>
            <a:rPr lang="es-ES" sz="1200" b="0" i="0" dirty="0">
              <a:latin typeface="Quattrocento Sans" panose="020B0604020202020204" charset="0"/>
            </a:rPr>
            <a:t>Análisis de los resultados</a:t>
          </a:r>
          <a:endParaRPr lang="es-ES" sz="1200" dirty="0">
            <a:latin typeface="Quattrocento Sans" panose="020B0604020202020204" charset="0"/>
          </a:endParaRPr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EC6F4-C02D-4AAE-BBFA-25B753F7A16E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40F480B9-5185-4903-84F4-F28DE27221CC}">
      <dgm:prSet/>
      <dgm:spPr/>
      <dgm:t>
        <a:bodyPr/>
        <a:lstStyle/>
        <a:p>
          <a:r>
            <a:rPr lang="en-GB" b="0" i="0" dirty="0"/>
            <a:t>Early research on adaptability and on Bluetooth technology. </a:t>
          </a:r>
          <a:endParaRPr lang="es-ES" dirty="0"/>
        </a:p>
      </dgm:t>
    </dgm:pt>
    <dgm:pt modelId="{32721A24-0FEA-4D0A-91AC-5BEDBC3B1509}" type="parTrans" cxnId="{F55E7FEB-6D9B-4070-A66E-C088FC4807D6}">
      <dgm:prSet/>
      <dgm:spPr/>
      <dgm:t>
        <a:bodyPr/>
        <a:lstStyle/>
        <a:p>
          <a:endParaRPr lang="es-ES"/>
        </a:p>
      </dgm:t>
    </dgm:pt>
    <dgm:pt modelId="{F8F22EF7-3119-4F2E-BEA7-84827630CD99}" type="sibTrans" cxnId="{F55E7FEB-6D9B-4070-A66E-C088FC4807D6}">
      <dgm:prSet/>
      <dgm:spPr/>
      <dgm:t>
        <a:bodyPr/>
        <a:lstStyle/>
        <a:p>
          <a:endParaRPr lang="es-ES"/>
        </a:p>
      </dgm:t>
    </dgm:pt>
    <dgm:pt modelId="{4FE625AE-B256-46B5-B961-8C1705F8C13B}">
      <dgm:prSet/>
      <dgm:spPr/>
      <dgm:t>
        <a:bodyPr/>
        <a:lstStyle/>
        <a:p>
          <a:r>
            <a:rPr lang="en-GB" b="0" i="0" dirty="0"/>
            <a:t>Applications that allow us to test the accuracy of the beacons.</a:t>
          </a:r>
          <a:endParaRPr lang="es-ES" dirty="0"/>
        </a:p>
      </dgm:t>
    </dgm:pt>
    <dgm:pt modelId="{7C8CAFD8-44CD-4116-8F7B-260CFB8E1920}" type="parTrans" cxnId="{3577E339-F313-421D-8FFC-49A160D76F52}">
      <dgm:prSet/>
      <dgm:spPr/>
      <dgm:t>
        <a:bodyPr/>
        <a:lstStyle/>
        <a:p>
          <a:endParaRPr lang="es-ES"/>
        </a:p>
      </dgm:t>
    </dgm:pt>
    <dgm:pt modelId="{910A2A32-B4B0-4E86-93A2-83E7DBEE7F47}" type="sibTrans" cxnId="{3577E339-F313-421D-8FFC-49A160D76F52}">
      <dgm:prSet/>
      <dgm:spPr/>
      <dgm:t>
        <a:bodyPr/>
        <a:lstStyle/>
        <a:p>
          <a:endParaRPr lang="es-ES"/>
        </a:p>
      </dgm:t>
    </dgm:pt>
    <dgm:pt modelId="{F840A262-8447-467E-8CD1-6C1102C35342}">
      <dgm:prSet/>
      <dgm:spPr/>
      <dgm:t>
        <a:bodyPr/>
        <a:lstStyle/>
        <a:p>
          <a:r>
            <a:rPr lang="en-GB" b="0" i="0" u="sng" dirty="0">
              <a:highlight>
                <a:srgbClr val="CC95ED"/>
              </a:highlight>
            </a:rPr>
            <a:t>Evaluation</a:t>
          </a:r>
          <a:r>
            <a:rPr lang="en-GB" b="0" i="0" dirty="0"/>
            <a:t> of the application.</a:t>
          </a:r>
          <a:endParaRPr lang="es-ES" dirty="0"/>
        </a:p>
      </dgm:t>
    </dgm:pt>
    <dgm:pt modelId="{60ECE8FA-58D3-4ADB-A5AB-AAA314D6ABED}" type="parTrans" cxnId="{231381AF-FA21-45FD-AC17-4894CF6D0DF5}">
      <dgm:prSet/>
      <dgm:spPr/>
      <dgm:t>
        <a:bodyPr/>
        <a:lstStyle/>
        <a:p>
          <a:endParaRPr lang="es-ES"/>
        </a:p>
      </dgm:t>
    </dgm:pt>
    <dgm:pt modelId="{B351DFCA-8311-4F35-B05C-EB575BB6B63B}" type="sibTrans" cxnId="{231381AF-FA21-45FD-AC17-4894CF6D0DF5}">
      <dgm:prSet/>
      <dgm:spPr/>
      <dgm:t>
        <a:bodyPr/>
        <a:lstStyle/>
        <a:p>
          <a:endParaRPr lang="es-ES"/>
        </a:p>
      </dgm:t>
    </dgm:pt>
    <dgm:pt modelId="{E329FE42-B82D-44DF-8112-D0F6536418DB}">
      <dgm:prSet/>
      <dgm:spPr/>
      <dgm:t>
        <a:bodyPr/>
        <a:lstStyle/>
        <a:p>
          <a:r>
            <a:rPr lang="en-GB" b="0" i="0" dirty="0"/>
            <a:t>Adaptation of the </a:t>
          </a:r>
          <a:r>
            <a:rPr lang="en-GB" b="0" i="0" u="sng" dirty="0">
              <a:highlight>
                <a:srgbClr val="CC95ED"/>
              </a:highlight>
            </a:rPr>
            <a:t>server</a:t>
          </a:r>
          <a:r>
            <a:rPr lang="en-GB" b="0" i="0" dirty="0"/>
            <a:t> code.</a:t>
          </a:r>
          <a:endParaRPr lang="es-ES" dirty="0"/>
        </a:p>
      </dgm:t>
    </dgm:pt>
    <dgm:pt modelId="{DF653A61-F163-4BC5-BDDB-504B43550AB7}" type="parTrans" cxnId="{98BEF907-C20E-4B20-B419-F4DA9A8DBBF1}">
      <dgm:prSet/>
      <dgm:spPr/>
      <dgm:t>
        <a:bodyPr/>
        <a:lstStyle/>
        <a:p>
          <a:endParaRPr lang="es-ES"/>
        </a:p>
      </dgm:t>
    </dgm:pt>
    <dgm:pt modelId="{94BBFB75-5E46-4B02-AD9E-BE71BCE94379}" type="sibTrans" cxnId="{98BEF907-C20E-4B20-B419-F4DA9A8DBBF1}">
      <dgm:prSet/>
      <dgm:spPr/>
      <dgm:t>
        <a:bodyPr/>
        <a:lstStyle/>
        <a:p>
          <a:endParaRPr lang="es-ES"/>
        </a:p>
      </dgm:t>
    </dgm:pt>
    <dgm:pt modelId="{1A270EF2-B54C-42C5-90A0-BEAEEE0EA7F7}">
      <dgm:prSet/>
      <dgm:spPr/>
      <dgm:t>
        <a:bodyPr/>
        <a:lstStyle/>
        <a:p>
          <a:r>
            <a:rPr lang="en-GB" b="0" i="0" dirty="0"/>
            <a:t>Mute and how to use functionalities and code necessary regarding </a:t>
          </a:r>
          <a:r>
            <a:rPr lang="en-GB" b="0" i="0" u="sng" dirty="0">
              <a:highlight>
                <a:srgbClr val="CC95ED"/>
              </a:highlight>
            </a:rPr>
            <a:t>route monitoring</a:t>
          </a:r>
          <a:r>
            <a:rPr lang="en-GB" b="0" i="0" dirty="0"/>
            <a:t> in the </a:t>
          </a:r>
          <a:r>
            <a:rPr lang="en-GB" b="0" i="0" u="none" dirty="0"/>
            <a:t>client</a:t>
          </a:r>
          <a:r>
            <a:rPr lang="en-GB" b="0" i="0" dirty="0"/>
            <a:t>.</a:t>
          </a:r>
          <a:endParaRPr lang="es-ES" dirty="0"/>
        </a:p>
      </dgm:t>
    </dgm:pt>
    <dgm:pt modelId="{FD42FB86-9E66-45EA-9587-C007FF3559D1}" type="parTrans" cxnId="{F7D0C692-9D6A-4B2A-ACE5-853E7DD64A80}">
      <dgm:prSet/>
      <dgm:spPr/>
      <dgm:t>
        <a:bodyPr/>
        <a:lstStyle/>
        <a:p>
          <a:endParaRPr lang="es-ES"/>
        </a:p>
      </dgm:t>
    </dgm:pt>
    <dgm:pt modelId="{E73DDF7A-6799-4674-B561-61F594E7DF3B}" type="sibTrans" cxnId="{F7D0C692-9D6A-4B2A-ACE5-853E7DD64A80}">
      <dgm:prSet/>
      <dgm:spPr/>
      <dgm:t>
        <a:bodyPr/>
        <a:lstStyle/>
        <a:p>
          <a:endParaRPr lang="es-ES"/>
        </a:p>
      </dgm:t>
    </dgm:pt>
    <dgm:pt modelId="{E58C3805-475E-4689-8BA4-18F76034A3D4}" type="pres">
      <dgm:prSet presAssocID="{507EC6F4-C02D-4AAE-BBFA-25B753F7A16E}" presName="vert0" presStyleCnt="0">
        <dgm:presLayoutVars>
          <dgm:dir/>
          <dgm:animOne val="branch"/>
          <dgm:animLvl val="lvl"/>
        </dgm:presLayoutVars>
      </dgm:prSet>
      <dgm:spPr/>
    </dgm:pt>
    <dgm:pt modelId="{4F5A4815-2E29-479E-8863-7ABAC99F7CE4}" type="pres">
      <dgm:prSet presAssocID="{40F480B9-5185-4903-84F4-F28DE27221CC}" presName="thickLine" presStyleLbl="alignNode1" presStyleIdx="0" presStyleCnt="5"/>
      <dgm:spPr/>
    </dgm:pt>
    <dgm:pt modelId="{D66CD0F7-A12D-47C9-ACC4-BB160D692280}" type="pres">
      <dgm:prSet presAssocID="{40F480B9-5185-4903-84F4-F28DE27221CC}" presName="horz1" presStyleCnt="0"/>
      <dgm:spPr/>
    </dgm:pt>
    <dgm:pt modelId="{29C823AE-3170-4FA5-A755-C88A48738C1C}" type="pres">
      <dgm:prSet presAssocID="{40F480B9-5185-4903-84F4-F28DE27221CC}" presName="tx1" presStyleLbl="revTx" presStyleIdx="0" presStyleCnt="5"/>
      <dgm:spPr/>
    </dgm:pt>
    <dgm:pt modelId="{A4DBB364-FFFB-417D-852F-C0384278785F}" type="pres">
      <dgm:prSet presAssocID="{40F480B9-5185-4903-84F4-F28DE27221CC}" presName="vert1" presStyleCnt="0"/>
      <dgm:spPr/>
    </dgm:pt>
    <dgm:pt modelId="{7E9CF8A5-4FD9-40AC-8300-36ABA36A05F2}" type="pres">
      <dgm:prSet presAssocID="{4FE625AE-B256-46B5-B961-8C1705F8C13B}" presName="thickLine" presStyleLbl="alignNode1" presStyleIdx="1" presStyleCnt="5"/>
      <dgm:spPr/>
    </dgm:pt>
    <dgm:pt modelId="{396DAEFD-05E0-4EAD-B182-119C4E572C6E}" type="pres">
      <dgm:prSet presAssocID="{4FE625AE-B256-46B5-B961-8C1705F8C13B}" presName="horz1" presStyleCnt="0"/>
      <dgm:spPr/>
    </dgm:pt>
    <dgm:pt modelId="{6FAA08E1-B284-4112-823F-2EDB0376823E}" type="pres">
      <dgm:prSet presAssocID="{4FE625AE-B256-46B5-B961-8C1705F8C13B}" presName="tx1" presStyleLbl="revTx" presStyleIdx="1" presStyleCnt="5"/>
      <dgm:spPr/>
    </dgm:pt>
    <dgm:pt modelId="{79E39EA6-18B0-4DAC-B6D6-E488C4AE0A40}" type="pres">
      <dgm:prSet presAssocID="{4FE625AE-B256-46B5-B961-8C1705F8C13B}" presName="vert1" presStyleCnt="0"/>
      <dgm:spPr/>
    </dgm:pt>
    <dgm:pt modelId="{37D0203A-F1DD-42F6-8B28-A2C3831AF40E}" type="pres">
      <dgm:prSet presAssocID="{1A270EF2-B54C-42C5-90A0-BEAEEE0EA7F7}" presName="thickLine" presStyleLbl="alignNode1" presStyleIdx="2" presStyleCnt="5"/>
      <dgm:spPr/>
    </dgm:pt>
    <dgm:pt modelId="{71FEA2D9-7356-4EA5-ACA6-762357D02192}" type="pres">
      <dgm:prSet presAssocID="{1A270EF2-B54C-42C5-90A0-BEAEEE0EA7F7}" presName="horz1" presStyleCnt="0"/>
      <dgm:spPr/>
    </dgm:pt>
    <dgm:pt modelId="{F61C7BB7-4804-4ABF-B4FC-152C120EF1C4}" type="pres">
      <dgm:prSet presAssocID="{1A270EF2-B54C-42C5-90A0-BEAEEE0EA7F7}" presName="tx1" presStyleLbl="revTx" presStyleIdx="2" presStyleCnt="5"/>
      <dgm:spPr/>
    </dgm:pt>
    <dgm:pt modelId="{B8B9F9BC-A5CB-458D-A999-AE33B4441EDE}" type="pres">
      <dgm:prSet presAssocID="{1A270EF2-B54C-42C5-90A0-BEAEEE0EA7F7}" presName="vert1" presStyleCnt="0"/>
      <dgm:spPr/>
    </dgm:pt>
    <dgm:pt modelId="{227989B5-83ED-41ED-89B7-2065203DBAF4}" type="pres">
      <dgm:prSet presAssocID="{E329FE42-B82D-44DF-8112-D0F6536418DB}" presName="thickLine" presStyleLbl="alignNode1" presStyleIdx="3" presStyleCnt="5"/>
      <dgm:spPr/>
    </dgm:pt>
    <dgm:pt modelId="{7B778FAC-AB7A-4257-AD81-BD814CD4E3BF}" type="pres">
      <dgm:prSet presAssocID="{E329FE42-B82D-44DF-8112-D0F6536418DB}" presName="horz1" presStyleCnt="0"/>
      <dgm:spPr/>
    </dgm:pt>
    <dgm:pt modelId="{08EA734C-D6D0-4A8D-9073-BF51B3BEFD5F}" type="pres">
      <dgm:prSet presAssocID="{E329FE42-B82D-44DF-8112-D0F6536418DB}" presName="tx1" presStyleLbl="revTx" presStyleIdx="3" presStyleCnt="5"/>
      <dgm:spPr/>
    </dgm:pt>
    <dgm:pt modelId="{12D6E2FD-7BBF-4CCF-994D-FF40FD7B171E}" type="pres">
      <dgm:prSet presAssocID="{E329FE42-B82D-44DF-8112-D0F6536418DB}" presName="vert1" presStyleCnt="0"/>
      <dgm:spPr/>
    </dgm:pt>
    <dgm:pt modelId="{6418D09F-F7A9-405E-BA47-7598CC26A109}" type="pres">
      <dgm:prSet presAssocID="{F840A262-8447-467E-8CD1-6C1102C35342}" presName="thickLine" presStyleLbl="alignNode1" presStyleIdx="4" presStyleCnt="5"/>
      <dgm:spPr/>
    </dgm:pt>
    <dgm:pt modelId="{A3DA93E0-6E8C-486B-8566-09EB500CAA03}" type="pres">
      <dgm:prSet presAssocID="{F840A262-8447-467E-8CD1-6C1102C35342}" presName="horz1" presStyleCnt="0"/>
      <dgm:spPr/>
    </dgm:pt>
    <dgm:pt modelId="{1DAE29DE-17CA-4955-B3A4-6E962056C8F6}" type="pres">
      <dgm:prSet presAssocID="{F840A262-8447-467E-8CD1-6C1102C35342}" presName="tx1" presStyleLbl="revTx" presStyleIdx="4" presStyleCnt="5"/>
      <dgm:spPr/>
    </dgm:pt>
    <dgm:pt modelId="{AFC44F6C-8EAF-4270-9A20-C00402FB6F95}" type="pres">
      <dgm:prSet presAssocID="{F840A262-8447-467E-8CD1-6C1102C35342}" presName="vert1" presStyleCnt="0"/>
      <dgm:spPr/>
    </dgm:pt>
  </dgm:ptLst>
  <dgm:cxnLst>
    <dgm:cxn modelId="{98BEF907-C20E-4B20-B419-F4DA9A8DBBF1}" srcId="{507EC6F4-C02D-4AAE-BBFA-25B753F7A16E}" destId="{E329FE42-B82D-44DF-8112-D0F6536418DB}" srcOrd="3" destOrd="0" parTransId="{DF653A61-F163-4BC5-BDDB-504B43550AB7}" sibTransId="{94BBFB75-5E46-4B02-AD9E-BE71BCE94379}"/>
    <dgm:cxn modelId="{3577E339-F313-421D-8FFC-49A160D76F52}" srcId="{507EC6F4-C02D-4AAE-BBFA-25B753F7A16E}" destId="{4FE625AE-B256-46B5-B961-8C1705F8C13B}" srcOrd="1" destOrd="0" parTransId="{7C8CAFD8-44CD-4116-8F7B-260CFB8E1920}" sibTransId="{910A2A32-B4B0-4E86-93A2-83E7DBEE7F47}"/>
    <dgm:cxn modelId="{AF896A68-AC72-421F-A181-043632A9C52E}" type="presOf" srcId="{F840A262-8447-467E-8CD1-6C1102C35342}" destId="{1DAE29DE-17CA-4955-B3A4-6E962056C8F6}" srcOrd="0" destOrd="0" presId="urn:microsoft.com/office/officeart/2008/layout/LinedList"/>
    <dgm:cxn modelId="{AC0DA08D-1ADE-4F2E-9E21-115C0678B741}" type="presOf" srcId="{1A270EF2-B54C-42C5-90A0-BEAEEE0EA7F7}" destId="{F61C7BB7-4804-4ABF-B4FC-152C120EF1C4}" srcOrd="0" destOrd="0" presId="urn:microsoft.com/office/officeart/2008/layout/LinedList"/>
    <dgm:cxn modelId="{863BA08D-2113-44EF-96C2-5CF1AA26BB5F}" type="presOf" srcId="{40F480B9-5185-4903-84F4-F28DE27221CC}" destId="{29C823AE-3170-4FA5-A755-C88A48738C1C}" srcOrd="0" destOrd="0" presId="urn:microsoft.com/office/officeart/2008/layout/LinedList"/>
    <dgm:cxn modelId="{F7D0C692-9D6A-4B2A-ACE5-853E7DD64A80}" srcId="{507EC6F4-C02D-4AAE-BBFA-25B753F7A16E}" destId="{1A270EF2-B54C-42C5-90A0-BEAEEE0EA7F7}" srcOrd="2" destOrd="0" parTransId="{FD42FB86-9E66-45EA-9587-C007FF3559D1}" sibTransId="{E73DDF7A-6799-4674-B561-61F594E7DF3B}"/>
    <dgm:cxn modelId="{231381AF-FA21-45FD-AC17-4894CF6D0DF5}" srcId="{507EC6F4-C02D-4AAE-BBFA-25B753F7A16E}" destId="{F840A262-8447-467E-8CD1-6C1102C35342}" srcOrd="4" destOrd="0" parTransId="{60ECE8FA-58D3-4ADB-A5AB-AAA314D6ABED}" sibTransId="{B351DFCA-8311-4F35-B05C-EB575BB6B63B}"/>
    <dgm:cxn modelId="{5B33D8B8-0533-4B81-8CEF-3C9DED6C4F47}" type="presOf" srcId="{E329FE42-B82D-44DF-8112-D0F6536418DB}" destId="{08EA734C-D6D0-4A8D-9073-BF51B3BEFD5F}" srcOrd="0" destOrd="0" presId="urn:microsoft.com/office/officeart/2008/layout/LinedList"/>
    <dgm:cxn modelId="{ED9FA7D5-8ABF-46A2-8A51-F1FE7AAD51C1}" type="presOf" srcId="{507EC6F4-C02D-4AAE-BBFA-25B753F7A16E}" destId="{E58C3805-475E-4689-8BA4-18F76034A3D4}" srcOrd="0" destOrd="0" presId="urn:microsoft.com/office/officeart/2008/layout/LinedList"/>
    <dgm:cxn modelId="{F55E7FEB-6D9B-4070-A66E-C088FC4807D6}" srcId="{507EC6F4-C02D-4AAE-BBFA-25B753F7A16E}" destId="{40F480B9-5185-4903-84F4-F28DE27221CC}" srcOrd="0" destOrd="0" parTransId="{32721A24-0FEA-4D0A-91AC-5BEDBC3B1509}" sibTransId="{F8F22EF7-3119-4F2E-BEA7-84827630CD99}"/>
    <dgm:cxn modelId="{C38E8BFC-5A15-4239-9D1B-2560E41A2E9A}" type="presOf" srcId="{4FE625AE-B256-46B5-B961-8C1705F8C13B}" destId="{6FAA08E1-B284-4112-823F-2EDB0376823E}" srcOrd="0" destOrd="0" presId="urn:microsoft.com/office/officeart/2008/layout/LinedList"/>
    <dgm:cxn modelId="{9B2BF208-937C-4FA8-8964-5DFEAF599BDA}" type="presParOf" srcId="{E58C3805-475E-4689-8BA4-18F76034A3D4}" destId="{4F5A4815-2E29-479E-8863-7ABAC99F7CE4}" srcOrd="0" destOrd="0" presId="urn:microsoft.com/office/officeart/2008/layout/LinedList"/>
    <dgm:cxn modelId="{CCA46072-7E17-4E35-B40A-273B27A1BFB8}" type="presParOf" srcId="{E58C3805-475E-4689-8BA4-18F76034A3D4}" destId="{D66CD0F7-A12D-47C9-ACC4-BB160D692280}" srcOrd="1" destOrd="0" presId="urn:microsoft.com/office/officeart/2008/layout/LinedList"/>
    <dgm:cxn modelId="{5B838ABE-7AA3-4AB3-A8D7-1F0565121F50}" type="presParOf" srcId="{D66CD0F7-A12D-47C9-ACC4-BB160D692280}" destId="{29C823AE-3170-4FA5-A755-C88A48738C1C}" srcOrd="0" destOrd="0" presId="urn:microsoft.com/office/officeart/2008/layout/LinedList"/>
    <dgm:cxn modelId="{C4716468-A307-4A41-B225-8C3D1F3C3A20}" type="presParOf" srcId="{D66CD0F7-A12D-47C9-ACC4-BB160D692280}" destId="{A4DBB364-FFFB-417D-852F-C0384278785F}" srcOrd="1" destOrd="0" presId="urn:microsoft.com/office/officeart/2008/layout/LinedList"/>
    <dgm:cxn modelId="{29EF779A-02FC-413D-9957-3E65DEF22E9D}" type="presParOf" srcId="{E58C3805-475E-4689-8BA4-18F76034A3D4}" destId="{7E9CF8A5-4FD9-40AC-8300-36ABA36A05F2}" srcOrd="2" destOrd="0" presId="urn:microsoft.com/office/officeart/2008/layout/LinedList"/>
    <dgm:cxn modelId="{6350916B-AB92-40CC-B5E9-D1687B6DA983}" type="presParOf" srcId="{E58C3805-475E-4689-8BA4-18F76034A3D4}" destId="{396DAEFD-05E0-4EAD-B182-119C4E572C6E}" srcOrd="3" destOrd="0" presId="urn:microsoft.com/office/officeart/2008/layout/LinedList"/>
    <dgm:cxn modelId="{B584EADC-04A8-49D0-BE31-4922561117B7}" type="presParOf" srcId="{396DAEFD-05E0-4EAD-B182-119C4E572C6E}" destId="{6FAA08E1-B284-4112-823F-2EDB0376823E}" srcOrd="0" destOrd="0" presId="urn:microsoft.com/office/officeart/2008/layout/LinedList"/>
    <dgm:cxn modelId="{1BDA0501-95DE-4780-BB32-AEB3B2ED3601}" type="presParOf" srcId="{396DAEFD-05E0-4EAD-B182-119C4E572C6E}" destId="{79E39EA6-18B0-4DAC-B6D6-E488C4AE0A40}" srcOrd="1" destOrd="0" presId="urn:microsoft.com/office/officeart/2008/layout/LinedList"/>
    <dgm:cxn modelId="{CDB5A3F0-3A32-44CB-B718-17113BEDFDBE}" type="presParOf" srcId="{E58C3805-475E-4689-8BA4-18F76034A3D4}" destId="{37D0203A-F1DD-42F6-8B28-A2C3831AF40E}" srcOrd="4" destOrd="0" presId="urn:microsoft.com/office/officeart/2008/layout/LinedList"/>
    <dgm:cxn modelId="{69AD75F5-D59E-4068-A83C-D75E68681B52}" type="presParOf" srcId="{E58C3805-475E-4689-8BA4-18F76034A3D4}" destId="{71FEA2D9-7356-4EA5-ACA6-762357D02192}" srcOrd="5" destOrd="0" presId="urn:microsoft.com/office/officeart/2008/layout/LinedList"/>
    <dgm:cxn modelId="{F3D52AFD-E49A-425A-B981-AF904547D8A4}" type="presParOf" srcId="{71FEA2D9-7356-4EA5-ACA6-762357D02192}" destId="{F61C7BB7-4804-4ABF-B4FC-152C120EF1C4}" srcOrd="0" destOrd="0" presId="urn:microsoft.com/office/officeart/2008/layout/LinedList"/>
    <dgm:cxn modelId="{2549A51D-7823-46C2-AAB4-73969DBDF597}" type="presParOf" srcId="{71FEA2D9-7356-4EA5-ACA6-762357D02192}" destId="{B8B9F9BC-A5CB-458D-A999-AE33B4441EDE}" srcOrd="1" destOrd="0" presId="urn:microsoft.com/office/officeart/2008/layout/LinedList"/>
    <dgm:cxn modelId="{27A566E1-BB3A-487B-82E8-6C663D09D531}" type="presParOf" srcId="{E58C3805-475E-4689-8BA4-18F76034A3D4}" destId="{227989B5-83ED-41ED-89B7-2065203DBAF4}" srcOrd="6" destOrd="0" presId="urn:microsoft.com/office/officeart/2008/layout/LinedList"/>
    <dgm:cxn modelId="{A8C59D7D-A39C-4C8F-AF8B-31B9B0F9A936}" type="presParOf" srcId="{E58C3805-475E-4689-8BA4-18F76034A3D4}" destId="{7B778FAC-AB7A-4257-AD81-BD814CD4E3BF}" srcOrd="7" destOrd="0" presId="urn:microsoft.com/office/officeart/2008/layout/LinedList"/>
    <dgm:cxn modelId="{5135F7D5-7954-4EEB-B7BC-63C2DFD8FCE9}" type="presParOf" srcId="{7B778FAC-AB7A-4257-AD81-BD814CD4E3BF}" destId="{08EA734C-D6D0-4A8D-9073-BF51B3BEFD5F}" srcOrd="0" destOrd="0" presId="urn:microsoft.com/office/officeart/2008/layout/LinedList"/>
    <dgm:cxn modelId="{3EE5D269-BA01-44ED-8B2C-CCCBDA878498}" type="presParOf" srcId="{7B778FAC-AB7A-4257-AD81-BD814CD4E3BF}" destId="{12D6E2FD-7BBF-4CCF-994D-FF40FD7B171E}" srcOrd="1" destOrd="0" presId="urn:microsoft.com/office/officeart/2008/layout/LinedList"/>
    <dgm:cxn modelId="{1BE7D11F-9B28-41CC-A420-E3A9F46E4A02}" type="presParOf" srcId="{E58C3805-475E-4689-8BA4-18F76034A3D4}" destId="{6418D09F-F7A9-405E-BA47-7598CC26A109}" srcOrd="8" destOrd="0" presId="urn:microsoft.com/office/officeart/2008/layout/LinedList"/>
    <dgm:cxn modelId="{726B84E8-3364-4574-B51D-81598A4D7A21}" type="presParOf" srcId="{E58C3805-475E-4689-8BA4-18F76034A3D4}" destId="{A3DA93E0-6E8C-486B-8566-09EB500CAA03}" srcOrd="9" destOrd="0" presId="urn:microsoft.com/office/officeart/2008/layout/LinedList"/>
    <dgm:cxn modelId="{8E455833-25E5-4FD7-AF79-7D60FCC8CA34}" type="presParOf" srcId="{A3DA93E0-6E8C-486B-8566-09EB500CAA03}" destId="{1DAE29DE-17CA-4955-B3A4-6E962056C8F6}" srcOrd="0" destOrd="0" presId="urn:microsoft.com/office/officeart/2008/layout/LinedList"/>
    <dgm:cxn modelId="{C590354C-9F31-45ED-B511-C760AEA8ADFF}" type="presParOf" srcId="{A3DA93E0-6E8C-486B-8566-09EB500CAA03}" destId="{AFC44F6C-8EAF-4270-9A20-C00402FB6F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435D-B376-4163-AC41-2497B13A172F}">
      <dsp:nvSpPr>
        <dsp:cNvPr id="0" name=""/>
        <dsp:cNvSpPr/>
      </dsp:nvSpPr>
      <dsp:spPr>
        <a:xfrm>
          <a:off x="113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20219" y="201456"/>
        <a:ext cx="1265091" cy="613459"/>
      </dsp:txXfrm>
    </dsp:sp>
    <dsp:sp modelId="{7DA67872-206B-414C-BFEF-8083B8E77315}">
      <dsp:nvSpPr>
        <dsp:cNvPr id="0" name=""/>
        <dsp:cNvSpPr/>
      </dsp:nvSpPr>
      <dsp:spPr>
        <a:xfrm>
          <a:off x="1630213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1649299" y="201456"/>
        <a:ext cx="1265091" cy="613459"/>
      </dsp:txXfrm>
    </dsp:sp>
    <dsp:sp modelId="{DE96B33B-217C-487F-BB0A-6221B07EB71D}">
      <dsp:nvSpPr>
        <dsp:cNvPr id="0" name=""/>
        <dsp:cNvSpPr/>
      </dsp:nvSpPr>
      <dsp:spPr>
        <a:xfrm>
          <a:off x="325929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278378" y="201456"/>
        <a:ext cx="1265091" cy="613459"/>
      </dsp:txXfrm>
    </dsp:sp>
    <dsp:sp modelId="{004CAB0C-727E-414A-BAE4-C81F7A83C224}">
      <dsp:nvSpPr>
        <dsp:cNvPr id="0" name=""/>
        <dsp:cNvSpPr/>
      </dsp:nvSpPr>
      <dsp:spPr>
        <a:xfrm>
          <a:off x="4888372" y="182370"/>
          <a:ext cx="1303263" cy="651631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4907458" y="201456"/>
        <a:ext cx="1265091" cy="613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Mapeo de la vivienda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Generación de los archivos XML para el servidor y el cliente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Diseño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Ejecución de las pruebas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>
              <a:latin typeface="Quattrocento Sans" panose="020B0604020202020204" charset="0"/>
            </a:rPr>
            <a:t>Análisis de los resultados</a:t>
          </a:r>
          <a:endParaRPr lang="es-ES" sz="1200" kern="1200" dirty="0">
            <a:latin typeface="Quattrocento Sans" panose="020B0604020202020204" charset="0"/>
          </a:endParaRPr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A4815-2E29-479E-8863-7ABAC99F7CE4}">
      <dsp:nvSpPr>
        <dsp:cNvPr id="0" name=""/>
        <dsp:cNvSpPr/>
      </dsp:nvSpPr>
      <dsp:spPr>
        <a:xfrm>
          <a:off x="0" y="243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23AE-3170-4FA5-A755-C88A48738C1C}">
      <dsp:nvSpPr>
        <dsp:cNvPr id="0" name=""/>
        <dsp:cNvSpPr/>
      </dsp:nvSpPr>
      <dsp:spPr>
        <a:xfrm>
          <a:off x="0" y="243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Early research on adaptability and on Bluetooth technology. </a:t>
          </a:r>
          <a:endParaRPr lang="es-ES" sz="1200" kern="1200" dirty="0"/>
        </a:p>
      </dsp:txBody>
      <dsp:txXfrm>
        <a:off x="0" y="243"/>
        <a:ext cx="6731809" cy="398178"/>
      </dsp:txXfrm>
    </dsp:sp>
    <dsp:sp modelId="{7E9CF8A5-4FD9-40AC-8300-36ABA36A05F2}">
      <dsp:nvSpPr>
        <dsp:cNvPr id="0" name=""/>
        <dsp:cNvSpPr/>
      </dsp:nvSpPr>
      <dsp:spPr>
        <a:xfrm>
          <a:off x="0" y="398421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A08E1-B284-4112-823F-2EDB0376823E}">
      <dsp:nvSpPr>
        <dsp:cNvPr id="0" name=""/>
        <dsp:cNvSpPr/>
      </dsp:nvSpPr>
      <dsp:spPr>
        <a:xfrm>
          <a:off x="0" y="398421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Applications that allow us to test the accuracy of the beacons.</a:t>
          </a:r>
          <a:endParaRPr lang="es-ES" sz="1200" kern="1200" dirty="0"/>
        </a:p>
      </dsp:txBody>
      <dsp:txXfrm>
        <a:off x="0" y="398421"/>
        <a:ext cx="6731809" cy="398178"/>
      </dsp:txXfrm>
    </dsp:sp>
    <dsp:sp modelId="{37D0203A-F1DD-42F6-8B28-A2C3831AF40E}">
      <dsp:nvSpPr>
        <dsp:cNvPr id="0" name=""/>
        <dsp:cNvSpPr/>
      </dsp:nvSpPr>
      <dsp:spPr>
        <a:xfrm>
          <a:off x="0" y="796600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C7BB7-4804-4ABF-B4FC-152C120EF1C4}">
      <dsp:nvSpPr>
        <dsp:cNvPr id="0" name=""/>
        <dsp:cNvSpPr/>
      </dsp:nvSpPr>
      <dsp:spPr>
        <a:xfrm>
          <a:off x="0" y="796600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Mute and how to use functionalities and code necessary regarding </a:t>
          </a:r>
          <a:r>
            <a:rPr lang="en-GB" sz="1200" b="0" i="0" u="sng" kern="1200" dirty="0">
              <a:highlight>
                <a:srgbClr val="CC95ED"/>
              </a:highlight>
            </a:rPr>
            <a:t>route monitoring</a:t>
          </a:r>
          <a:r>
            <a:rPr lang="en-GB" sz="1200" b="0" i="0" kern="1200" dirty="0"/>
            <a:t> in the </a:t>
          </a:r>
          <a:r>
            <a:rPr lang="en-GB" sz="1200" b="0" i="0" u="none" kern="1200" dirty="0"/>
            <a:t>client</a:t>
          </a:r>
          <a:r>
            <a:rPr lang="en-GB" sz="1200" b="0" i="0" kern="1200" dirty="0"/>
            <a:t>.</a:t>
          </a:r>
          <a:endParaRPr lang="es-ES" sz="1200" kern="1200" dirty="0"/>
        </a:p>
      </dsp:txBody>
      <dsp:txXfrm>
        <a:off x="0" y="796600"/>
        <a:ext cx="6731809" cy="398178"/>
      </dsp:txXfrm>
    </dsp:sp>
    <dsp:sp modelId="{227989B5-83ED-41ED-89B7-2065203DBAF4}">
      <dsp:nvSpPr>
        <dsp:cNvPr id="0" name=""/>
        <dsp:cNvSpPr/>
      </dsp:nvSpPr>
      <dsp:spPr>
        <a:xfrm>
          <a:off x="0" y="1194778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A734C-D6D0-4A8D-9073-BF51B3BEFD5F}">
      <dsp:nvSpPr>
        <dsp:cNvPr id="0" name=""/>
        <dsp:cNvSpPr/>
      </dsp:nvSpPr>
      <dsp:spPr>
        <a:xfrm>
          <a:off x="0" y="1194778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Adaptation of the </a:t>
          </a:r>
          <a:r>
            <a:rPr lang="en-GB" sz="1200" b="0" i="0" u="sng" kern="1200" dirty="0">
              <a:highlight>
                <a:srgbClr val="CC95ED"/>
              </a:highlight>
            </a:rPr>
            <a:t>server</a:t>
          </a:r>
          <a:r>
            <a:rPr lang="en-GB" sz="1200" b="0" i="0" kern="1200" dirty="0"/>
            <a:t> code.</a:t>
          </a:r>
          <a:endParaRPr lang="es-ES" sz="1200" kern="1200" dirty="0"/>
        </a:p>
      </dsp:txBody>
      <dsp:txXfrm>
        <a:off x="0" y="1194778"/>
        <a:ext cx="6731809" cy="398178"/>
      </dsp:txXfrm>
    </dsp:sp>
    <dsp:sp modelId="{6418D09F-F7A9-405E-BA47-7598CC26A109}">
      <dsp:nvSpPr>
        <dsp:cNvPr id="0" name=""/>
        <dsp:cNvSpPr/>
      </dsp:nvSpPr>
      <dsp:spPr>
        <a:xfrm>
          <a:off x="0" y="1592957"/>
          <a:ext cx="673180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E29DE-17CA-4955-B3A4-6E962056C8F6}">
      <dsp:nvSpPr>
        <dsp:cNvPr id="0" name=""/>
        <dsp:cNvSpPr/>
      </dsp:nvSpPr>
      <dsp:spPr>
        <a:xfrm>
          <a:off x="0" y="1592957"/>
          <a:ext cx="6731809" cy="398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u="sng" kern="1200" dirty="0">
              <a:highlight>
                <a:srgbClr val="CC95ED"/>
              </a:highlight>
            </a:rPr>
            <a:t>Evaluation</a:t>
          </a:r>
          <a:r>
            <a:rPr lang="en-GB" sz="1200" b="0" i="0" kern="1200" dirty="0"/>
            <a:t> of the application.</a:t>
          </a:r>
          <a:endParaRPr lang="es-ES" sz="1200" kern="1200" dirty="0"/>
        </a:p>
      </dsp:txBody>
      <dsp:txXfrm>
        <a:off x="0" y="1592957"/>
        <a:ext cx="6731809" cy="398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149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46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48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5450" y="53086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327916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313066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024796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  <p:cxnSp>
        <p:nvCxnSpPr>
          <p:cNvPr id="31" name="Google Shape;31;p5"/>
          <p:cNvCxnSpPr/>
          <p:nvPr/>
        </p:nvCxnSpPr>
        <p:spPr>
          <a:xfrm>
            <a:off x="5213527" y="53086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1381250" y="821039"/>
            <a:ext cx="6809700" cy="101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/>
              <a:t>Se encarga de generar la información completa de la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</a:rPr>
              <a:t>guía</a:t>
            </a:r>
            <a:r>
              <a:rPr lang="es-ES" sz="1800" dirty="0"/>
              <a:t> desde el origen al destino.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721421"/>
              </p:ext>
            </p:extLst>
          </p:nvPr>
        </p:nvGraphicFramePr>
        <p:xfrm>
          <a:off x="1689715" y="1555377"/>
          <a:ext cx="6192770" cy="101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Google Shape;112;p15">
            <a:extLst>
              <a:ext uri="{FF2B5EF4-FFF2-40B4-BE49-F238E27FC236}">
                <a16:creationId xmlns:a16="http://schemas.microsoft.com/office/drawing/2014/main" id="{4732C92D-2871-4E13-A6C8-4DCD5DC2259E}"/>
              </a:ext>
            </a:extLst>
          </p:cNvPr>
          <p:cNvSpPr txBox="1"/>
          <p:nvPr/>
        </p:nvSpPr>
        <p:spPr>
          <a:xfrm>
            <a:off x="708211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07768A-98EF-49CF-BBCD-FF7BCFF3BA37}"/>
              </a:ext>
            </a:extLst>
          </p:cNvPr>
          <p:cNvSpPr txBox="1"/>
          <p:nvPr/>
        </p:nvSpPr>
        <p:spPr>
          <a:xfrm>
            <a:off x="708211" y="2626193"/>
            <a:ext cx="7897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beacon14 beacon15 beacon16 beacon12 beacon11 beacon37 beacon21 beacon20 FINAL|</a:t>
            </a:r>
          </a:p>
          <a:p>
            <a:r>
              <a:rPr lang="es-ES" sz="1200" dirty="0"/>
              <a:t>Continúa recto </a:t>
            </a:r>
            <a:r>
              <a:rPr lang="es-ES" sz="1200" u="sng" dirty="0"/>
              <a:t>10.0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izquierda.@Continúa</a:t>
            </a:r>
            <a:r>
              <a:rPr lang="es-ES" sz="1200" dirty="0"/>
              <a:t> recto </a:t>
            </a:r>
            <a:r>
              <a:rPr lang="es-ES" sz="1200" u="sng" dirty="0"/>
              <a:t>5.0</a:t>
            </a:r>
            <a:r>
              <a:rPr lang="es-ES" sz="1200" dirty="0"/>
              <a:t> metros. Luego gira a la </a:t>
            </a:r>
            <a:r>
              <a:rPr lang="es-ES" sz="1200" dirty="0" err="1"/>
              <a:t>izquierda.@Gira</a:t>
            </a:r>
            <a:r>
              <a:rPr lang="es-ES" sz="1200" dirty="0"/>
              <a:t> a la </a:t>
            </a:r>
            <a:r>
              <a:rPr lang="es-ES" sz="1200" dirty="0" err="1"/>
              <a:t>izquierda.Luego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</a:t>
            </a:r>
            <a:r>
              <a:rPr lang="es-ES" sz="1200" u="sng" dirty="0" err="1"/>
              <a:t>El</a:t>
            </a:r>
            <a:r>
              <a:rPr lang="es-ES" sz="1200" u="sng" dirty="0"/>
              <a:t> ascensor está a la derecha</a:t>
            </a:r>
            <a:r>
              <a:rPr lang="es-ES" sz="1200" dirty="0"/>
              <a:t>. Sube a la planta 1.@</a:t>
            </a:r>
            <a:r>
              <a:rPr lang="es-ES" sz="1200" u="sng" dirty="0"/>
              <a:t>Gira a la derecha</a:t>
            </a:r>
            <a:r>
              <a:rPr lang="es-ES" sz="1200" dirty="0"/>
              <a:t> y avanza 5.0 metros. Espera la siguiente </a:t>
            </a:r>
            <a:r>
              <a:rPr lang="es-ES" sz="1200" dirty="0" err="1"/>
              <a:t>indicación.@Gira</a:t>
            </a:r>
            <a:r>
              <a:rPr lang="es-ES" sz="1200" dirty="0"/>
              <a:t> a la </a:t>
            </a:r>
            <a:r>
              <a:rPr lang="es-ES" sz="1200" dirty="0" err="1"/>
              <a:t>derecha.Luego</a:t>
            </a:r>
            <a:r>
              <a:rPr lang="es-ES" sz="1200" dirty="0"/>
              <a:t> continúa recto 5.0 </a:t>
            </a:r>
            <a:r>
              <a:rPr lang="es-ES" sz="1200" dirty="0" err="1"/>
              <a:t>metros.@Tu</a:t>
            </a:r>
            <a:r>
              <a:rPr lang="es-ES" sz="1200" dirty="0"/>
              <a:t> </a:t>
            </a:r>
            <a:r>
              <a:rPr lang="es-ES" sz="1200" u="sng" dirty="0"/>
              <a:t>destino está a la izquierda</a:t>
            </a:r>
            <a:r>
              <a:rPr lang="es-ES" sz="1200" dirty="0"/>
              <a:t>|</a:t>
            </a:r>
          </a:p>
          <a:p>
            <a:r>
              <a:rPr lang="es-ES" sz="1200" dirty="0" err="1"/>
              <a:t>no@no@iz@der@no@der@der@no</a:t>
            </a:r>
            <a:r>
              <a:rPr lang="es-ES" sz="1200" dirty="0"/>
              <a:t>|</a:t>
            </a:r>
          </a:p>
          <a:p>
            <a:r>
              <a:rPr lang="es-ES" sz="1200" dirty="0"/>
              <a:t>Información adicional: Muy cerca de ti se encuentra </a:t>
            </a:r>
            <a:r>
              <a:rPr lang="es-ES" sz="1200" u="sng" dirty="0" err="1"/>
              <a:t>secretaria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 </a:t>
            </a:r>
            <a:r>
              <a:rPr lang="es-ES" sz="1200" dirty="0" err="1"/>
              <a:t>conserjeria</a:t>
            </a:r>
            <a:r>
              <a:rPr lang="es-ES" sz="1200" dirty="0"/>
              <a:t>.@Información adicional: En la mitad del pasillo hay </a:t>
            </a:r>
            <a:r>
              <a:rPr lang="es-ES" sz="1200" u="sng" dirty="0"/>
              <a:t>dos escalones</a:t>
            </a:r>
            <a:r>
              <a:rPr lang="es-ES" sz="1200" dirty="0"/>
              <a:t> </a:t>
            </a:r>
            <a:r>
              <a:rPr lang="es-ES" sz="1200" dirty="0" err="1"/>
              <a:t>estrechos.@Información</a:t>
            </a:r>
            <a:r>
              <a:rPr lang="es-ES" sz="1200" dirty="0"/>
              <a:t> adicional: Muy cerca de ti se encuentran los </a:t>
            </a:r>
            <a:r>
              <a:rPr lang="es-ES" sz="1200" u="sng" dirty="0"/>
              <a:t>ascensores y las </a:t>
            </a:r>
            <a:r>
              <a:rPr lang="es-ES" sz="1200" u="sng" dirty="0" err="1"/>
              <a:t>escaleras</a:t>
            </a:r>
            <a:r>
              <a:rPr lang="es-ES" sz="1200" dirty="0" err="1"/>
              <a:t>.@Información</a:t>
            </a:r>
            <a:r>
              <a:rPr lang="es-ES" sz="1200" dirty="0"/>
              <a:t> adicional: Muy cerca de ti se encuentran los ascensores y las </a:t>
            </a:r>
            <a:r>
              <a:rPr lang="es-ES" sz="1200" dirty="0" err="1"/>
              <a:t>escaleras.@Información</a:t>
            </a:r>
            <a:r>
              <a:rPr lang="es-ES" sz="1200" dirty="0"/>
              <a:t> adicional: </a:t>
            </a:r>
            <a:r>
              <a:rPr lang="es-ES" sz="1200" dirty="0" err="1"/>
              <a:t>no@Información</a:t>
            </a:r>
            <a:r>
              <a:rPr lang="es-ES" sz="1200" dirty="0"/>
              <a:t> adicional: Muy cerca de ti se encuentra la puerta del aula 7 y aseos </a:t>
            </a:r>
            <a:r>
              <a:rPr lang="es-ES" sz="1200" dirty="0" err="1"/>
              <a:t>femeninos@no</a:t>
            </a:r>
            <a:endParaRPr lang="es-ES" sz="1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DD38BA3-103B-4444-8387-62E56DE381C8}"/>
              </a:ext>
            </a:extLst>
          </p:cNvPr>
          <p:cNvSpPr/>
          <p:nvPr/>
        </p:nvSpPr>
        <p:spPr>
          <a:xfrm>
            <a:off x="708211" y="2653553"/>
            <a:ext cx="6192770" cy="2241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E9EFB-9646-4189-BF6D-D2930F099054}"/>
              </a:ext>
            </a:extLst>
          </p:cNvPr>
          <p:cNvSpPr/>
          <p:nvPr/>
        </p:nvSpPr>
        <p:spPr>
          <a:xfrm>
            <a:off x="708211" y="2877671"/>
            <a:ext cx="7575177" cy="7261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0E7F003-6436-4E73-98B4-C207256D5C8F}"/>
              </a:ext>
            </a:extLst>
          </p:cNvPr>
          <p:cNvSpPr/>
          <p:nvPr/>
        </p:nvSpPr>
        <p:spPr>
          <a:xfrm>
            <a:off x="708211" y="3603812"/>
            <a:ext cx="2698377" cy="17343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5EA854-1D24-4416-AA2D-7F53A0511751}"/>
              </a:ext>
            </a:extLst>
          </p:cNvPr>
          <p:cNvSpPr/>
          <p:nvPr/>
        </p:nvSpPr>
        <p:spPr>
          <a:xfrm>
            <a:off x="708211" y="3777246"/>
            <a:ext cx="7835016" cy="9726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28435D-B376-4163-AC41-2497B13A17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DA67872-206B-414C-BFEF-8083B8E773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DE96B33B-217C-487F-BB0A-6221B07E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004CAB0C-727E-414A-BAE4-C81F7A83C2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6" grpId="0"/>
      <p:bldP spid="8" grpId="0" animBg="1"/>
      <p:bldP spid="9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06011"/>
            <a:ext cx="48709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>
                <a:latin typeface="Quattrocento Sans" panose="020B0604020202020204" charset="0"/>
              </a:rPr>
              <a:t>Diferencias respecto al caso anterior:</a:t>
            </a:r>
          </a:p>
          <a:p>
            <a:pPr lvl="0"/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el usuario recibe el siguiente aviso: </a:t>
            </a:r>
            <a:r>
              <a:rPr lang="es-ES" sz="1300" b="1" i="1" u="sng" dirty="0">
                <a:latin typeface="Quattrocento Sans" panose="020B0604020202020204" charset="0"/>
              </a:rPr>
              <a:t>La dirección tomada no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ha sido la correcta. Da la vuelta para volver en la dirección en la que venías. La nueva</a:t>
            </a:r>
            <a:r>
              <a:rPr lang="es-ES" sz="1300" b="1" u="sng" dirty="0">
                <a:latin typeface="Quattrocento Sans" panose="020B0604020202020204" charset="0"/>
              </a:rPr>
              <a:t> </a:t>
            </a:r>
            <a:r>
              <a:rPr lang="es-ES" sz="1300" b="1" i="1" u="sng" dirty="0">
                <a:latin typeface="Quattrocento Sans" panose="020B0604020202020204" charset="0"/>
              </a:rPr>
              <a:t>ruta comenzará cuando pulses Iniciar ruta</a:t>
            </a:r>
            <a:r>
              <a:rPr lang="es-ES" sz="1300" dirty="0">
                <a:latin typeface="Quattrocento Sans" panose="020B0604020202020204" charset="0"/>
              </a:rPr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5: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56720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056720"/>
            <a:ext cx="3096385" cy="32284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3.4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08847" y="1248022"/>
            <a:ext cx="7161977" cy="329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código de la aplicación funciona de la manera esperada.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Generación de la guía (servidor).</a:t>
            </a:r>
            <a:br>
              <a:rPr lang="es-ES" dirty="0">
                <a:latin typeface="Quattrocento Sans" panose="020B0604020202020204" charset="0"/>
              </a:rPr>
            </a:br>
            <a:r>
              <a:rPr lang="es-ES" dirty="0">
                <a:latin typeface="Quattrocento Sans" panose="020B0604020202020204" charset="0"/>
              </a:rPr>
              <a:t>	Seguimiento de la ruta y otras funcionalidades (cliente).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El mapeo del edificio juega un papel primordial.</a:t>
            </a: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Instrucciones e información anticipada reducen la sensación de desorientación.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La generalidad de la aplicación permite que se adapte tan solo generando archivos adicionales sobre el edificio.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4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3.5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59367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39528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8ABA87-303F-44EE-BA55-C1C42CAE1EAA}"/>
              </a:ext>
            </a:extLst>
          </p:cNvPr>
          <p:cNvSpPr txBox="1"/>
          <p:nvPr/>
        </p:nvSpPr>
        <p:spPr>
          <a:xfrm>
            <a:off x="1283428" y="1112791"/>
            <a:ext cx="71344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Solución satisfactoria al problema de la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navegación</a:t>
            </a:r>
            <a:r>
              <a:rPr lang="es-ES" sz="1800" dirty="0">
                <a:latin typeface="Quattrocento Sans" panose="020B0604020202020204" charset="0"/>
              </a:rPr>
              <a:t> por interiores mediante el uso de balizas Bluetooth.</a:t>
            </a:r>
          </a:p>
          <a:p>
            <a:pPr lvl="7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Posicionar a un individuo 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</a:t>
            </a:r>
            <a:r>
              <a:rPr lang="es-ES" u="sng" dirty="0" err="1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Beacons</a:t>
            </a:r>
            <a:endParaRPr lang="es-ES" u="sng" dirty="0">
              <a:solidFill>
                <a:schemeClr val="dk1"/>
              </a:solidFill>
              <a:highlight>
                <a:srgbClr val="CC95ED"/>
              </a:highlight>
              <a:latin typeface="Quattrocento Sans"/>
              <a:sym typeface="Quattrocento Sans"/>
            </a:endParaRP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Mapear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la Facultad de Informática de la UCM</a:t>
            </a:r>
          </a:p>
          <a:p>
            <a:pPr lvl="7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Generar una ruta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completa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 origen a destino.</a:t>
            </a:r>
            <a:endParaRPr lang="es-ES" dirty="0">
              <a:latin typeface="Quattrocento Sans" panose="020B0604020202020204" charset="0"/>
            </a:endParaRPr>
          </a:p>
          <a:p>
            <a:pPr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 panose="020B0604020202020204" charset="0"/>
                <a:sym typeface="Quattrocento Sans"/>
              </a:rPr>
              <a:t>A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daptada</a:t>
            </a:r>
            <a:r>
              <a:rPr lang="es-ES" sz="1800" dirty="0">
                <a:latin typeface="Quattrocento Sans" panose="020B0604020202020204" charset="0"/>
              </a:rPr>
              <a:t> e inclusiva</a:t>
            </a: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.</a:t>
            </a:r>
          </a:p>
          <a:p>
            <a:pPr lvl="1"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Ruta adaptada</a:t>
            </a:r>
          </a:p>
          <a:p>
            <a:pPr lvl="1">
              <a:buClr>
                <a:srgbClr val="CC95ED"/>
              </a:buClr>
            </a:pPr>
            <a:r>
              <a:rPr lang="es-ES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Interfaz centrada en el usuario</a:t>
            </a:r>
          </a:p>
          <a:p>
            <a:pPr>
              <a:buClr>
                <a:srgbClr val="CC95ED"/>
              </a:buClr>
            </a:pPr>
            <a:endParaRPr lang="es-ES" sz="1800" dirty="0">
              <a:solidFill>
                <a:schemeClr val="dk1"/>
              </a:solidFill>
              <a:latin typeface="Quattrocento Sans" panose="020B0604020202020204" charset="0"/>
              <a:sym typeface="Quattrocento Sans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Implementación genérica.</a:t>
            </a:r>
          </a:p>
          <a:p>
            <a:pPr>
              <a:buClr>
                <a:srgbClr val="CC95ED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	</a:t>
            </a:r>
            <a:r>
              <a:rPr lang="es-ES" strike="sngStrike" dirty="0">
                <a:solidFill>
                  <a:schemeClr val="dk1"/>
                </a:solidFill>
                <a:latin typeface="Quattrocento Sans" panose="020B0604020202020204" charset="0"/>
                <a:sym typeface="Quattrocento Sans"/>
              </a:rPr>
              <a:t>Evaluación con usuarios finales</a:t>
            </a:r>
            <a:endParaRPr lang="es-ES" sz="1800" dirty="0">
              <a:latin typeface="Quattrocen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FF8D6D-78E6-42F8-97C7-E79ABDFAB777}"/>
              </a:ext>
            </a:extLst>
          </p:cNvPr>
          <p:cNvSpPr txBox="1"/>
          <p:nvPr/>
        </p:nvSpPr>
        <p:spPr>
          <a:xfrm>
            <a:off x="1381249" y="1448365"/>
            <a:ext cx="6857315" cy="2546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Evaluación con </a:t>
            </a:r>
            <a:r>
              <a:rPr lang="es-ES" sz="1800" u="sng" dirty="0">
                <a:solidFill>
                  <a:schemeClr val="tx1"/>
                </a:solidFill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u="sng" dirty="0">
              <a:highlight>
                <a:srgbClr val="CC95ED"/>
              </a:highlight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Despliegue</a:t>
            </a:r>
            <a:r>
              <a:rPr lang="es-ES" sz="1800" dirty="0">
                <a:latin typeface="Quattrocento Sans" panose="020B0604020202020204" charset="0"/>
              </a:rPr>
              <a:t> de la aplicación en la Facultad de Informática.</a:t>
            </a:r>
          </a:p>
          <a:p>
            <a:pPr lvl="0">
              <a:lnSpc>
                <a:spcPct val="150000"/>
              </a:lnSpc>
              <a:buClr>
                <a:srgbClr val="CC95ED"/>
              </a:buClr>
            </a:pPr>
            <a:endParaRPr lang="es-ES" sz="1800" dirty="0">
              <a:latin typeface="Quattrocento Sans" panose="020B0604020202020204" charset="0"/>
            </a:endParaRPr>
          </a:p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Utilización y extensión de la aplicación en espacios más ambiciosos como museos, aeropuertos o estaciones.</a:t>
            </a:r>
          </a:p>
        </p:txBody>
      </p:sp>
    </p:spTree>
    <p:extLst>
      <p:ext uri="{BB962C8B-B14F-4D97-AF65-F5344CB8AC3E}">
        <p14:creationId xmlns:p14="http://schemas.microsoft.com/office/powerpoint/2010/main" val="336765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Individual </a:t>
            </a:r>
            <a:r>
              <a:rPr lang="es-ES" dirty="0" err="1"/>
              <a:t>work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3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0972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Belén Serrano Antón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BFD7C-0ED0-4BCD-ABC0-ED108C096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833372"/>
              </p:ext>
            </p:extLst>
          </p:nvPr>
        </p:nvGraphicFramePr>
        <p:xfrm>
          <a:off x="1381250" y="1583122"/>
          <a:ext cx="6731809" cy="199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313066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97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F5A4815-2E29-479E-8863-7ABAC99F7C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9C823AE-3170-4FA5-A755-C88A48738C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7E9CF8A5-4FD9-40AC-8300-36ABA36A05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FAA08E1-B284-4112-823F-2EDB037682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7D0203A-F1DD-42F6-8B28-A2C3831AF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61C7BB7-4804-4ABF-B4FC-152C120EF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27989B5-83ED-41ED-89B7-2065203DBA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08EA734C-D6D0-4A8D-9073-BF51B3BEFD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graphicEl>
                                              <a:dgm id="{6418D09F-F7A9-405E-BA47-7598CC26A1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1DAE29DE-17CA-4955-B3A4-6E962056C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Clara de Suso Seijas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1381250" y="1583122"/>
            <a:ext cx="7161977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/>
              <a:t>Punto1</a:t>
            </a:r>
          </a:p>
        </p:txBody>
      </p:sp>
      <p:sp>
        <p:nvSpPr>
          <p:cNvPr id="9" name="Google Shape;112;p15">
            <a:extLst>
              <a:ext uri="{FF2B5EF4-FFF2-40B4-BE49-F238E27FC236}">
                <a16:creationId xmlns:a16="http://schemas.microsoft.com/office/drawing/2014/main" id="{9008DA4A-1FBE-4461-9CAF-30A471522324}"/>
              </a:ext>
            </a:extLst>
          </p:cNvPr>
          <p:cNvSpPr txBox="1"/>
          <p:nvPr/>
        </p:nvSpPr>
        <p:spPr>
          <a:xfrm>
            <a:off x="717176" y="922668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81379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993812" y="3311958"/>
            <a:ext cx="7549412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96339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96654" y="3311958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75120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620720" y="3318274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3059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174901" y="965407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5197229" y="838313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171919" y="4068577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112;p15">
            <a:extLst>
              <a:ext uri="{FF2B5EF4-FFF2-40B4-BE49-F238E27FC236}">
                <a16:creationId xmlns:a16="http://schemas.microsoft.com/office/drawing/2014/main" id="{186EC496-CAE5-420D-9365-6EE262114F8E}"/>
              </a:ext>
            </a:extLst>
          </p:cNvPr>
          <p:cNvSpPr txBox="1"/>
          <p:nvPr/>
        </p:nvSpPr>
        <p:spPr>
          <a:xfrm>
            <a:off x="717176" y="304102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582307-1B76-43A3-AFE0-8D921C5C4B2E}"/>
              </a:ext>
            </a:extLst>
          </p:cNvPr>
          <p:cNvSpPr txBox="1"/>
          <p:nvPr/>
        </p:nvSpPr>
        <p:spPr>
          <a:xfrm>
            <a:off x="1870498" y="3705421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Planta baja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A6C5EF-636C-4DF5-A3BD-890309DC99AC}"/>
              </a:ext>
            </a:extLst>
          </p:cNvPr>
          <p:cNvSpPr txBox="1"/>
          <p:nvPr/>
        </p:nvSpPr>
        <p:spPr>
          <a:xfrm>
            <a:off x="66482" y="1410826"/>
            <a:ext cx="1081912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F54A0D-6C6F-43AF-8113-B904B1FFA646}"/>
              </a:ext>
            </a:extLst>
          </p:cNvPr>
          <p:cNvSpPr txBox="1"/>
          <p:nvPr/>
        </p:nvSpPr>
        <p:spPr>
          <a:xfrm>
            <a:off x="4136346" y="1718838"/>
            <a:ext cx="1087910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Ascensores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33143FD-9A7F-40DC-8487-523192308594}"/>
              </a:ext>
            </a:extLst>
          </p:cNvPr>
          <p:cNvSpPr txBox="1"/>
          <p:nvPr/>
        </p:nvSpPr>
        <p:spPr>
          <a:xfrm>
            <a:off x="6212383" y="585813"/>
            <a:ext cx="707796" cy="30777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Aula 7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5D7A72C-44DA-49E4-AA0D-05F3D3131776}"/>
              </a:ext>
            </a:extLst>
          </p:cNvPr>
          <p:cNvSpPr txBox="1"/>
          <p:nvPr/>
        </p:nvSpPr>
        <p:spPr>
          <a:xfrm>
            <a:off x="4099172" y="3147889"/>
            <a:ext cx="968187" cy="52322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Puerta principal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8E09D92-C15D-4CD2-8330-3945191D9225}"/>
              </a:ext>
            </a:extLst>
          </p:cNvPr>
          <p:cNvSpPr txBox="1"/>
          <p:nvPr/>
        </p:nvSpPr>
        <p:spPr>
          <a:xfrm>
            <a:off x="5822783" y="3699330"/>
            <a:ext cx="148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Quattrocento Sans" panose="020B0604020202020204" charset="0"/>
              </a:rPr>
              <a:t>Primera planta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D88EECC-7E78-45EB-B41C-DF0DC1F89A93}"/>
              </a:ext>
            </a:extLst>
          </p:cNvPr>
          <p:cNvCxnSpPr>
            <a:cxnSpLocks/>
          </p:cNvCxnSpPr>
          <p:nvPr/>
        </p:nvCxnSpPr>
        <p:spPr>
          <a:xfrm flipH="1" flipV="1">
            <a:off x="3320450" y="3162504"/>
            <a:ext cx="778723" cy="1275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33981AA-C7F5-427A-AA83-6A8B0FEAEBD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148394" y="1338085"/>
            <a:ext cx="644961" cy="22663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2B0FEA7-1D81-4356-AEE2-5BDFBAA4DA19}"/>
              </a:ext>
            </a:extLst>
          </p:cNvPr>
          <p:cNvCxnSpPr>
            <a:cxnSpLocks/>
          </p:cNvCxnSpPr>
          <p:nvPr/>
        </p:nvCxnSpPr>
        <p:spPr>
          <a:xfrm>
            <a:off x="5181451" y="1903742"/>
            <a:ext cx="96708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A629AF6-7C3D-48CB-843E-76CE45A5A7F9}"/>
              </a:ext>
            </a:extLst>
          </p:cNvPr>
          <p:cNvCxnSpPr>
            <a:cxnSpLocks/>
          </p:cNvCxnSpPr>
          <p:nvPr/>
        </p:nvCxnSpPr>
        <p:spPr>
          <a:xfrm>
            <a:off x="6310602" y="838313"/>
            <a:ext cx="0" cy="2012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20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575630" y="3261125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119822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496720" y="694695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3412749" y="578775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182BC27-4E7B-4E9F-A67B-FF616FB561A3}"/>
              </a:ext>
            </a:extLst>
          </p:cNvPr>
          <p:cNvSpPr/>
          <p:nvPr/>
        </p:nvSpPr>
        <p:spPr>
          <a:xfrm>
            <a:off x="6211212" y="650194"/>
            <a:ext cx="26063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  <p:sp>
        <p:nvSpPr>
          <p:cNvPr id="13" name="Google Shape;323;p30">
            <a:extLst>
              <a:ext uri="{FF2B5EF4-FFF2-40B4-BE49-F238E27FC236}">
                <a16:creationId xmlns:a16="http://schemas.microsoft.com/office/drawing/2014/main" id="{3BC63B04-FEF3-401C-B554-DA5FFA3A5B1B}"/>
              </a:ext>
            </a:extLst>
          </p:cNvPr>
          <p:cNvSpPr txBox="1">
            <a:spLocks/>
          </p:cNvSpPr>
          <p:nvPr/>
        </p:nvSpPr>
        <p:spPr>
          <a:xfrm>
            <a:off x="648714" y="3350912"/>
            <a:ext cx="7846572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  <p:sp>
        <p:nvSpPr>
          <p:cNvPr id="14" name="Google Shape;323;p30">
            <a:extLst>
              <a:ext uri="{FF2B5EF4-FFF2-40B4-BE49-F238E27FC236}">
                <a16:creationId xmlns:a16="http://schemas.microsoft.com/office/drawing/2014/main" id="{3E71A46A-54E7-4476-A8EC-E9D49626AC5E}"/>
              </a:ext>
            </a:extLst>
          </p:cNvPr>
          <p:cNvSpPr txBox="1">
            <a:spLocks/>
          </p:cNvSpPr>
          <p:nvPr/>
        </p:nvSpPr>
        <p:spPr>
          <a:xfrm>
            <a:off x="6211212" y="2055406"/>
            <a:ext cx="2339960" cy="1053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804EC6-3949-4673-A9B9-765FB1E3BB19}"/>
              </a:ext>
            </a:extLst>
          </p:cNvPr>
          <p:cNvSpPr/>
          <p:nvPr/>
        </p:nvSpPr>
        <p:spPr>
          <a:xfrm>
            <a:off x="62112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B53D6D6-110F-4051-8C8A-209C9ABEA04D}"/>
              </a:ext>
            </a:extLst>
          </p:cNvPr>
          <p:cNvSpPr/>
          <p:nvPr/>
        </p:nvSpPr>
        <p:spPr>
          <a:xfrm>
            <a:off x="1990728" y="248475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EF4C29E-421E-429B-9CD2-EB14C1F0819A}"/>
              </a:ext>
            </a:extLst>
          </p:cNvPr>
          <p:cNvSpPr/>
          <p:nvPr/>
        </p:nvSpPr>
        <p:spPr>
          <a:xfrm>
            <a:off x="7109012" y="86957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6588CF5-0930-45D3-99D2-E22D8D4024C2}"/>
              </a:ext>
            </a:extLst>
          </p:cNvPr>
          <p:cNvSpPr/>
          <p:nvPr/>
        </p:nvSpPr>
        <p:spPr>
          <a:xfrm>
            <a:off x="1990728" y="2092678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FDBE5-1D86-4C0D-8E2D-134D13DA5548}"/>
              </a:ext>
            </a:extLst>
          </p:cNvPr>
          <p:cNvSpPr/>
          <p:nvPr/>
        </p:nvSpPr>
        <p:spPr>
          <a:xfrm>
            <a:off x="6240998" y="1505137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EAF8E42-F797-4606-9A0E-73990ED570CB}"/>
              </a:ext>
            </a:extLst>
          </p:cNvPr>
          <p:cNvSpPr/>
          <p:nvPr/>
        </p:nvSpPr>
        <p:spPr>
          <a:xfrm>
            <a:off x="3532632" y="904359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49E74F6-ADA0-49A4-9BEE-44026C8820FB}"/>
              </a:ext>
            </a:extLst>
          </p:cNvPr>
          <p:cNvSpPr/>
          <p:nvPr/>
        </p:nvSpPr>
        <p:spPr>
          <a:xfrm>
            <a:off x="7065494" y="1517774"/>
            <a:ext cx="897800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599B3CA-88E3-41C7-A84B-EB0AC84BA40B}"/>
              </a:ext>
            </a:extLst>
          </p:cNvPr>
          <p:cNvSpPr/>
          <p:nvPr/>
        </p:nvSpPr>
        <p:spPr>
          <a:xfrm>
            <a:off x="4364171" y="915650"/>
            <a:ext cx="547001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126791B-D06D-40DF-8FC6-BA7FFE15C395}"/>
              </a:ext>
            </a:extLst>
          </p:cNvPr>
          <p:cNvSpPr/>
          <p:nvPr/>
        </p:nvSpPr>
        <p:spPr>
          <a:xfrm>
            <a:off x="6255472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609ADE-56B2-4E9C-8A53-053DC6FA52D8}"/>
              </a:ext>
            </a:extLst>
          </p:cNvPr>
          <p:cNvSpPr/>
          <p:nvPr/>
        </p:nvSpPr>
        <p:spPr>
          <a:xfrm>
            <a:off x="6642182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1AA16F2B-758F-4E21-8F8F-4F90D93ED3FB}"/>
              </a:ext>
            </a:extLst>
          </p:cNvPr>
          <p:cNvSpPr/>
          <p:nvPr/>
        </p:nvSpPr>
        <p:spPr>
          <a:xfrm>
            <a:off x="6986478" y="2545411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2B2051D7-4C5F-4454-B50C-D64F52BE6006}"/>
              </a:ext>
            </a:extLst>
          </p:cNvPr>
          <p:cNvSpPr/>
          <p:nvPr/>
        </p:nvSpPr>
        <p:spPr>
          <a:xfrm>
            <a:off x="7370880" y="2537085"/>
            <a:ext cx="297728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hacia arriba 31">
            <a:extLst>
              <a:ext uri="{FF2B5EF4-FFF2-40B4-BE49-F238E27FC236}">
                <a16:creationId xmlns:a16="http://schemas.microsoft.com/office/drawing/2014/main" id="{7BA44DC1-7914-4FE1-9886-F7E4776353CE}"/>
              </a:ext>
            </a:extLst>
          </p:cNvPr>
          <p:cNvSpPr/>
          <p:nvPr/>
        </p:nvSpPr>
        <p:spPr>
          <a:xfrm>
            <a:off x="2363188" y="2484757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hacia arriba 32">
            <a:extLst>
              <a:ext uri="{FF2B5EF4-FFF2-40B4-BE49-F238E27FC236}">
                <a16:creationId xmlns:a16="http://schemas.microsoft.com/office/drawing/2014/main" id="{7F5244B9-15F4-4842-A288-6E6FD305F329}"/>
              </a:ext>
            </a:extLst>
          </p:cNvPr>
          <p:cNvSpPr/>
          <p:nvPr/>
        </p:nvSpPr>
        <p:spPr>
          <a:xfrm>
            <a:off x="2363188" y="2106472"/>
            <a:ext cx="149332" cy="297660"/>
          </a:xfrm>
          <a:prstGeom prst="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doblada hacia arriba 33">
            <a:extLst>
              <a:ext uri="{FF2B5EF4-FFF2-40B4-BE49-F238E27FC236}">
                <a16:creationId xmlns:a16="http://schemas.microsoft.com/office/drawing/2014/main" id="{BC1E695A-7C59-4A32-8A7C-A481EBDAB7A8}"/>
              </a:ext>
            </a:extLst>
          </p:cNvPr>
          <p:cNvSpPr/>
          <p:nvPr/>
        </p:nvSpPr>
        <p:spPr>
          <a:xfrm rot="16200000">
            <a:off x="2201664" y="1779853"/>
            <a:ext cx="262078" cy="278809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doblada hacia arriba 34">
            <a:extLst>
              <a:ext uri="{FF2B5EF4-FFF2-40B4-BE49-F238E27FC236}">
                <a16:creationId xmlns:a16="http://schemas.microsoft.com/office/drawing/2014/main" id="{BFF5D73A-1B29-4EB0-BF8B-A63BEB80DB26}"/>
              </a:ext>
            </a:extLst>
          </p:cNvPr>
          <p:cNvSpPr/>
          <p:nvPr/>
        </p:nvSpPr>
        <p:spPr>
          <a:xfrm rot="10800000" flipV="1">
            <a:off x="973046" y="1606207"/>
            <a:ext cx="278805" cy="28967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doblada hacia arriba 35">
            <a:extLst>
              <a:ext uri="{FF2B5EF4-FFF2-40B4-BE49-F238E27FC236}">
                <a16:creationId xmlns:a16="http://schemas.microsoft.com/office/drawing/2014/main" id="{77FDF8A2-43A7-4A71-B98E-E9BD4BD58C59}"/>
              </a:ext>
            </a:extLst>
          </p:cNvPr>
          <p:cNvSpPr/>
          <p:nvPr/>
        </p:nvSpPr>
        <p:spPr>
          <a:xfrm rot="16200000">
            <a:off x="1843703" y="2143662"/>
            <a:ext cx="980647" cy="281454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doblada hacia arriba 36">
            <a:extLst>
              <a:ext uri="{FF2B5EF4-FFF2-40B4-BE49-F238E27FC236}">
                <a16:creationId xmlns:a16="http://schemas.microsoft.com/office/drawing/2014/main" id="{37AF40E8-688D-4FE6-B510-355D80078D57}"/>
              </a:ext>
            </a:extLst>
          </p:cNvPr>
          <p:cNvSpPr/>
          <p:nvPr/>
        </p:nvSpPr>
        <p:spPr>
          <a:xfrm rot="16200000">
            <a:off x="2088118" y="1914557"/>
            <a:ext cx="509617" cy="267388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BB25BFF-A70E-4D1F-BFD1-F66246DAEA62}"/>
              </a:ext>
            </a:extLst>
          </p:cNvPr>
          <p:cNvSpPr/>
          <p:nvPr/>
        </p:nvSpPr>
        <p:spPr>
          <a:xfrm>
            <a:off x="679393" y="3631027"/>
            <a:ext cx="4287054" cy="289334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8FF9945-2E0C-4C56-918A-14E3B4C2092B}"/>
              </a:ext>
            </a:extLst>
          </p:cNvPr>
          <p:cNvSpPr/>
          <p:nvPr/>
        </p:nvSpPr>
        <p:spPr>
          <a:xfrm>
            <a:off x="5140679" y="3640080"/>
            <a:ext cx="3151551" cy="280281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0246CED-04AA-49DE-8FCB-FC8C973D0C46}"/>
              </a:ext>
            </a:extLst>
          </p:cNvPr>
          <p:cNvSpPr/>
          <p:nvPr/>
        </p:nvSpPr>
        <p:spPr>
          <a:xfrm>
            <a:off x="515989" y="3833079"/>
            <a:ext cx="1237655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Flecha: doblada hacia arriba 40">
            <a:extLst>
              <a:ext uri="{FF2B5EF4-FFF2-40B4-BE49-F238E27FC236}">
                <a16:creationId xmlns:a16="http://schemas.microsoft.com/office/drawing/2014/main" id="{FF6A3509-DA27-4DBE-8ABE-0AF98DBF2D32}"/>
              </a:ext>
            </a:extLst>
          </p:cNvPr>
          <p:cNvSpPr/>
          <p:nvPr/>
        </p:nvSpPr>
        <p:spPr>
          <a:xfrm rot="16200000" flipV="1">
            <a:off x="1015655" y="1195944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AB84F46-3731-4E1F-BAF0-AEB44696E247}"/>
              </a:ext>
            </a:extLst>
          </p:cNvPr>
          <p:cNvSpPr/>
          <p:nvPr/>
        </p:nvSpPr>
        <p:spPr>
          <a:xfrm>
            <a:off x="2968020" y="4049504"/>
            <a:ext cx="397189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lecha: doblada hacia arriba 42">
            <a:extLst>
              <a:ext uri="{FF2B5EF4-FFF2-40B4-BE49-F238E27FC236}">
                <a16:creationId xmlns:a16="http://schemas.microsoft.com/office/drawing/2014/main" id="{5A9110BD-FE06-43E9-8EE9-5FC239C17204}"/>
              </a:ext>
            </a:extLst>
          </p:cNvPr>
          <p:cNvSpPr/>
          <p:nvPr/>
        </p:nvSpPr>
        <p:spPr>
          <a:xfrm rot="10800000" flipV="1">
            <a:off x="3773576" y="1427751"/>
            <a:ext cx="238322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7D559181-5EB9-4348-A846-71C7A3D3C0E9}"/>
              </a:ext>
            </a:extLst>
          </p:cNvPr>
          <p:cNvSpPr/>
          <p:nvPr/>
        </p:nvSpPr>
        <p:spPr>
          <a:xfrm>
            <a:off x="6986478" y="4047442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B624F9B7-E176-446B-8BD6-69D4378B4B01}"/>
              </a:ext>
            </a:extLst>
          </p:cNvPr>
          <p:cNvSpPr/>
          <p:nvPr/>
        </p:nvSpPr>
        <p:spPr>
          <a:xfrm>
            <a:off x="623014" y="4268480"/>
            <a:ext cx="87556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doblada hacia arriba 45">
            <a:extLst>
              <a:ext uri="{FF2B5EF4-FFF2-40B4-BE49-F238E27FC236}">
                <a16:creationId xmlns:a16="http://schemas.microsoft.com/office/drawing/2014/main" id="{B46BBD4C-986B-4A5B-9945-172F7A84DAD6}"/>
              </a:ext>
            </a:extLst>
          </p:cNvPr>
          <p:cNvSpPr/>
          <p:nvPr/>
        </p:nvSpPr>
        <p:spPr>
          <a:xfrm rot="10800000" flipH="1" flipV="1">
            <a:off x="4469910" y="848850"/>
            <a:ext cx="272948" cy="278796"/>
          </a:xfrm>
          <a:prstGeom prst="bentUp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4A51524-4A9E-4E5E-826D-78A627B5AA5F}"/>
              </a:ext>
            </a:extLst>
          </p:cNvPr>
          <p:cNvSpPr/>
          <p:nvPr/>
        </p:nvSpPr>
        <p:spPr>
          <a:xfrm>
            <a:off x="2209232" y="4495061"/>
            <a:ext cx="2452202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12DD0-1E67-44AA-B8C3-14A08CDAE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CFF9C62-6E06-4B19-84D3-DCD66C577B90}"/>
              </a:ext>
            </a:extLst>
          </p:cNvPr>
          <p:cNvGrpSpPr/>
          <p:nvPr/>
        </p:nvGrpSpPr>
        <p:grpSpPr>
          <a:xfrm>
            <a:off x="1244852" y="451609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AD7B37B-49BA-4045-A098-FE738B6E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A19F3F65-C2BE-4131-965D-D0B065261E0B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7B8253FF-33FB-47C8-ABB7-4BD6B0F6B76A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4D272C4B-8EC6-4870-BA99-69C10D3E5D34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4DC42A7-D2F8-4C17-A508-AB0EC21BEE0E}"/>
              </a:ext>
            </a:extLst>
          </p:cNvPr>
          <p:cNvGrpSpPr/>
          <p:nvPr/>
        </p:nvGrpSpPr>
        <p:grpSpPr>
          <a:xfrm>
            <a:off x="5250181" y="335689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B7DFC1E2-9F42-4678-AE69-5E33956C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FE5A8A33-9D84-41B6-94E0-819CD37B50E2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D69FA28-131E-478A-84F4-6C4E244F33A1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Google Shape;323;p30">
            <a:extLst>
              <a:ext uri="{FF2B5EF4-FFF2-40B4-BE49-F238E27FC236}">
                <a16:creationId xmlns:a16="http://schemas.microsoft.com/office/drawing/2014/main" id="{765E9BF0-8EB6-4DF6-9D9D-06A4230F32E0}"/>
              </a:ext>
            </a:extLst>
          </p:cNvPr>
          <p:cNvSpPr txBox="1">
            <a:spLocks/>
          </p:cNvSpPr>
          <p:nvPr/>
        </p:nvSpPr>
        <p:spPr>
          <a:xfrm>
            <a:off x="849988" y="3221679"/>
            <a:ext cx="796758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1106988-0BBE-409E-9A86-EA4931EC03DB}"/>
              </a:ext>
            </a:extLst>
          </p:cNvPr>
          <p:cNvSpPr/>
          <p:nvPr/>
        </p:nvSpPr>
        <p:spPr>
          <a:xfrm>
            <a:off x="923365" y="3510656"/>
            <a:ext cx="5011270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4E87D652-F607-41E3-933C-9EB5AEF2D1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7059" y="1968894"/>
            <a:ext cx="508342" cy="424342"/>
          </a:xfrm>
          <a:prstGeom prst="curvedConnector3">
            <a:avLst>
              <a:gd name="adj1" fmla="val 10819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CC69F305-D12E-471A-A4AB-A570139FE4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01041" y="1641131"/>
            <a:ext cx="513564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>
            <a:extLst>
              <a:ext uri="{FF2B5EF4-FFF2-40B4-BE49-F238E27FC236}">
                <a16:creationId xmlns:a16="http://schemas.microsoft.com/office/drawing/2014/main" id="{C76D0E11-07A8-4E28-8B73-6A9ADF144939}"/>
              </a:ext>
            </a:extLst>
          </p:cNvPr>
          <p:cNvSpPr/>
          <p:nvPr/>
        </p:nvSpPr>
        <p:spPr>
          <a:xfrm>
            <a:off x="2286001" y="1514681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1B036D7-4C1A-4D5E-82EF-B2CDA591B3FC}"/>
              </a:ext>
            </a:extLst>
          </p:cNvPr>
          <p:cNvSpPr/>
          <p:nvPr/>
        </p:nvSpPr>
        <p:spPr>
          <a:xfrm>
            <a:off x="2657823" y="1789786"/>
            <a:ext cx="179250" cy="2961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D1D4409C-D421-40C2-9209-CFEBB90C6924}"/>
              </a:ext>
            </a:extLst>
          </p:cNvPr>
          <p:cNvSpPr/>
          <p:nvPr/>
        </p:nvSpPr>
        <p:spPr>
          <a:xfrm>
            <a:off x="5250181" y="3702664"/>
            <a:ext cx="3436619" cy="268096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5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7" grpId="0" animBg="1"/>
      <p:bldP spid="78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Google Shape;112;p15">
            <a:extLst>
              <a:ext uri="{FF2B5EF4-FFF2-40B4-BE49-F238E27FC236}">
                <a16:creationId xmlns:a16="http://schemas.microsoft.com/office/drawing/2014/main" id="{BBBC5EFC-9DA0-44A8-8AB0-804F507D8078}"/>
              </a:ext>
            </a:extLst>
          </p:cNvPr>
          <p:cNvSpPr txBox="1"/>
          <p:nvPr/>
        </p:nvSpPr>
        <p:spPr>
          <a:xfrm>
            <a:off x="695209" y="305422"/>
            <a:ext cx="645459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2.2.2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748492" y="249766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381250" y="2387588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381250" y="3387306"/>
            <a:ext cx="64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800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sz="1800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sz="1800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sz="1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FA0BEC-68D7-4EB6-BE83-6AA4E90DDB87}"/>
              </a:ext>
            </a:extLst>
          </p:cNvPr>
          <p:cNvSpPr txBox="1"/>
          <p:nvPr/>
        </p:nvSpPr>
        <p:spPr>
          <a:xfrm>
            <a:off x="1381249" y="1110872"/>
            <a:ext cx="624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latin typeface="Quattrocento Sans" panose="020B0604020202020204" charset="0"/>
              </a:rPr>
              <a:t>La idea inicial era la de realizar una evaluación con </a:t>
            </a:r>
            <a:r>
              <a:rPr lang="es-ES" sz="1800" u="sng" dirty="0">
                <a:highlight>
                  <a:srgbClr val="CC95ED"/>
                </a:highlight>
                <a:latin typeface="Quattrocento Sans" panose="020B0604020202020204" charset="0"/>
              </a:rPr>
              <a:t>usuarios finales</a:t>
            </a:r>
            <a:r>
              <a:rPr lang="es-ES" sz="1800" dirty="0">
                <a:latin typeface="Quattrocento Sans" panose="020B0604020202020204" charset="0"/>
              </a:rPr>
              <a:t> y, preferiblemente, en la Facultad de Informática de la UCM.</a:t>
            </a: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606537"/>
              </p:ext>
            </p:extLst>
          </p:nvPr>
        </p:nvGraphicFramePr>
        <p:xfrm>
          <a:off x="706737" y="851648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24667" y="312230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</a:rPr>
              <a:t>Se realizaron pruebas de: </a:t>
            </a: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endParaRPr lang="es-ES" dirty="0">
              <a:latin typeface="Quattrocento Sans" panose="020B060402020202020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C95ED"/>
              </a:buClr>
              <a:buFont typeface="Arial" panose="020B0604020202020204" pitchFamily="34" charset="0"/>
              <a:buChar char="•"/>
            </a:pP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Se diseñaron hasta 18 pruebas sobre 9 rutas distintas. </a:t>
            </a:r>
            <a:endParaRPr lang="es-ES" dirty="0">
              <a:latin typeface="Quattrocento Sans" panose="020B060402020202020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54253" y="333774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>
                <a:latin typeface="Quattrocento Sans" panose="020B0604020202020204" charset="0"/>
              </a:rPr>
              <a:t>Seguimiento de la ruta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>
                <a:latin typeface="Quattrocento Sans" panose="020B0604020202020204" charset="0"/>
              </a:rPr>
              <a:t>Usuario perdido </a:t>
            </a:r>
            <a:r>
              <a:rPr lang="es-ES" dirty="0">
                <a:latin typeface="Quattrocento Sans" panose="020B0604020202020204" charset="0"/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>
              <a:latin typeface="Quattrocento Sans" panose="020B0604020202020204" charset="0"/>
            </a:endParaRPr>
          </a:p>
          <a:p>
            <a:endParaRPr lang="es-ES" dirty="0"/>
          </a:p>
        </p:txBody>
      </p:sp>
      <p:sp>
        <p:nvSpPr>
          <p:cNvPr id="10" name="Google Shape;112;p15">
            <a:extLst>
              <a:ext uri="{FF2B5EF4-FFF2-40B4-BE49-F238E27FC236}">
                <a16:creationId xmlns:a16="http://schemas.microsoft.com/office/drawing/2014/main" id="{32FCFC43-5C04-4C69-A771-00C6AE7AC472}"/>
              </a:ext>
            </a:extLst>
          </p:cNvPr>
          <p:cNvSpPr txBox="1"/>
          <p:nvPr/>
        </p:nvSpPr>
        <p:spPr>
          <a:xfrm>
            <a:off x="724667" y="312523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3.1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4: </a:t>
            </a:r>
            <a:r>
              <a:rPr lang="es-ES" sz="1300" i="1" dirty="0">
                <a:latin typeface="Quattrocento Sans" panose="020B0604020202020204" charset="0"/>
              </a:rPr>
              <a:t>Gira a la derecha. Luego continúa recto 5.0 metros. 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3.2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378F44F-4807-4F25-83D9-D73A4F9D3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8"/>
          <a:stretch/>
        </p:blipFill>
        <p:spPr>
          <a:xfrm>
            <a:off x="5497957" y="1074649"/>
            <a:ext cx="2884044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838314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1623940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latin typeface="Quattrocento Sans" panose="020B0604020202020204" charset="0"/>
              </a:rPr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0: </a:t>
            </a:r>
            <a:r>
              <a:rPr lang="es-ES" sz="1300" i="1" dirty="0">
                <a:latin typeface="Quattrocento Sans" panose="020B0604020202020204" charset="0"/>
              </a:rPr>
              <a:t>Continúa recto 5.0 metros. Luego gira a la izquierda</a:t>
            </a:r>
            <a:r>
              <a:rPr lang="es-ES" sz="1300" dirty="0">
                <a:latin typeface="Quattrocento Sans" panose="020B0604020202020204" charset="0"/>
              </a:rPr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2: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>
                <a:latin typeface="Quattrocento Sans" panose="020B0604020202020204" charset="0"/>
              </a:rPr>
              <a:t>Cuadrante 4: </a:t>
            </a:r>
            <a:r>
              <a:rPr lang="es-ES" sz="1300" b="1" i="1" dirty="0">
                <a:latin typeface="Quattrocento Sans" panose="020B0604020202020204" charset="0"/>
              </a:rPr>
              <a:t>Gira a la derecha. Luego continúa recto 5.0 metros. </a:t>
            </a:r>
            <a:r>
              <a:rPr lang="es-ES" sz="1300" b="1" dirty="0">
                <a:latin typeface="Quattrocento Sans" panose="020B0604020202020204" charset="0"/>
              </a:rPr>
              <a:t>(Perdida)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9: </a:t>
            </a:r>
            <a:r>
              <a:rPr lang="es-ES" sz="1300" i="1" dirty="0">
                <a:latin typeface="Quattrocento Sans" panose="020B0604020202020204" charset="0"/>
              </a:rPr>
              <a:t>Gira a la izquierda. Luego continúa recto 5.0 metros.</a:t>
            </a:r>
            <a:endParaRPr lang="es-ES" sz="1300" dirty="0">
              <a:latin typeface="Quattrocento Sans" panose="020B0604020202020204" charset="0"/>
            </a:endParaRP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>
                <a:latin typeface="Quattrocento Sans" panose="020B0604020202020204" charset="0"/>
              </a:rPr>
              <a:t>Cuadrante 10: </a:t>
            </a:r>
            <a:r>
              <a:rPr lang="es-ES" sz="1300" i="1" dirty="0">
                <a:latin typeface="Quattrocento Sans" panose="020B0604020202020204" charset="0"/>
              </a:rPr>
              <a:t>Tu destino está a la derecha</a:t>
            </a:r>
            <a:r>
              <a:rPr lang="es-ES" sz="1200" i="1" dirty="0">
                <a:latin typeface="Quattrocento Sans" panose="020B0604020202020204" charset="0"/>
              </a:rPr>
              <a:t>.</a:t>
            </a:r>
            <a:endParaRPr lang="es-ES" sz="1200" dirty="0">
              <a:latin typeface="Quattrocento Sans" panose="020B060402020202020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074649"/>
            <a:ext cx="38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Quattrocento Sans" panose="020B0604020202020204" charset="0"/>
              </a:rPr>
              <a:t>Ruta del cuadrante 0 al 10. </a:t>
            </a:r>
            <a:r>
              <a:rPr lang="es-ES" b="1" dirty="0">
                <a:latin typeface="Quattrocento Sans" panose="020B0604020202020204" charset="0"/>
              </a:rPr>
              <a:t>Pérdida del beacon4.</a:t>
            </a:r>
          </a:p>
          <a:p>
            <a:endParaRPr lang="es-ES" dirty="0"/>
          </a:p>
        </p:txBody>
      </p:sp>
      <p:sp>
        <p:nvSpPr>
          <p:cNvPr id="8" name="Google Shape;112;p15">
            <a:extLst>
              <a:ext uri="{FF2B5EF4-FFF2-40B4-BE49-F238E27FC236}">
                <a16:creationId xmlns:a16="http://schemas.microsoft.com/office/drawing/2014/main" id="{31B16089-5143-4851-9A63-FAF082B20268}"/>
              </a:ext>
            </a:extLst>
          </p:cNvPr>
          <p:cNvSpPr txBox="1"/>
          <p:nvPr/>
        </p:nvSpPr>
        <p:spPr>
          <a:xfrm>
            <a:off x="717176" y="322031"/>
            <a:ext cx="591671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3.3</a:t>
            </a:r>
            <a:endParaRPr sz="16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1373</Words>
  <Application>Microsoft Office PowerPoint</Application>
  <PresentationFormat>Presentación en pantalla (16:9)</PresentationFormat>
  <Paragraphs>152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Lora</vt:lpstr>
      <vt:lpstr>Quattrocento Sans</vt:lpstr>
      <vt:lpstr>Viola template</vt:lpstr>
      <vt:lpstr>Servidor</vt:lpstr>
      <vt:lpstr>Ejemplo de ejecución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Seguimiento de la ruta</vt:lpstr>
      <vt:lpstr>Usuario perdido</vt:lpstr>
      <vt:lpstr>Resultados de la evaluación</vt:lpstr>
      <vt:lpstr>Conclusiones</vt:lpstr>
      <vt:lpstr>Trabajo futuro</vt:lpstr>
      <vt:lpstr>Individual work</vt:lpstr>
      <vt:lpstr>Belén Serrano Antón</vt:lpstr>
      <vt:lpstr>Clara de Suso Seijas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67</cp:revision>
  <dcterms:created xsi:type="dcterms:W3CDTF">2020-06-17T18:02:59Z</dcterms:created>
  <dcterms:modified xsi:type="dcterms:W3CDTF">2020-06-29T10:22:16Z</dcterms:modified>
</cp:coreProperties>
</file>