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D2D"/>
    <a:srgbClr val="87A6F5"/>
    <a:srgbClr val="93542A"/>
    <a:srgbClr val="8A2260"/>
    <a:srgbClr val="129A94"/>
    <a:srgbClr val="381D8F"/>
    <a:srgbClr val="285A35"/>
    <a:srgbClr val="77458B"/>
    <a:srgbClr val="5A1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6A346-7B47-D7B5-AE2C-5ED0634D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C128C-DED8-C916-CAAA-D19A7037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728E8-9B12-B9BA-F9B4-86D6B39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16994-8345-ADA4-4D64-6370A8AA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7082A-07C6-8650-9369-09B3603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4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FBD45-5B82-B387-BC0E-CF6562A3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D7198F-EF32-3ACC-7F25-3097A127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AF82B-DA39-3E91-7FE5-0D6E52F8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370A3-C9F0-DCF9-F484-911C076D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85B60-FFE5-8D82-DAE3-8D3DFE05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0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A32BB7-775D-6FA0-88FD-FCC5F4D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DA66F-444D-53C2-589E-C76D12C9E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9D626-0F9F-1405-D403-17853B2A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F3A53-166E-18DE-56D6-EB1FED4D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3E2D2-1190-A592-6996-DB5D6BCB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00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78EB-DC03-F5A8-AF45-07B1B936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537AA-D8D2-B910-B831-38699D25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8E759-8FB3-5EB0-D461-72CF645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A8FC9-4A7D-BAF2-3A6C-7C466AC6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1A6D6-0880-1AAD-CB7F-2A306A21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8483-CB5D-C692-B45F-B717C2D5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BA5B5-B7D9-B677-103C-22BB6629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2D86B-3F20-2316-2D31-A95D8262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313E5-A3A0-0244-A45B-A3D815E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8C85F-D600-9613-D42D-27BE18D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6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623CA-B13E-B451-0AA4-B42AFB2F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50B7B-EEB1-E16B-A382-72E4C2CE2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AE818-C66D-DD6C-9F90-85F110E4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D22DD-EBE4-2B04-5B9A-3D326DEA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6BC705-1797-2C7E-4CD0-ACE38A81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3C3630-1ADE-FA2A-11BD-A77CBC2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2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150F-4EE3-0841-15E6-77D8CA91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A2464-7322-4287-4E8E-7178F06B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2927A5-5955-5E8A-3183-04F32492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54371F-3796-B6FD-96EE-6290B3295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CD04E0-1513-A0AF-FE19-9FB13972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91257-38B1-C06E-254E-51C28A33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AD26C6-7146-3730-9171-EADB86A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19341C-DF07-4BB1-466F-7F4CF6FC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34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7B32-0AE1-D961-A328-0E253242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6784EB-AA84-D66B-2FB5-8E7A1E62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D57468-02DE-A2B3-4B4C-71F563F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762706-4C5F-EDC1-0C33-5C2A76A6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9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C180FA-E735-7DF1-9C21-044961A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046CE7-B9D7-3B1F-785C-49E45EE3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803E58-F34F-904B-5E51-EBB90FCB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5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3951-0968-3397-985C-A853B727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E2F73-4946-A90A-1103-14BA9672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D4D754-5EFC-85F7-14F9-0DE2626E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7D598-4A31-8BF1-4607-2E762FC7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93D7F-5D6F-D313-BDC1-2414415B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2269E-C740-7B0F-9A05-C63A762B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4DA8-1964-3488-1B81-E0821703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B2D036-B8C6-A93F-1B93-AA76906CE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1F209A-558F-2630-B5D7-9305B16D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F43984-B292-484C-E3C8-DC07C03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936DB-EA12-C49F-A7F9-2FB30C8F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511EE-3D25-EF16-67AB-DB43DA8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6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4E80FA-F0C6-211C-FDA7-CF3608BA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717C1-49CF-E1F7-7A12-D6A01515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29DC8-7CAA-F031-E56F-78200E39E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C0B7-FCF2-4638-A363-DA0035855219}" type="datetimeFigureOut">
              <a:rPr lang="es-ES" smtClean="0"/>
              <a:t>30/04/2022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2B76E-9C48-3F0B-5AC6-0D984C3A1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FD9D-2CEA-FEB4-6B9B-03A3EE77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4DCD-2D3D-4AC7-9302-D103876EC8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8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F26FFE3-E463-955D-6944-7ED1B33678ED}"/>
              </a:ext>
            </a:extLst>
          </p:cNvPr>
          <p:cNvSpPr/>
          <p:nvPr/>
        </p:nvSpPr>
        <p:spPr>
          <a:xfrm>
            <a:off x="5123688" y="2976988"/>
            <a:ext cx="2292096" cy="2080357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5A140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5A140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Modelo de lenguaje ajustado</a:t>
            </a:r>
            <a:endParaRPr lang="es-ES" sz="1100" dirty="0">
              <a:solidFill>
                <a:srgbClr val="5A140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8A5CAB6-6C31-1722-9091-8B2440DACDBE}"/>
              </a:ext>
            </a:extLst>
          </p:cNvPr>
          <p:cNvSpPr/>
          <p:nvPr/>
        </p:nvSpPr>
        <p:spPr>
          <a:xfrm>
            <a:off x="5509006" y="3421189"/>
            <a:ext cx="1521460" cy="1183005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CC925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CC925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Modelo de lenguaje pre-entrenado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E935FC-EA80-9597-00CD-1ACC826B7528}"/>
              </a:ext>
            </a:extLst>
          </p:cNvPr>
          <p:cNvSpPr/>
          <p:nvPr/>
        </p:nvSpPr>
        <p:spPr>
          <a:xfrm>
            <a:off x="5509006" y="1427845"/>
            <a:ext cx="1521460" cy="812436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285A3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285A3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Limpieza y preprocesado</a:t>
            </a:r>
            <a:endParaRPr lang="es-ES" sz="1100" dirty="0">
              <a:solidFill>
                <a:srgbClr val="285A35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0CE471B-A9FF-8AA4-3CD0-D5A41C046770}"/>
              </a:ext>
            </a:extLst>
          </p:cNvPr>
          <p:cNvSpPr/>
          <p:nvPr/>
        </p:nvSpPr>
        <p:spPr>
          <a:xfrm>
            <a:off x="3066034" y="1427845"/>
            <a:ext cx="1521460" cy="812436"/>
          </a:xfrm>
          <a:prstGeom prst="roundRect">
            <a:avLst>
              <a:gd name="adj" fmla="val 9680"/>
            </a:avLst>
          </a:prstGeom>
          <a:noFill/>
          <a:ln w="19050" cmpd="dbl">
            <a:solidFill>
              <a:srgbClr val="77458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77458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Conjunto de datos</a:t>
            </a:r>
            <a:endParaRPr lang="es-ES" sz="1100" dirty="0">
              <a:solidFill>
                <a:srgbClr val="77458B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4ED68A9-C370-0EBF-BF64-3894481EC3E1}"/>
              </a:ext>
            </a:extLst>
          </p:cNvPr>
          <p:cNvSpPr/>
          <p:nvPr/>
        </p:nvSpPr>
        <p:spPr>
          <a:xfrm>
            <a:off x="2510122" y="3212014"/>
            <a:ext cx="1521460" cy="812436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129A9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129A9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Extracción de tripletas</a:t>
            </a:r>
            <a:endParaRPr lang="es-ES" sz="1300" dirty="0">
              <a:solidFill>
                <a:srgbClr val="129A94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F6274B4-ADD0-C0B8-C46F-5FA12263167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87494" y="1834063"/>
            <a:ext cx="921512" cy="0"/>
          </a:xfrm>
          <a:prstGeom prst="straightConnector1">
            <a:avLst/>
          </a:prstGeom>
          <a:ln>
            <a:solidFill>
              <a:srgbClr val="7745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7F6CC43-20B8-B4F4-5B91-DC63298101B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269736" y="2240281"/>
            <a:ext cx="0" cy="1180908"/>
          </a:xfrm>
          <a:prstGeom prst="straightConnector1">
            <a:avLst/>
          </a:prstGeom>
          <a:ln>
            <a:solidFill>
              <a:srgbClr val="285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2E9810E-4DBA-D38C-400F-9067F1CFE7E9}"/>
              </a:ext>
            </a:extLst>
          </p:cNvPr>
          <p:cNvSpPr/>
          <p:nvPr/>
        </p:nvSpPr>
        <p:spPr>
          <a:xfrm>
            <a:off x="4930139" y="1165861"/>
            <a:ext cx="2697481" cy="4427218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0264D78-8E82-0AF8-9563-F8CEC867750E}"/>
              </a:ext>
            </a:extLst>
          </p:cNvPr>
          <p:cNvSpPr/>
          <p:nvPr/>
        </p:nvSpPr>
        <p:spPr>
          <a:xfrm>
            <a:off x="785970" y="4189898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E751179-7F84-3612-6CF9-55DB09D0EEC9}"/>
              </a:ext>
            </a:extLst>
          </p:cNvPr>
          <p:cNvSpPr/>
          <p:nvPr/>
        </p:nvSpPr>
        <p:spPr>
          <a:xfrm>
            <a:off x="785970" y="1452988"/>
            <a:ext cx="1201040" cy="755191"/>
          </a:xfrm>
          <a:prstGeom prst="roundRect">
            <a:avLst>
              <a:gd name="adj" fmla="val 9680"/>
            </a:avLst>
          </a:prstGeom>
          <a:noFill/>
          <a:ln w="19050" cmpd="dbl">
            <a:solidFill>
              <a:srgbClr val="8A22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8A22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Información de una persona</a:t>
            </a:r>
            <a:endParaRPr lang="es-ES" sz="1300" dirty="0">
              <a:solidFill>
                <a:srgbClr val="8A22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8285758-AFC2-9241-10AE-3874DC571CC5}"/>
              </a:ext>
            </a:extLst>
          </p:cNvPr>
          <p:cNvSpPr/>
          <p:nvPr/>
        </p:nvSpPr>
        <p:spPr>
          <a:xfrm>
            <a:off x="785970" y="3212014"/>
            <a:ext cx="1521459" cy="812436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381D8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381D8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Grafo de conocimiento</a:t>
            </a:r>
            <a:endParaRPr lang="es-ES" sz="1300" dirty="0">
              <a:solidFill>
                <a:srgbClr val="381D8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BB6C6DE-E107-4F32-27C6-E7A7E15F834D}"/>
              </a:ext>
            </a:extLst>
          </p:cNvPr>
          <p:cNvSpPr/>
          <p:nvPr/>
        </p:nvSpPr>
        <p:spPr>
          <a:xfrm>
            <a:off x="1609309" y="4189898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74ED91E-263A-92B0-9BFB-B2910D7E849E}"/>
              </a:ext>
            </a:extLst>
          </p:cNvPr>
          <p:cNvSpPr/>
          <p:nvPr/>
        </p:nvSpPr>
        <p:spPr>
          <a:xfrm>
            <a:off x="2510122" y="4191230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7A128C9-4BEC-9A9B-70EA-228BBEF990F0}"/>
              </a:ext>
            </a:extLst>
          </p:cNvPr>
          <p:cNvSpPr/>
          <p:nvPr/>
        </p:nvSpPr>
        <p:spPr>
          <a:xfrm>
            <a:off x="3333462" y="4189898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1CA7951B-9B8E-8F3F-AB87-1983617235EE}"/>
              </a:ext>
            </a:extLst>
          </p:cNvPr>
          <p:cNvSpPr/>
          <p:nvPr/>
        </p:nvSpPr>
        <p:spPr>
          <a:xfrm>
            <a:off x="491583" y="2976988"/>
            <a:ext cx="3889918" cy="218175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F275F96-FC41-FB3F-2FF8-A5FC38A4357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81501" y="4067864"/>
            <a:ext cx="548638" cy="0"/>
          </a:xfrm>
          <a:prstGeom prst="straightConnector1">
            <a:avLst/>
          </a:prstGeom>
          <a:ln>
            <a:solidFill>
              <a:srgbClr val="935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48E623B-4EC7-CA2D-14D7-6D8D664C6CC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386490" y="2208179"/>
            <a:ext cx="0" cy="768809"/>
          </a:xfrm>
          <a:prstGeom prst="straightConnector1">
            <a:avLst/>
          </a:prstGeom>
          <a:ln>
            <a:solidFill>
              <a:srgbClr val="8A2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7BA8BCF5-B07C-4E32-B2CB-AF148093A109}"/>
              </a:ext>
            </a:extLst>
          </p:cNvPr>
          <p:cNvSpPr/>
          <p:nvPr/>
        </p:nvSpPr>
        <p:spPr>
          <a:xfrm>
            <a:off x="8176514" y="3164774"/>
            <a:ext cx="3245861" cy="1609107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endParaRPr lang="es-ES" sz="1300" dirty="0">
              <a:solidFill>
                <a:srgbClr val="CC92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1E6B6D-EB72-5137-3366-86FA57B838D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627620" y="3969328"/>
            <a:ext cx="548894" cy="0"/>
          </a:xfrm>
          <a:prstGeom prst="straightConnector1">
            <a:avLst/>
          </a:prstGeom>
          <a:ln>
            <a:solidFill>
              <a:srgbClr val="935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19C5CE4-6AD3-3C7E-5BB4-04EB313DBA8B}"/>
              </a:ext>
            </a:extLst>
          </p:cNvPr>
          <p:cNvSpPr txBox="1"/>
          <p:nvPr/>
        </p:nvSpPr>
        <p:spPr>
          <a:xfrm>
            <a:off x="491327" y="4728917"/>
            <a:ext cx="388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93542A"/>
                </a:solidFill>
              </a:rPr>
              <a:t>Capa de preprocesado de datos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CB28E76-0C4F-A770-F426-CD08AD1FAC72}"/>
              </a:ext>
            </a:extLst>
          </p:cNvPr>
          <p:cNvSpPr txBox="1"/>
          <p:nvPr/>
        </p:nvSpPr>
        <p:spPr>
          <a:xfrm>
            <a:off x="4930139" y="5148166"/>
            <a:ext cx="26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93542A"/>
                </a:solidFill>
              </a:rPr>
              <a:t>Modelo de lenguaje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377876-103D-55CD-BF2A-EFAB83740CE5}"/>
              </a:ext>
            </a:extLst>
          </p:cNvPr>
          <p:cNvSpPr txBox="1"/>
          <p:nvPr/>
        </p:nvSpPr>
        <p:spPr>
          <a:xfrm>
            <a:off x="8184447" y="4361408"/>
            <a:ext cx="32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93542A"/>
                </a:solidFill>
              </a:rPr>
              <a:t>Capa de posprocesado de texto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742E730-7394-9B0E-36CC-2AE9EE6C91B4}"/>
              </a:ext>
            </a:extLst>
          </p:cNvPr>
          <p:cNvSpPr/>
          <p:nvPr/>
        </p:nvSpPr>
        <p:spPr>
          <a:xfrm>
            <a:off x="8441791" y="3366391"/>
            <a:ext cx="1527098" cy="812436"/>
          </a:xfrm>
          <a:prstGeom prst="roundRect">
            <a:avLst>
              <a:gd name="adj" fmla="val 9680"/>
            </a:avLst>
          </a:prstGeom>
          <a:noFill/>
          <a:ln w="19050">
            <a:solidFill>
              <a:srgbClr val="87A6F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87A6F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Unión de información</a:t>
            </a:r>
            <a:endParaRPr lang="es-ES" sz="1300" dirty="0">
              <a:solidFill>
                <a:srgbClr val="87A6F5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D32CC38-275D-6728-E81B-FBBBA8605133}"/>
              </a:ext>
            </a:extLst>
          </p:cNvPr>
          <p:cNvSpPr/>
          <p:nvPr/>
        </p:nvSpPr>
        <p:spPr>
          <a:xfrm>
            <a:off x="10373292" y="3848669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6A3021F-6CF1-C327-26FF-760075B342DB}"/>
              </a:ext>
            </a:extLst>
          </p:cNvPr>
          <p:cNvSpPr/>
          <p:nvPr/>
        </p:nvSpPr>
        <p:spPr>
          <a:xfrm>
            <a:off x="10373292" y="3388780"/>
            <a:ext cx="698120" cy="373571"/>
          </a:xfrm>
          <a:prstGeom prst="roundRect">
            <a:avLst>
              <a:gd name="adj" fmla="val 968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A8FEF6F-A8D2-8C06-AF08-2EB9A40A7E1E}"/>
              </a:ext>
            </a:extLst>
          </p:cNvPr>
          <p:cNvSpPr/>
          <p:nvPr/>
        </p:nvSpPr>
        <p:spPr>
          <a:xfrm>
            <a:off x="9198924" y="5221741"/>
            <a:ext cx="1201040" cy="755191"/>
          </a:xfrm>
          <a:prstGeom prst="roundRect">
            <a:avLst>
              <a:gd name="adj" fmla="val 9680"/>
            </a:avLst>
          </a:prstGeom>
          <a:noFill/>
          <a:ln w="19050" cmpd="dbl">
            <a:solidFill>
              <a:srgbClr val="7F2D2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3810" algn="ctr">
              <a:lnSpc>
                <a:spcPct val="107000"/>
              </a:lnSpc>
              <a:spcAft>
                <a:spcPts val="800"/>
              </a:spcAft>
              <a:tabLst>
                <a:tab pos="2794000" algn="l"/>
              </a:tabLst>
            </a:pPr>
            <a:r>
              <a:rPr lang="es-ES" sz="1300" dirty="0">
                <a:solidFill>
                  <a:srgbClr val="7F2D2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Historia de vida</a:t>
            </a:r>
            <a:endParaRPr lang="es-ES" sz="1300" dirty="0">
              <a:solidFill>
                <a:srgbClr val="7F2D2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0D6D5A1-42DA-84C4-AA18-89A710CA3099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 flipH="1">
            <a:off x="9799444" y="4773881"/>
            <a:ext cx="1" cy="447860"/>
          </a:xfrm>
          <a:prstGeom prst="straightConnector1">
            <a:avLst/>
          </a:prstGeom>
          <a:ln>
            <a:solidFill>
              <a:srgbClr val="7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90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ALAMEDA SALAS</dc:creator>
  <cp:lastModifiedBy>CRISTINA ALAMEDA SALAS</cp:lastModifiedBy>
  <cp:revision>3</cp:revision>
  <dcterms:created xsi:type="dcterms:W3CDTF">2022-04-30T12:12:58Z</dcterms:created>
  <dcterms:modified xsi:type="dcterms:W3CDTF">2022-04-30T13:21:11Z</dcterms:modified>
</cp:coreProperties>
</file>