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17A9-A2CB-4C7A-A16D-0C18D250168E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137F-9A0A-4220-B4DF-0452558B4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32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17A9-A2CB-4C7A-A16D-0C18D250168E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137F-9A0A-4220-B4DF-0452558B4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49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17A9-A2CB-4C7A-A16D-0C18D250168E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137F-9A0A-4220-B4DF-0452558B4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48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17A9-A2CB-4C7A-A16D-0C18D250168E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137F-9A0A-4220-B4DF-0452558B4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22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17A9-A2CB-4C7A-A16D-0C18D250168E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137F-9A0A-4220-B4DF-0452558B4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8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17A9-A2CB-4C7A-A16D-0C18D250168E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137F-9A0A-4220-B4DF-0452558B4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46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17A9-A2CB-4C7A-A16D-0C18D250168E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137F-9A0A-4220-B4DF-0452558B4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06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17A9-A2CB-4C7A-A16D-0C18D250168E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137F-9A0A-4220-B4DF-0452558B4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14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17A9-A2CB-4C7A-A16D-0C18D250168E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137F-9A0A-4220-B4DF-0452558B4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19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17A9-A2CB-4C7A-A16D-0C18D250168E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137F-9A0A-4220-B4DF-0452558B4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9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17A9-A2CB-4C7A-A16D-0C18D250168E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137F-9A0A-4220-B4DF-0452558B4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4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217A9-A2CB-4C7A-A16D-0C18D250168E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E137F-9A0A-4220-B4DF-0452558B4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21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jvm-works-jvm-architecture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649"/>
            <a:ext cx="7772400" cy="2088231"/>
          </a:xfrm>
        </p:spPr>
        <p:txBody>
          <a:bodyPr/>
          <a:lstStyle/>
          <a:p>
            <a:r>
              <a:rPr lang="en-US" dirty="0" smtClean="0"/>
              <a:t>JAVA DEVELOPMENT KIT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3068960"/>
            <a:ext cx="6912768" cy="2425824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Java Development Kit (JDK) is a cross-</a:t>
            </a:r>
            <a:r>
              <a:rPr lang="en-US" sz="2000" dirty="0" err="1">
                <a:solidFill>
                  <a:schemeClr val="tx1"/>
                </a:solidFill>
              </a:rPr>
              <a:t>platformed</a:t>
            </a:r>
            <a:r>
              <a:rPr lang="en-US" sz="2000" dirty="0">
                <a:solidFill>
                  <a:schemeClr val="tx1"/>
                </a:solidFill>
              </a:rPr>
              <a:t> software development environment that offers a collection of tools and libraries necessary for developing Java-based software applications and applets. It is a core package used in Java, along with the </a:t>
            </a:r>
            <a:r>
              <a:rPr lang="en-US" sz="2000" b="1" u="sng" dirty="0">
                <a:solidFill>
                  <a:schemeClr val="tx1"/>
                </a:solidFill>
                <a:hlinkClick r:id="rId2"/>
              </a:rPr>
              <a:t>JVM (Java Virtual Machine)</a:t>
            </a:r>
            <a:r>
              <a:rPr lang="en-US" sz="2000" dirty="0">
                <a:solidFill>
                  <a:schemeClr val="tx1"/>
                </a:solidFill>
              </a:rPr>
              <a:t> and the JRE (Java Runtime Environment). 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87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70080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CONTENETS OF JDK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40768"/>
            <a:ext cx="6400800" cy="4298032"/>
          </a:xfrm>
        </p:spPr>
        <p:txBody>
          <a:bodyPr>
            <a:noAutofit/>
          </a:bodyPr>
          <a:lstStyle/>
          <a:p>
            <a:pPr fontAlgn="base"/>
            <a:endParaRPr lang="en-US" sz="2000" b="1" dirty="0">
              <a:solidFill>
                <a:schemeClr val="tx1"/>
              </a:solidFill>
            </a:endParaRPr>
          </a:p>
          <a:p>
            <a:pPr fontAlgn="base"/>
            <a:r>
              <a:rPr lang="en-US" sz="2000" dirty="0">
                <a:solidFill>
                  <a:schemeClr val="tx1"/>
                </a:solidFill>
              </a:rPr>
              <a:t>The JDK has a private Java Virtual Machine (JVM) and a few other resources necessary for the development of a Java Application. </a:t>
            </a:r>
          </a:p>
          <a:p>
            <a:pPr fontAlgn="base"/>
            <a:r>
              <a:rPr lang="en-US" sz="2000" b="1" dirty="0">
                <a:solidFill>
                  <a:schemeClr val="tx1"/>
                </a:solidFill>
              </a:rPr>
              <a:t>JDK contains:</a:t>
            </a:r>
            <a:endParaRPr lang="en-US" sz="2000" dirty="0">
              <a:solidFill>
                <a:schemeClr val="tx1"/>
              </a:solidFill>
            </a:endParaRPr>
          </a:p>
          <a:p>
            <a:pPr fontAlgn="base"/>
            <a:r>
              <a:rPr lang="en-US" sz="2000" dirty="0">
                <a:solidFill>
                  <a:schemeClr val="tx1"/>
                </a:solidFill>
              </a:rPr>
              <a:t>Java Runtime Environment (JRE),</a:t>
            </a:r>
          </a:p>
          <a:p>
            <a:pPr fontAlgn="base"/>
            <a:r>
              <a:rPr lang="en-US" sz="2000" dirty="0">
                <a:solidFill>
                  <a:schemeClr val="tx1"/>
                </a:solidFill>
              </a:rPr>
              <a:t>An interpreter/loader (Java),</a:t>
            </a:r>
          </a:p>
          <a:p>
            <a:pPr fontAlgn="base"/>
            <a:r>
              <a:rPr lang="en-US" sz="2000" dirty="0">
                <a:solidFill>
                  <a:schemeClr val="tx1"/>
                </a:solidFill>
              </a:rPr>
              <a:t>A compiler (</a:t>
            </a:r>
            <a:r>
              <a:rPr lang="en-US" sz="2000" dirty="0" err="1">
                <a:solidFill>
                  <a:schemeClr val="tx1"/>
                </a:solidFill>
              </a:rPr>
              <a:t>javac</a:t>
            </a:r>
            <a:r>
              <a:rPr lang="en-US" sz="2000" dirty="0">
                <a:solidFill>
                  <a:schemeClr val="tx1"/>
                </a:solidFill>
              </a:rPr>
              <a:t>),</a:t>
            </a:r>
          </a:p>
          <a:p>
            <a:pPr fontAlgn="base"/>
            <a:r>
              <a:rPr lang="en-US" sz="2000" dirty="0">
                <a:solidFill>
                  <a:schemeClr val="tx1"/>
                </a:solidFill>
              </a:rPr>
              <a:t>An </a:t>
            </a:r>
            <a:r>
              <a:rPr lang="en-US" sz="2000" dirty="0" err="1">
                <a:solidFill>
                  <a:schemeClr val="tx1"/>
                </a:solidFill>
              </a:rPr>
              <a:t>archiver</a:t>
            </a:r>
            <a:r>
              <a:rPr lang="en-US" sz="2000" dirty="0">
                <a:solidFill>
                  <a:schemeClr val="tx1"/>
                </a:solidFill>
              </a:rPr>
              <a:t> (jar) and many more.</a:t>
            </a:r>
          </a:p>
          <a:p>
            <a:pPr fontAlgn="base"/>
            <a:r>
              <a:rPr lang="en-US" sz="2000" dirty="0">
                <a:solidFill>
                  <a:schemeClr val="tx1"/>
                </a:solidFill>
              </a:rPr>
              <a:t>The  Java Runtime Environment in JDK is usually called Private Runtime because it is separated from the regular JRE and has extra content. The Private Runtime in JDK contains a JVM and all the class libraries present in the production environment, as well as additional libraries useful to developers, </a:t>
            </a:r>
            <a:r>
              <a:rPr lang="en-US" sz="2000" dirty="0" err="1">
                <a:solidFill>
                  <a:schemeClr val="tx1"/>
                </a:solidFill>
              </a:rPr>
              <a:t>e.g</a:t>
            </a:r>
            <a:r>
              <a:rPr lang="en-US" sz="2000" dirty="0">
                <a:solidFill>
                  <a:schemeClr val="tx1"/>
                </a:solidFill>
              </a:rPr>
              <a:t>, internationalization libraries and the IDL libraries.</a:t>
            </a:r>
          </a:p>
          <a:p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7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JDK=</a:t>
            </a:r>
            <a:r>
              <a:rPr lang="en-IN" b="1" dirty="0" err="1"/>
              <a:t>JRE+Development</a:t>
            </a:r>
            <a:r>
              <a:rPr lang="en-IN" b="1" dirty="0"/>
              <a:t> Tools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268760"/>
            <a:ext cx="8046156" cy="4968552"/>
          </a:xfrm>
        </p:spPr>
      </p:pic>
    </p:spTree>
    <p:extLst>
      <p:ext uri="{BB962C8B-B14F-4D97-AF65-F5344CB8AC3E}">
        <p14:creationId xmlns:p14="http://schemas.microsoft.com/office/powerpoint/2010/main" val="349732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75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JAVA DEVELOPMENT KIT</vt:lpstr>
      <vt:lpstr>CONTENETS OF JDK</vt:lpstr>
      <vt:lpstr>JDK=JRE+Development Tools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DEVELOPMENT KIT</dc:title>
  <dc:creator>Admin</dc:creator>
  <cp:lastModifiedBy>Admin</cp:lastModifiedBy>
  <cp:revision>1</cp:revision>
  <dcterms:created xsi:type="dcterms:W3CDTF">2024-10-09T07:26:33Z</dcterms:created>
  <dcterms:modified xsi:type="dcterms:W3CDTF">2024-10-09T07:34:28Z</dcterms:modified>
</cp:coreProperties>
</file>