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072" y="3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1"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2"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06-04-2024</a:t>
            </a:fld>
            <a:endParaRPr lang="en-IN"/>
          </a:p>
        </p:txBody>
      </p:sp>
      <p:sp>
        <p:nvSpPr>
          <p:cNvPr id="1048663"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64"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5"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66"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914400" y="2130440"/>
            <a:ext cx="10363200" cy="1470025"/>
          </a:xfrm>
        </p:spPr>
        <p:txBody>
          <a:bodyPr/>
          <a:lstStyle/>
          <a:p>
            <a:r>
              <a:rPr lang="en-US"/>
              <a:t>Click to edit Master title style</a:t>
            </a:r>
          </a:p>
        </p:txBody>
      </p:sp>
      <p:sp>
        <p:nvSpPr>
          <p:cNvPr id="1048582"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3" name="Date Placeholder 3"/>
          <p:cNvSpPr>
            <a:spLocks noGrp="1"/>
          </p:cNvSpPr>
          <p:nvPr>
            <p:ph type="dt" sz="half" idx="10"/>
          </p:nvPr>
        </p:nvSpPr>
        <p:spPr/>
        <p:txBody>
          <a:bodyPr/>
          <a:lstStyle/>
          <a:p>
            <a:fld id="{ED291B17-9318-49DB-B28B-6E5994AE9581}" type="datetime1">
              <a:rPr lang="en-US" smtClean="0"/>
              <a:t>4/6/2024</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r>
              <a:rPr lang="en-US"/>
              <a:t>Click to edit Master title style</a:t>
            </a:r>
          </a:p>
        </p:txBody>
      </p:sp>
      <p:sp>
        <p:nvSpPr>
          <p:cNvPr id="104862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0" name="Date Placeholder 3"/>
          <p:cNvSpPr>
            <a:spLocks noGrp="1"/>
          </p:cNvSpPr>
          <p:nvPr>
            <p:ph type="dt" sz="half" idx="10"/>
          </p:nvPr>
        </p:nvSpPr>
        <p:spPr/>
        <p:txBody>
          <a:bodyPr/>
          <a:lstStyle/>
          <a:p>
            <a:fld id="{2CED4963-E985-44C4-B8C4-FDD613B7C2F8}" type="datetime1">
              <a:rPr lang="en-US" smtClean="0"/>
              <a:t>4/6/2024</a:t>
            </a:fld>
            <a:endParaRPr lang="en-US"/>
          </a:p>
        </p:txBody>
      </p:sp>
      <p:sp>
        <p:nvSpPr>
          <p:cNvPr id="1048631" name="Footer Placeholder 4"/>
          <p:cNvSpPr>
            <a:spLocks noGrp="1"/>
          </p:cNvSpPr>
          <p:nvPr>
            <p:ph type="ftr" sz="quarter" idx="11"/>
          </p:nvPr>
        </p:nvSpPr>
        <p:spPr/>
        <p:txBody>
          <a:bodyPr/>
          <a:lstStyle/>
          <a:p>
            <a:endParaRPr lang="en-US"/>
          </a:p>
        </p:txBody>
      </p:sp>
      <p:sp>
        <p:nvSpPr>
          <p:cNvPr id="1048632"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7" name="Vertical Title 1"/>
          <p:cNvSpPr>
            <a:spLocks noGrp="1"/>
          </p:cNvSpPr>
          <p:nvPr>
            <p:ph type="title" orient="vert"/>
          </p:nvPr>
        </p:nvSpPr>
        <p:spPr>
          <a:xfrm>
            <a:off x="11785600" y="274653"/>
            <a:ext cx="3657600" cy="5851525"/>
          </a:xfrm>
        </p:spPr>
        <p:txBody>
          <a:bodyPr vert="eaVert"/>
          <a:lstStyle/>
          <a:p>
            <a:r>
              <a:rPr lang="en-US"/>
              <a:t>Click to edit Master title style</a:t>
            </a:r>
          </a:p>
        </p:txBody>
      </p:sp>
      <p:sp>
        <p:nvSpPr>
          <p:cNvPr id="1048618" name="Vertical Text Placeholder 2"/>
          <p:cNvSpPr>
            <a:spLocks noGrp="1"/>
          </p:cNvSpPr>
          <p:nvPr>
            <p:ph type="body" orient="vert" idx="1"/>
          </p:nvPr>
        </p:nvSpPr>
        <p:spPr>
          <a:xfrm>
            <a:off x="812800" y="274653"/>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9" name="Date Placeholder 3"/>
          <p:cNvSpPr>
            <a:spLocks noGrp="1"/>
          </p:cNvSpPr>
          <p:nvPr>
            <p:ph type="dt" sz="half" idx="10"/>
          </p:nvPr>
        </p:nvSpPr>
        <p:spPr/>
        <p:txBody>
          <a:bodyPr/>
          <a:lstStyle/>
          <a:p>
            <a:fld id="{ED291B17-9318-49DB-B28B-6E5994AE9581}" type="datetime1">
              <a:rPr lang="en-US" smtClean="0"/>
              <a:t>4/6/2024</a:t>
            </a:fld>
            <a:endParaRPr lang="en-US"/>
          </a:p>
        </p:txBody>
      </p:sp>
      <p:sp>
        <p:nvSpPr>
          <p:cNvPr id="1048620" name="Footer Placeholder 4"/>
          <p:cNvSpPr>
            <a:spLocks noGrp="1"/>
          </p:cNvSpPr>
          <p:nvPr>
            <p:ph type="ftr" sz="quarter" idx="11"/>
          </p:nvPr>
        </p:nvSpPr>
        <p:spPr/>
        <p:txBody>
          <a:bodyPr/>
          <a:lstStyle/>
          <a:p>
            <a:endParaRPr lang="en-US"/>
          </a:p>
        </p:txBody>
      </p:sp>
      <p:sp>
        <p:nvSpPr>
          <p:cNvPr id="1048621"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9" name="Title 1"/>
          <p:cNvSpPr>
            <a:spLocks noGrp="1"/>
          </p:cNvSpPr>
          <p:nvPr>
            <p:ph type="title"/>
          </p:nvPr>
        </p:nvSpPr>
        <p:spPr/>
        <p:txBody>
          <a:bodyPr/>
          <a:lstStyle/>
          <a:p>
            <a:r>
              <a:rPr lang="en-US"/>
              <a:t>Click to edit Master title style</a:t>
            </a:r>
          </a:p>
        </p:txBody>
      </p:sp>
      <p:sp>
        <p:nvSpPr>
          <p:cNvPr id="1048590"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1" name="Date Placeholder 3"/>
          <p:cNvSpPr>
            <a:spLocks noGrp="1"/>
          </p:cNvSpPr>
          <p:nvPr>
            <p:ph type="dt" sz="half" idx="10"/>
          </p:nvPr>
        </p:nvSpPr>
        <p:spPr/>
        <p:txBody>
          <a:bodyPr/>
          <a:lstStyle/>
          <a:p>
            <a:fld id="{78DD82B9-B8EE-4375-B6FF-88FA6ABB15D9}" type="datetime1">
              <a:rPr lang="en-US" smtClean="0"/>
              <a:t>4/6/2024</a:t>
            </a:fld>
            <a:endParaRPr lang="en-US"/>
          </a:p>
        </p:txBody>
      </p:sp>
      <p:sp>
        <p:nvSpPr>
          <p:cNvPr id="1048592" name="Footer Placeholder 4"/>
          <p:cNvSpPr>
            <a:spLocks noGrp="1"/>
          </p:cNvSpPr>
          <p:nvPr>
            <p:ph type="ftr" sz="quarter" idx="11"/>
          </p:nvPr>
        </p:nvSpPr>
        <p:spPr/>
        <p:txBody>
          <a:bodyPr/>
          <a:lstStyle/>
          <a:p>
            <a:endParaRPr lang="en-US"/>
          </a:p>
        </p:txBody>
      </p:sp>
      <p:sp>
        <p:nvSpPr>
          <p:cNvPr id="1048593" name="Slide Number Placeholder 5"/>
          <p:cNvSpPr>
            <a:spLocks noGrp="1"/>
          </p:cNvSpPr>
          <p:nvPr>
            <p:ph type="sldNum" sz="quarter" idx="12"/>
          </p:nvPr>
        </p:nvSpPr>
        <p:spPr/>
        <p:txBody>
          <a:bodyPr/>
          <a:lstStyle/>
          <a:p>
            <a:fld id="{4A8285DB-11B9-4F36-BD20-5B3D2034C24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3" name="Title 1"/>
          <p:cNvSpPr>
            <a:spLocks noGrp="1"/>
          </p:cNvSpPr>
          <p:nvPr>
            <p:ph type="title"/>
          </p:nvPr>
        </p:nvSpPr>
        <p:spPr>
          <a:xfrm>
            <a:off x="963084" y="4406915"/>
            <a:ext cx="10363200" cy="1362075"/>
          </a:xfrm>
        </p:spPr>
        <p:txBody>
          <a:bodyPr anchor="t"/>
          <a:lstStyle>
            <a:lvl1pPr algn="l">
              <a:defRPr sz="4000" b="1" cap="all"/>
            </a:lvl1pPr>
          </a:lstStyle>
          <a:p>
            <a:r>
              <a:rPr lang="en-US"/>
              <a:t>Click to edit Master title style</a:t>
            </a:r>
          </a:p>
        </p:txBody>
      </p:sp>
      <p:sp>
        <p:nvSpPr>
          <p:cNvPr id="1048634"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35" name="Date Placeholder 3"/>
          <p:cNvSpPr>
            <a:spLocks noGrp="1"/>
          </p:cNvSpPr>
          <p:nvPr>
            <p:ph type="dt" sz="half" idx="10"/>
          </p:nvPr>
        </p:nvSpPr>
        <p:spPr/>
        <p:txBody>
          <a:bodyPr/>
          <a:lstStyle/>
          <a:p>
            <a:fld id="{B2497495-0637-405E-AE64-5CC7506D51F5}" type="datetime1">
              <a:rPr lang="en-US" smtClean="0"/>
              <a:t>4/6/2024</a:t>
            </a:fld>
            <a:endParaRPr lang="en-US"/>
          </a:p>
        </p:txBody>
      </p:sp>
      <p:sp>
        <p:nvSpPr>
          <p:cNvPr id="1048636" name="Footer Placeholder 4"/>
          <p:cNvSpPr>
            <a:spLocks noGrp="1"/>
          </p:cNvSpPr>
          <p:nvPr>
            <p:ph type="ftr" sz="quarter" idx="11"/>
          </p:nvPr>
        </p:nvSpPr>
        <p:spPr/>
        <p:txBody>
          <a:bodyPr/>
          <a:lstStyle/>
          <a:p>
            <a:endParaRPr lang="en-US"/>
          </a:p>
        </p:txBody>
      </p:sp>
      <p:sp>
        <p:nvSpPr>
          <p:cNvPr id="1048637"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8" name="Title 1"/>
          <p:cNvSpPr>
            <a:spLocks noGrp="1"/>
          </p:cNvSpPr>
          <p:nvPr>
            <p:ph type="title"/>
          </p:nvPr>
        </p:nvSpPr>
        <p:spPr/>
        <p:txBody>
          <a:bodyPr/>
          <a:lstStyle/>
          <a:p>
            <a:r>
              <a:rPr lang="en-US"/>
              <a:t>Click to edit Master title style</a:t>
            </a:r>
          </a:p>
        </p:txBody>
      </p:sp>
      <p:sp>
        <p:nvSpPr>
          <p:cNvPr id="1048639"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4"/>
          <p:cNvSpPr>
            <a:spLocks noGrp="1"/>
          </p:cNvSpPr>
          <p:nvPr>
            <p:ph type="dt" sz="half" idx="10"/>
          </p:nvPr>
        </p:nvSpPr>
        <p:spPr/>
        <p:txBody>
          <a:bodyPr/>
          <a:lstStyle/>
          <a:p>
            <a:fld id="{7BFFD690-9426-415D-8B65-26881E07B2D4}" type="datetime1">
              <a:rPr lang="en-US" smtClean="0"/>
              <a:t>4/6/2024</a:t>
            </a:fld>
            <a:endParaRPr lang="en-US"/>
          </a:p>
        </p:txBody>
      </p:sp>
      <p:sp>
        <p:nvSpPr>
          <p:cNvPr id="1048642" name="Footer Placeholder 5"/>
          <p:cNvSpPr>
            <a:spLocks noGrp="1"/>
          </p:cNvSpPr>
          <p:nvPr>
            <p:ph type="ftr" sz="quarter" idx="11"/>
          </p:nvPr>
        </p:nvSpPr>
        <p:spPr/>
        <p:txBody>
          <a:bodyPr/>
          <a:lstStyle/>
          <a:p>
            <a:endParaRPr lang="en-US"/>
          </a:p>
        </p:txBody>
      </p:sp>
      <p:sp>
        <p:nvSpPr>
          <p:cNvPr id="1048643"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4" name="Title 1"/>
          <p:cNvSpPr>
            <a:spLocks noGrp="1"/>
          </p:cNvSpPr>
          <p:nvPr>
            <p:ph type="title"/>
          </p:nvPr>
        </p:nvSpPr>
        <p:spPr>
          <a:xfrm>
            <a:off x="609600" y="274638"/>
            <a:ext cx="10972800" cy="1143000"/>
          </a:xfrm>
        </p:spPr>
        <p:txBody>
          <a:bodyPr/>
          <a:lstStyle/>
          <a:p>
            <a:r>
              <a:rPr lang="en-US"/>
              <a:t>Click to edit Master title style</a:t>
            </a:r>
          </a:p>
        </p:txBody>
      </p:sp>
      <p:sp>
        <p:nvSpPr>
          <p:cNvPr id="1048645"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6"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8"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6"/>
          <p:cNvSpPr>
            <a:spLocks noGrp="1"/>
          </p:cNvSpPr>
          <p:nvPr>
            <p:ph type="dt" sz="half" idx="10"/>
          </p:nvPr>
        </p:nvSpPr>
        <p:spPr/>
        <p:txBody>
          <a:bodyPr/>
          <a:lstStyle/>
          <a:p>
            <a:fld id="{04C4989A-474C-40DE-95B9-011C28B71673}" type="datetime1">
              <a:rPr lang="en-US" smtClean="0"/>
              <a:t>4/6/2024</a:t>
            </a:fld>
            <a:endParaRPr lang="en-US"/>
          </a:p>
        </p:txBody>
      </p:sp>
      <p:sp>
        <p:nvSpPr>
          <p:cNvPr id="1048650" name="Footer Placeholder 7"/>
          <p:cNvSpPr>
            <a:spLocks noGrp="1"/>
          </p:cNvSpPr>
          <p:nvPr>
            <p:ph type="ftr" sz="quarter" idx="11"/>
          </p:nvPr>
        </p:nvSpPr>
        <p:spPr/>
        <p:txBody>
          <a:bodyPr/>
          <a:lstStyle/>
          <a:p>
            <a:endParaRPr lang="en-US"/>
          </a:p>
        </p:txBody>
      </p:sp>
      <p:sp>
        <p:nvSpPr>
          <p:cNvPr id="1048651"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US"/>
              <a:t>Click to edit Master title style</a:t>
            </a:r>
          </a:p>
        </p:txBody>
      </p:sp>
      <p:sp>
        <p:nvSpPr>
          <p:cNvPr id="1048613" name="Date Placeholder 2"/>
          <p:cNvSpPr>
            <a:spLocks noGrp="1"/>
          </p:cNvSpPr>
          <p:nvPr>
            <p:ph type="dt" sz="half" idx="10"/>
          </p:nvPr>
        </p:nvSpPr>
        <p:spPr/>
        <p:txBody>
          <a:bodyPr/>
          <a:lstStyle/>
          <a:p>
            <a:fld id="{5DB4ED54-5B5E-4A04-93D3-5772E3CE3818}" type="datetime1">
              <a:rPr lang="en-US" smtClean="0"/>
              <a:t>4/6/2024</a:t>
            </a:fld>
            <a:endParaRPr lang="en-US"/>
          </a:p>
        </p:txBody>
      </p:sp>
      <p:sp>
        <p:nvSpPr>
          <p:cNvPr id="1048614" name="Footer Placeholder 3"/>
          <p:cNvSpPr>
            <a:spLocks noGrp="1"/>
          </p:cNvSpPr>
          <p:nvPr>
            <p:ph type="ftr" sz="quarter" idx="11"/>
          </p:nvPr>
        </p:nvSpPr>
        <p:spPr/>
        <p:txBody>
          <a:bodyPr/>
          <a:lstStyle/>
          <a:p>
            <a:endParaRPr lang="en-US"/>
          </a:p>
        </p:txBody>
      </p:sp>
      <p:sp>
        <p:nvSpPr>
          <p:cNvPr id="104861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2" name="Date Placeholder 1"/>
          <p:cNvSpPr>
            <a:spLocks noGrp="1"/>
          </p:cNvSpPr>
          <p:nvPr>
            <p:ph type="dt" sz="half" idx="10"/>
          </p:nvPr>
        </p:nvSpPr>
        <p:spPr/>
        <p:txBody>
          <a:bodyPr/>
          <a:lstStyle/>
          <a:p>
            <a:fld id="{4EDE50D6-574B-40AF-946F-D52A04ADE379}" type="datetime1">
              <a:rPr lang="en-US" smtClean="0"/>
              <a:t>4/6/2024</a:t>
            </a:fld>
            <a:endParaRPr lang="en-US"/>
          </a:p>
        </p:txBody>
      </p:sp>
      <p:sp>
        <p:nvSpPr>
          <p:cNvPr id="1048653" name="Footer Placeholder 2"/>
          <p:cNvSpPr>
            <a:spLocks noGrp="1"/>
          </p:cNvSpPr>
          <p:nvPr>
            <p:ph type="ftr" sz="quarter" idx="11"/>
          </p:nvPr>
        </p:nvSpPr>
        <p:spPr/>
        <p:txBody>
          <a:bodyPr/>
          <a:lstStyle/>
          <a:p>
            <a:endParaRPr lang="en-US"/>
          </a:p>
        </p:txBody>
      </p:sp>
      <p:sp>
        <p:nvSpPr>
          <p:cNvPr id="104865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5"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1048656"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8" name="Date Placeholder 4"/>
          <p:cNvSpPr>
            <a:spLocks noGrp="1"/>
          </p:cNvSpPr>
          <p:nvPr>
            <p:ph type="dt" sz="half" idx="10"/>
          </p:nvPr>
        </p:nvSpPr>
        <p:spPr/>
        <p:txBody>
          <a:bodyPr/>
          <a:lstStyle/>
          <a:p>
            <a:fld id="{D82884F1-FFEA-405F-9602-3DCA865EDA4E}" type="datetime1">
              <a:rPr lang="en-US" smtClean="0"/>
              <a:t>4/6/2024</a:t>
            </a:fld>
            <a:endParaRPr lang="en-US"/>
          </a:p>
        </p:txBody>
      </p:sp>
      <p:sp>
        <p:nvSpPr>
          <p:cNvPr id="1048659" name="Footer Placeholder 5"/>
          <p:cNvSpPr>
            <a:spLocks noGrp="1"/>
          </p:cNvSpPr>
          <p:nvPr>
            <p:ph type="ftr" sz="quarter" idx="11"/>
          </p:nvPr>
        </p:nvSpPr>
        <p:spPr/>
        <p:txBody>
          <a:bodyPr/>
          <a:lstStyle/>
          <a:p>
            <a:endParaRPr lang="en-US"/>
          </a:p>
        </p:txBody>
      </p:sp>
      <p:sp>
        <p:nvSpPr>
          <p:cNvPr id="1048660"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104862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2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5" name="Date Placeholder 4"/>
          <p:cNvSpPr>
            <a:spLocks noGrp="1"/>
          </p:cNvSpPr>
          <p:nvPr>
            <p:ph type="dt" sz="half" idx="10"/>
          </p:nvPr>
        </p:nvSpPr>
        <p:spPr/>
        <p:txBody>
          <a:bodyPr/>
          <a:lstStyle/>
          <a:p>
            <a:fld id="{7E18DB4A-8810-4A10-AD5C-D5E2C667F5B3}" type="datetime1">
              <a:rPr lang="en-US" smtClean="0"/>
              <a:t>4/6/2024</a:t>
            </a:fld>
            <a:endParaRPr lang="en-US"/>
          </a:p>
        </p:txBody>
      </p:sp>
      <p:sp>
        <p:nvSpPr>
          <p:cNvPr id="1048626" name="Footer Placeholder 5"/>
          <p:cNvSpPr>
            <a:spLocks noGrp="1"/>
          </p:cNvSpPr>
          <p:nvPr>
            <p:ph type="ftr" sz="quarter" idx="11"/>
          </p:nvPr>
        </p:nvSpPr>
        <p:spPr/>
        <p:txBody>
          <a:bodyPr/>
          <a:lstStyle/>
          <a:p>
            <a:pPr algn="l"/>
            <a:endParaRPr lang="en-US"/>
          </a:p>
        </p:txBody>
      </p:sp>
      <p:sp>
        <p:nvSpPr>
          <p:cNvPr id="104862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t>4/6/2024</a:t>
            </a:fld>
            <a:endParaRPr lang="en-US"/>
          </a:p>
        </p:txBody>
      </p:sp>
      <p:sp>
        <p:nvSpPr>
          <p:cNvPr id="1048579"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a:p>
        </p:txBody>
      </p:sp>
      <p:pic>
        <p:nvPicPr>
          <p:cNvPr id="2097152" name="Picture 6" descr="Logo  Description automatically generated"/>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1048587"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1048588" name="TextBox 3"/>
          <p:cNvSpPr txBox="1"/>
          <p:nvPr/>
        </p:nvSpPr>
        <p:spPr>
          <a:xfrm>
            <a:off x="2260281" y="3614815"/>
            <a:ext cx="7980183" cy="2215991"/>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          PRE</a:t>
            </a:r>
            <a:r>
              <a:rPr lang="en-US" sz="2400" b="1" dirty="0">
                <a:solidFill>
                  <a:schemeClr val="accent1">
                    <a:lumMod val="75000"/>
                  </a:schemeClr>
                </a:solidFill>
                <a:latin typeface="Arial"/>
                <a:cs typeface="Arial"/>
              </a:rPr>
              <a:t>S</a:t>
            </a:r>
            <a:r>
              <a:rPr lang="en-US" sz="2400" b="1" dirty="0">
                <a:solidFill>
                  <a:schemeClr val="accent1">
                    <a:lumMod val="75000"/>
                  </a:schemeClr>
                </a:solidFill>
                <a:latin typeface="Arial" pitchFamily="34" charset="0"/>
                <a:cs typeface="Arial" pitchFamily="34" charset="0"/>
              </a:rPr>
              <a:t>ENTED BY:</a:t>
            </a:r>
            <a:endParaRPr lang="zh-CN" altLang="en-US" dirty="0"/>
          </a:p>
          <a:p>
            <a:endParaRPr lang="zh-CN" altLang="en-US" dirty="0"/>
          </a:p>
          <a:p>
            <a:r>
              <a:rPr lang="en-US" altLang="en-US" sz="2400" b="1" dirty="0">
                <a:solidFill>
                  <a:schemeClr val="accent1">
                    <a:lumMod val="75000"/>
                  </a:schemeClr>
                </a:solidFill>
                <a:latin typeface="Arial" pitchFamily="34" charset="0"/>
                <a:cs typeface="Arial" pitchFamily="34" charset="0"/>
              </a:rPr>
              <a:t>                                      NILAVAZHAGAN.P</a:t>
            </a:r>
            <a:endParaRPr lang="zh-CN" altLang="en-US" dirty="0"/>
          </a:p>
          <a:p>
            <a:pPr marL="457200" indent="-457200" algn="ctr"/>
            <a:r>
              <a:rPr lang="en-US" sz="2400" b="1" dirty="0">
                <a:solidFill>
                  <a:schemeClr val="accent1">
                    <a:lumMod val="75000"/>
                  </a:schemeClr>
                </a:solidFill>
                <a:latin typeface="Arial"/>
                <a:cs typeface="Arial"/>
              </a:rPr>
              <a:t>    CHRISTIAN COLLEGE OF ENGINEERING AND TECHNOLOGY, ODDANCHTRAM</a:t>
            </a:r>
          </a:p>
          <a:p>
            <a:pPr marL="457200" indent="-457200" algn="ctr"/>
            <a:r>
              <a:rPr lang="en-US" sz="2000" b="1" dirty="0">
                <a:solidFill>
                  <a:schemeClr val="accent1">
                    <a:lumMod val="75000"/>
                  </a:schemeClr>
                </a:solidFill>
                <a:latin typeface="Arial"/>
                <a:cs typeface="Arial"/>
              </a:rPr>
              <a:t>  </a:t>
            </a:r>
            <a:r>
              <a:rPr lang="en-US" sz="2400" b="1" dirty="0">
                <a:solidFill>
                  <a:schemeClr val="accent1">
                    <a:lumMod val="75000"/>
                  </a:schemeClr>
                </a:solidFill>
                <a:latin typeface="Arial"/>
                <a:cs typeface="Arial"/>
              </a:rPr>
              <a:t>IT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5" name="Content Placeholder 2"/>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4"/>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7" name="Content Placeholder 1"/>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4"/>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599" name="Content Placeholder 1"/>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1"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4"/>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1048603" name="Content Placeholder 1"/>
          <p:cNvSpPr>
            <a:spLocks noGrp="1"/>
          </p:cNvSpPr>
          <p:nvPr>
            <p:ph idx="1"/>
          </p:nvPr>
        </p:nvSpPr>
        <p:spPr/>
        <p:txBody>
          <a:bodyPr>
            <a:normAutofit fontScale="85714"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4"/>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1048605" name="Content Placeholder 1"/>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1048609" name="Title 4"/>
          <p:cNvSpPr txBox="1"/>
          <p:nvPr/>
        </p:nvSpPr>
        <p:spPr>
          <a:xfrm>
            <a:off x="535671" y="844659"/>
            <a:ext cx="11029616" cy="530296"/>
          </a:xfrm>
          <a:prstGeom prst="rect">
            <a:avLst/>
          </a:prstGeom>
        </p:spPr>
        <p:txBody>
          <a:bodyPr vert="horz" lIns="91440" tIns="45720" rIns="91440" bIns="45720" rtlCol="0" anchor="b">
            <a:normAutofit fontScale="788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472BEA-FF87-4EBA-8627-CC8D55FE0B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784</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Kavi .</cp:lastModifiedBy>
  <cp:revision>2</cp:revision>
  <dcterms:created xsi:type="dcterms:W3CDTF">2021-05-26T05:50:10Z</dcterms:created>
  <dcterms:modified xsi:type="dcterms:W3CDTF">2024-04-06T11:13:23Z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4d9a4a9d0a9440c28ed582d37d5466e4</vt:lpwstr>
  </property>
</Properties>
</file>