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postgrespro.ru/dev1/dev1_07_bstore_schema.pdf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postgrespro.ru/dev1/dev1_07_bstore_schema.pdf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sh.wargaming.net/users/a_romanov/repos/wgforge_backend_db/browse/lecture1/stupid.sq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sh.wargaming.net/users/a_romanov/repos/wgforge_backend_db/browse/lecture1/normalized.sql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sh.wargaming.net/users/a_romanov/repos/wgforge_backend_db/browse/lecture1/normalized.sq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sh.wargaming.net/users/a_romanov/repos/wgforge_backend_db/browse/lecture1/stupid.sql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postgrespro.ru/dev1/dev1_07_bstore_schema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postgrespro.ru/dev1/dev1_07_bstore_schema.pdf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postgrespro.ru/dev1/dev1_07_bstore_schema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postgrespro.ru/dev1/dev1_07_bstore_schema.pd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postgrespro.ru/dev1/dev1_07_bstore_schema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postgrespro.ru/dev1/dev1_07_bstore_schema.pdf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postgrespro.ru/dev1/dev1_07_bstore_schema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f4a24d9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f4a24d9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https://edu.postgrespro.ru/dev1/dev1_07_bstore_schema.pdf</a:t>
            </a:r>
            <a:r>
              <a:rPr lang="en"/>
              <a:t> - базовая презентация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f4a24d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f4a24d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https://edu.postgrespro.ru/dev1/dev1_07_bstore_schema.pdf</a:t>
            </a:r>
            <a:r>
              <a:rPr lang="en"/>
              <a:t> - базовая презентация</a:t>
            </a:r>
            <a:br>
              <a:rPr lang="en"/>
            </a:br>
            <a:r>
              <a:rPr lang="en"/>
              <a:t>Примеры денормализации рассмотрим позже, по ходу демо: rating_by_money_earn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f4a24d9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f4a24d9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Сущности: Player, Achievement, Money, LogAction, AuthToken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f4a24d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f4a24d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f4a24d9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f4a24d9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Сущности: Player, Achievement, Money, LogAction, AuthToken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f4a24d9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f4a24d9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2"/>
              </a:rPr>
              <a:t>https://stash.wargaming.net/users/a_romanov/repos/wgforge_backend_db/browse/lecture1/stupid.sql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f4a24d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f4a24d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f4a24d9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f4a24d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5e4ab1b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75e4ab1b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Показываем и объясняем live, как переходить в схему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https://stash.wargaming.net/users/a_romanov/repos/wgforge_backend_db/browse/lecture1/normalized.sql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75e4ab1b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75e4ab1b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2"/>
              </a:rPr>
              <a:t>https://stash.wargaming.net/users/a_romanov/repos/wgforge_backend_db/browse/lecture1/normalized.sql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26b5e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926b5e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9f4a24d9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9f4a24d9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5e4ab1b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5e4ab1b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2"/>
              </a:rPr>
              <a:t>https://stash.wargaming.net/users/a_romanov/repos/wgforge_backend_db/browse/lecture1/stupid.sql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5e4ab1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75e4ab1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73f792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73f792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https://edu.postgrespro.ru/dev1/dev1_07_bstore_schema.pdf</a:t>
            </a:r>
            <a:r>
              <a:rPr lang="en"/>
              <a:t> - базовая презентация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f4a24d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f4a24d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https://edu.postgrespro.ru/dev1/dev1_07_bstore_schema.pdf</a:t>
            </a:r>
            <a:r>
              <a:rPr lang="en"/>
              <a:t> - базовая презентация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f4a24d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f4a24d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https://edu.postgrespro.ru/dev1/dev1_07_bstore_schema.pdf</a:t>
            </a:r>
            <a:r>
              <a:rPr lang="en"/>
              <a:t> - базовая презентация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f4a24d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f4a24d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https://edu.postgrespro.ru/dev1/dev1_07_bstore_schema.pdf</a:t>
            </a:r>
            <a:r>
              <a:rPr lang="en"/>
              <a:t> - базовая презентация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Action: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нарисовать пример ER-диаграммы на доске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f4a24d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f4a24d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https://edu.postgrespro.ru/dev1/dev1_07_bstore_schema.pdf</a:t>
            </a:r>
            <a:r>
              <a:rPr lang="en"/>
              <a:t> - базовая презентация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5e4ab1b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5e4ab1b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https://edu.postgrespro.ru/dev1/dev1_07_bstore_schema.pdf</a:t>
            </a:r>
            <a:r>
              <a:rPr lang="en"/>
              <a:t> - базовая презентация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f4a24d9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9f4a24d9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https://edu.postgrespro.ru/dev1/dev1_07_bstore_schema.pdf</a:t>
            </a:r>
            <a:r>
              <a:rPr lang="en"/>
              <a:t> - базовая презентация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drednout/wgforge_backend_db/blob/master/lecture1/normalized.sq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analyst.by/diagrams/logicheskaya-model-predmetnoy-oblasti" TargetMode="External"/><Relationship Id="rId4" Type="http://schemas.openxmlformats.org/officeDocument/2006/relationships/hyperlink" Target="https://github.com/codedokode/pasta/blob/master/db/normalization.md" TargetMode="External"/><Relationship Id="rId5" Type="http://schemas.openxmlformats.org/officeDocument/2006/relationships/hyperlink" Target="https://habr.com/ru/company/latera/blog/28126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Forge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C4587"/>
                </a:solidFill>
              </a:rPr>
              <a:t>PostgreSQL: Проектирование схемы БД</a:t>
            </a:r>
            <a:endParaRPr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Верификация схемы данных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311700" y="1216875"/>
            <a:ext cx="64035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arenR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Накатываем SQL на целевую БД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arenR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Генерируем некоторое количество базовых запросов(INSERT, SELECT, ..), дабы убедиться, что мы можем положить в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получившуюся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схему нашу предметную область и достать затем ту инфу, которая нам нужна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Нормализация, денормализация, девальвация...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476025" y="1475575"/>
            <a:ext cx="64035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Open Sans"/>
                <a:ea typeface="Open Sans"/>
                <a:cs typeface="Open Sans"/>
                <a:sym typeface="Open Sans"/>
              </a:rPr>
              <a:t>Нормализация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- упрощение схемы данных путём разделения сложных таблиц на более простые.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Проводится для уменьшения избыточности данных, а также для избегания аномалий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Open Sans"/>
                <a:ea typeface="Open Sans"/>
                <a:cs typeface="Open Sans"/>
                <a:sym typeface="Open Sans"/>
              </a:rPr>
              <a:t>Денормализация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- обратный нормализации процесс схлопывания нескольких сущностей в 1. Либо мы добавляем избыточные данные в схему, чтобы ускорить работу нашего приложения.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Демо: проектирование логической схемы данных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74850" y="18486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Рисуем на доске :)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Демо: детализация логической схемы данных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418225" y="1251650"/>
            <a:ext cx="64035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Описываем в таблице google doc детализированную схему данных с типами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Демо: написание SQL для денорм. схемы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311700" y="1376750"/>
            <a:ext cx="64035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Описываем сущности в SQL-коде используя текстовый редактор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Накатываем SQL на PostgreSQL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Фиксим ошибки, если есть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Демо: тестирования схемы данных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311700" y="1399475"/>
            <a:ext cx="6403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Накатываем схему данных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Пишем простые INSERT и SELECT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Q&amp;A: вопросы о услышанном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/>
              <a:t>???</a:t>
            </a:r>
            <a:endParaRPr sz="9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Проблемы с нашей схемой данных</a:t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395100" y="1152425"/>
            <a:ext cx="64035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arenR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Избыточность данных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arenR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Записи в таблицах содержат много NULL-полей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arenR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Много сущностей свалено в одну таблицу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arenR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А что если нам нужно добавить другие валюты либо ачивки? 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arenR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А что если нам нужно добавлять ещё сущности?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Демо: нормализация схемы данных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311700" y="1399475"/>
            <a:ext cx="64035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Нужно упрощать!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А как?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Разделяй и властвуй (eng. 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ivide and counquer)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Демо: тестируем нормализованную  схему данных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311700" y="1788700"/>
            <a:ext cx="6403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Накатываем схему данных на PostgreSQL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Пишем простые INSERT и SELECT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Краткая  теоретическая вводная по проектированию БД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Демо: создание денормализованной схемы БД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Демо: нормализация и оптимизация схемы БД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Расширение схемы БД на практике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Q&amp;A: вопросы о услышанном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/>
              <a:t>???</a:t>
            </a:r>
            <a:endParaRPr sz="9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на самостоятельную работу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450725" y="1316050"/>
            <a:ext cx="64035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Накатить SQL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https://github.com/drednout/wgforge_backend_db/blob/master/lecture1/normalized.sql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Добавить в схему БД сущность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игровая сессия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Добавить в схему БД сущность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бой.  </a:t>
            </a: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Ахтунг! В 1 бою может быть сразу N игроков</a:t>
            </a:r>
            <a:r>
              <a:rPr b="1" i="1" lang="en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i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Материалы</a:t>
            </a:r>
            <a:endParaRPr/>
          </a:p>
        </p:txBody>
      </p:sp>
      <p:sp>
        <p:nvSpPr>
          <p:cNvPr id="196" name="Google Shape;196;p34"/>
          <p:cNvSpPr txBox="1"/>
          <p:nvPr/>
        </p:nvSpPr>
        <p:spPr>
          <a:xfrm>
            <a:off x="381400" y="1152425"/>
            <a:ext cx="76545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http://analyst.by/diagrams/logicheskaya-model-predmetnoy-oblasti</a:t>
            </a:r>
            <a:r>
              <a:rPr lang="en" sz="1600"/>
              <a:t> - статья про логическую модель предметной области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https://github.com/codedokode/pasta/blob/master/db/normalization.md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- сборник материалов по нормализации БД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arenR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https://habr.com/ru/company/latera/blog/281262/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 - статья про денормализацию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Проектирование БД: постановка задачи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74725" y="1152425"/>
            <a:ext cx="6403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Есть предметная область с какими-либо сущностями: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600" y="1608950"/>
            <a:ext cx="2597101" cy="14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74725" y="3344000"/>
            <a:ext cx="79515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Требуется: разработать схему данных реляционной 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СУБД для хранения и обработки всех этих сущностей.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Предметная область: геймдев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95250" y="1300375"/>
            <a:ext cx="79659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Игрок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регистрируется в игре, указывая логин и пароль. Игрок начинает игровую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сессию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проходя этап аутентификации. Игрок зарабатывает в игре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игровую валюту.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Игрок проводит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бои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с другими игроками и ботами. Игрок получает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достижения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в игре. Игрок соревнуется с другими игроками за место в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рейтинге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. Все действия игрока называются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событиями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и должны сохраняться для последующего анализа.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25" y="2571750"/>
            <a:ext cx="4091975" cy="21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Логическая и физическая модели данных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37075" y="1384000"/>
            <a:ext cx="64035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Логическая модель данных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- описание сущностей, их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атрибутов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и связей(отношений) между ними.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Обычно для представления логической модели используется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ER-диаграммы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разных видов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Физическая модель данных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- это перевод сущностей предметной области в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таблицы БД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Для получения физической модели можно либо написать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SQL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, либо воспользоваться инструментами, автоматизирующими этот процесс( это не наш метод:) 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86250" y="82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ER-диаграммы и с чем их едят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186250" y="4330525"/>
            <a:ext cx="6403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ER - Entity Relationship диаграмма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00" y="942400"/>
            <a:ext cx="7714098" cy="32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234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Детализированная ER-модель, ч1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50" y="1152425"/>
            <a:ext cx="5755616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42675" y="167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Детализированная ER-модель, ч2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50" y="790475"/>
            <a:ext cx="6708815" cy="39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Переход к физической модели (</a:t>
            </a:r>
            <a:r>
              <a:rPr lang="en"/>
              <a:t>SQL)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11700" y="1152425"/>
            <a:ext cx="74478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TABLE IF NOT EXISTS player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id BIGINT NOT NULL,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nickname TEXT NOT NULL,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email TEXT NOT NULL,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password TEXT NOT NULL,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achievement1_count INTEGER DEFAULT 0,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achievement2_count INTEGER DEFAULT 0,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created timestamp without time zone DEFAULT timezone('UTC'::text, now()),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updated timestamp without time zone DEFAULT timezone('UTC'::text, now()),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CONSTRAINT player_id_pkey PRIMARY KEY (id),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CONSTRAINT player_nickname_key UNIQUE (nickname)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