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6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73f792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73f792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70d4eb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70d4eb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719502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719502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004244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004244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73f792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73f792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3144fa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3144fa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a3144fa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a3144fa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0042442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0042442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55397e5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55397e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863608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863608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26b5e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926b5e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3144fa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a3144fa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55397e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a55397e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863608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863608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0042442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f0042442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a55397e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a55397e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f0042442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f0042442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a3144fa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a3144fa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9b717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9b717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73f792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73f792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b7174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b7174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0736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a0736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70d4eb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70d4eb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3f792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73f792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3f792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73f792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73f7920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73f7920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iki.python.org/moin/OrganizationsUsingPyth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openhub.net/languages/python" TargetMode="External"/><Relationship Id="rId4" Type="http://schemas.openxmlformats.org/officeDocument/2006/relationships/hyperlink" Target="https://www.tiobe.com/tiobe-index/" TargetMode="External"/><Relationship Id="rId5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ython.org/downloads/release/python-368/" TargetMode="External"/><Relationship Id="rId4" Type="http://schemas.openxmlformats.org/officeDocument/2006/relationships/hyperlink" Target="https://askubuntu.com/questions/865554/how-do-i-install-python-3-6-using-apt-ge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ythex.org/" TargetMode="External"/><Relationship Id="rId4" Type="http://schemas.openxmlformats.org/officeDocument/2006/relationships/hyperlink" Target="https://docs.python.org/3.6/library/re.html" TargetMode="External"/><Relationship Id="rId5" Type="http://schemas.openxmlformats.org/officeDocument/2006/relationships/hyperlink" Target="https://raw.githubusercontent.com/drednout/wgforge_platform_python/master/nginx_log_parser/example_access.log" TargetMode="External"/><Relationship Id="rId6" Type="http://schemas.openxmlformats.org/officeDocument/2006/relationships/hyperlink" Target="https://github.com/drednout/wgforge_platform_python/tree/master/nginx_log_parse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drednout/wgforge_platform_python/blob/master/csv_adhoc_analytics/csv_adhoc.p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re.telegram.org/bots" TargetMode="External"/><Relationship Id="rId4" Type="http://schemas.openxmlformats.org/officeDocument/2006/relationships/hyperlink" Target="https://github.com/eternnoir/pyTelegramBotAPI" TargetMode="External"/><Relationship Id="rId5" Type="http://schemas.openxmlformats.org/officeDocument/2006/relationships/hyperlink" Target="https://github.com/drednout/wgforge_platform_python/tree/master/telegram_bo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ip.pypa.io/en/stable/installing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ymbol.ru/date/841171.html" TargetMode="External"/><Relationship Id="rId4" Type="http://schemas.openxmlformats.org/officeDocument/2006/relationships/hyperlink" Target="http://habrahabr.ru/post/150302/" TargetMode="External"/><Relationship Id="rId5" Type="http://schemas.openxmlformats.org/officeDocument/2006/relationships/hyperlink" Target="http://www.checkio.org/" TargetMode="External"/><Relationship Id="rId6" Type="http://schemas.openxmlformats.org/officeDocument/2006/relationships/hyperlink" Target="https://www.codewars.com/dashboard" TargetMode="External"/><Relationship Id="rId7" Type="http://schemas.openxmlformats.org/officeDocument/2006/relationships/hyperlink" Target="https://docs.python.org/3.6/" TargetMode="External"/><Relationship Id="rId8" Type="http://schemas.openxmlformats.org/officeDocument/2006/relationships/hyperlink" Target="https://docs.python.org/3.6/howto/regex.html#regex-howt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thon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u.wikipedia.org/wiki/IronPython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Forge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C4587"/>
                </a:solidFill>
              </a:rPr>
              <a:t>Python: курс молодого бойца</a:t>
            </a:r>
            <a:endParaRPr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большие игроки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Yahoo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Yandex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Wargaming ;)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https://wiki.python.org/moin/OrganizationsUsingPython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latin typeface="Arial"/>
                <a:ea typeface="Arial"/>
                <a:cs typeface="Arial"/>
                <a:sym typeface="Arial"/>
              </a:rPr>
              <a:t>Python: некоторая статистика </a:t>
            </a:r>
            <a:r>
              <a:rPr lang="en"/>
              <a:t>	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Статистика: </a:t>
            </a:r>
            <a:r>
              <a:rPr lang="en" u="sng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www.openhub.net</a:t>
            </a:r>
            <a:endParaRPr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проектов: </a:t>
            </a:r>
            <a:r>
              <a:rPr lang="en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53_967</a:t>
            </a:r>
            <a:endParaRPr sz="900">
              <a:solidFill>
                <a:schemeClr val="lt1"/>
              </a:solidFill>
              <a:highlight>
                <a:srgbClr val="7AB24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участников: </a:t>
            </a:r>
            <a:r>
              <a:rPr lang="en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217_121</a:t>
            </a:r>
            <a:endParaRPr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строчек кода: </a:t>
            </a:r>
            <a:r>
              <a:rPr lang="en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584_762_291</a:t>
            </a:r>
            <a:endParaRPr sz="100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Статистика: </a:t>
            </a:r>
            <a:r>
              <a:rPr lang="en" u="sng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http://www.tiobe.com/</a:t>
            </a:r>
            <a:endParaRPr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текущая позиция: 4</a:t>
            </a:r>
            <a:endParaRPr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язык 2007, 2010, 2018 годов.</a:t>
            </a:r>
            <a:endParaRPr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Количество вакансий: jobs.tut.by - 296(93 было в 2015 году)</a:t>
            </a:r>
            <a:endParaRPr/>
          </a:p>
        </p:txBody>
      </p:sp>
      <p:pic>
        <p:nvPicPr>
          <p:cNvPr descr="f85c22da733fd54f35b03447db0335495115998d.jpg"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3525" y="1152425"/>
            <a:ext cx="2327926" cy="23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области применения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Web разработка: Django, Flask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Научные расчеты и data scinece: Numpy, Scipy, Ipython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Образование(обучение программированию)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Разработка ПО общего назначения: meld, mercurial terminator, ...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Сетевое программирования: Twisted, asyncio, stdlib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Автоматизация сборки и тестирования П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О: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pytest, nose, ...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Развертывание ПО: fabric, ansible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применение в WG (известное мне)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Различные веб-сервисы (backend)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Игровая логика World of Tanks, World of Warships и других игр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Автоматизация 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развертывания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 ПО(fabric, ansible, various scripts, etc)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Автоматизация тестирования ПО (autotests, integration tests)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Q&amp;A: вопросы о Python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/>
              <a:t>???</a:t>
            </a:r>
            <a:endParaRPr sz="9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Python 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29050" y="937300"/>
            <a:ext cx="85206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 site: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https://www.python.org/downloads/release/python-368/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Install new Python versions on stable Ubuntu: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https://askubuntu.com/questions/865554/how-do-i-install-python-3-6-using-apt-get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как калькулятор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29050" y="937300"/>
            <a:ext cx="85206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&gt;&gt;&gt; 2**32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4294967296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&gt;&gt;&gt; 2**1000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0715086071862673209484250490600018105614048117055336074437503883703510511249361224931983788156958581275946729175531468251871452856923140435984577574698574803934567774824230985421074605062371141877954182153046474983581941267398767559165543946077062914571196477686542167660429831652624386837205668069376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&gt;&gt;&gt; 60*60*24*365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31536000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Задача: разобрать логи nginx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Есть логи сервиса nginx вида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1.10.100.34 test-perf.fake.com - [16/May/2019:07:18:00 +0000] r:0.898 up:0.898 "POST /v3/transaction/new HTTP/1.1" 200 291 "-" "hackney/1.13.0" "-"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Требуется достать ip-адрес, хост, дату/время, респонс тайм, HTTP method, API name и HTTP код из лога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На выходе должен появиться CSV-файл, содержащий инфу выше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Cкрипт для парсинга логов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Тула для отладки регэкспов: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https://pythex.org/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Документация по регэкспам: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https://docs.python.org/3.6/library/re.html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Исходный лог: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https://raw.githubusercontent.com/drednout/wgforge_platform_python/master/nginx_log_parser/example_access.log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Полный код: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https://github.com/drednout/wgforge_platform_python/tree/master/nginx_log_parser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Cкрипт для парсинга логов: задания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Запустить скрипт у себя на машине на Python 3.6, сгенерить СSV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Дописать парсер для HTTP-кода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получим общее представление о языке программирования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возьмем</a:t>
            </a:r>
            <a:r>
              <a:rPr lang="en"/>
              <a:t> и напишем несколько полезных  программ на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у</a:t>
            </a:r>
            <a:r>
              <a:rPr lang="en"/>
              <a:t>знаем, что делать, чтобы качать навык Python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Задача: аналитика на “коленке” по CSV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Требуется: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Подсчитать среднее и медианное время отклика для всех запросов в CSV логе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Подсчитать, сколько выполнялось запросов в каждую API (профиль нагрузки)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Подсчитать, сколько запросов выполнялось более N секунд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Cкрипт для adhoc-аналитики по CSV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Принимает на вход CSV скриптика </a:t>
            </a:r>
            <a:r>
              <a:rPr i="1" lang="en"/>
              <a:t>parse_nginx_logs.py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Считает нужную статистику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Использует argparse для парсинга ком. строки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Full src: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https://github.com/drednout/wgforge_platform_python/blob/master/csv_adhoc_analytics/csv_adhoc.py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Cкрипт для adhoc-аналитики по CSV</a:t>
            </a:r>
            <a:r>
              <a:rPr lang="en"/>
              <a:t>: задания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Запустить скрипт у себя на машине на Python 3.6, получить статистику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Дописать скрипт, чтобы он </a:t>
            </a:r>
            <a:r>
              <a:rPr lang="en"/>
              <a:t>подсчитывал</a:t>
            </a:r>
            <a:r>
              <a:rPr lang="en"/>
              <a:t> количество запросов, которые выполнялись более заданного порогового значения времени. Пороговое значение времени нужно брать из ком. </a:t>
            </a:r>
            <a:r>
              <a:rPr lang="en"/>
              <a:t>с</a:t>
            </a:r>
            <a:r>
              <a:rPr lang="en"/>
              <a:t>троки, по умолчанию - 1 секунда.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Подсчитать в скрипте относительное количество запросов, которые не уложились в заданное время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Задача: Telegram-bot просто ради лулзов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Требуется: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AutoNum type="arabicParenR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 ничего не требуется :)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Просто хочется почитать как делать ботов в Telegram и написать своего собственного, который будет делать что-то … наверное полезное :)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Telegram-bot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Tutorial about telegram bot: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https://core.telegram.org/bots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library for simplification the work: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https://github.com/eternnoir/pyTelegramBotAPI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 sources: </a:t>
            </a:r>
            <a:r>
              <a:rPr lang="en" sz="1600" u="sng">
                <a:solidFill>
                  <a:schemeClr val="accent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https://github.com/drednout/wgforge_platform_python/tree/master/telegram_bot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Python virtual env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429050" y="937300"/>
            <a:ext cx="85206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$ </a:t>
            </a:r>
            <a:r>
              <a:rPr lang="en" sz="2400"/>
              <a:t> python3.6 -m venv venv --without-pip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https://pip.pypa.io/en/stable/installing/</a:t>
            </a:r>
            <a:r>
              <a:rPr lang="en" sz="2400"/>
              <a:t> :</a:t>
            </a:r>
            <a:endParaRPr sz="2400"/>
          </a:p>
          <a:p>
            <a:pPr indent="0" lvl="0" marL="50800" marR="50800" rtl="0" algn="l">
              <a:lnSpc>
                <a:spcPct val="12632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$ curl https:</a:t>
            </a:r>
            <a:r>
              <a:rPr lang="en" sz="240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bootstrap</a:t>
            </a:r>
            <a:r>
              <a:rPr lang="en" sz="240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pypa</a:t>
            </a:r>
            <a:r>
              <a:rPr lang="en" sz="240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240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240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" sz="240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py </a:t>
            </a:r>
            <a:r>
              <a:rPr lang="en" sz="240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o get</a:t>
            </a:r>
            <a:r>
              <a:rPr lang="en" sz="240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" sz="240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sz="240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$ python get</a:t>
            </a:r>
            <a:r>
              <a:rPr lang="en" sz="240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" sz="240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sz="240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Q&amp;A: вопросы о Python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/>
              <a:t>???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книга и прочие ресурсы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9900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Марк Лутц. Программирование на Python (4-е издание)</a:t>
            </a:r>
            <a:r>
              <a:rPr lang="en" sz="1600"/>
              <a:t>, можно в оригинале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http://habrahabr.ru/post/150302/</a:t>
            </a:r>
            <a:r>
              <a:rPr lang="en" sz="1600"/>
              <a:t> -  статья с ресурсами по python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http://www.checkio.org/</a:t>
            </a:r>
            <a:r>
              <a:rPr lang="en" sz="1600"/>
              <a:t> - сайт с большим количеством задач по Python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https://www.codewars.com/dashboard</a:t>
            </a:r>
            <a:r>
              <a:rPr lang="en" sz="1600"/>
              <a:t> - ещё один клёвый сайт с задачами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https://docs.python.org/3.6/</a:t>
            </a:r>
            <a:r>
              <a:rPr lang="en" sz="1600"/>
              <a:t> </a:t>
            </a:r>
            <a:r>
              <a:rPr lang="en" sz="1600"/>
              <a:t> -  официальная документация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https://docs.python.org/3.6/howto/regex.html#regex-howto</a:t>
            </a:r>
            <a:r>
              <a:rPr lang="en" sz="1600"/>
              <a:t> - regular expression howto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что за зверь?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069850" y="2181750"/>
            <a:ext cx="9489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или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new_classic_doom_enem_caco2.gif"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1816700"/>
            <a:ext cx="3440550" cy="220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3.jpg"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950" y="1762588"/>
            <a:ext cx="3696275" cy="23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в одной картинке</a:t>
            </a:r>
            <a:endParaRPr/>
          </a:p>
        </p:txBody>
      </p:sp>
      <p:pic>
        <p:nvPicPr>
          <p:cNvPr descr="arduino_lego.JPG"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625" y="1152425"/>
            <a:ext cx="4627476" cy="34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интерпретируемый язык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сверхвысокого уровня:)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 простым и читабельным синтаксисом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разработан в 1991 году Гвидо ван Россумом: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эхе-хе, Гвидо уже на пенсию вышел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 низким порогом вхождения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233px-Guido_van_Rossum_OSCON_2006.jpg"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813" y="1007225"/>
            <a:ext cx="22193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где он живет?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4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800"/>
          </a:p>
        </p:txBody>
      </p:sp>
      <p:pic>
        <p:nvPicPr>
          <p:cNvPr descr="python-logo-master-flat-symbolonly.png"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125" y="2548650"/>
            <a:ext cx="1796725" cy="174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_snake.png"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0173" y="2483125"/>
            <a:ext cx="1627800" cy="14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преимущества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плюсы этого языка: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высокая скорость разработки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простой и понятный синтаксис -&gt; читабельный код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большое количество качественных библиотек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гибкость + мультипарадигменность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хорошо встраивается и расширяется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кроссплатформенность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открытые исходники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хорошее большое сообщество людей вокруг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языка и многих библиотек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humb-up-terminator+pablo+M+R.jpg"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600" y="2633200"/>
            <a:ext cx="2384025" cy="19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недостатки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недостаточная производительность на многих задачах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плохая поддержка классической многопоточности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GIL(Global Interpreter Lock)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динамическая типизация ведет к большему количеству ошибок времени исполнения</a:t>
            </a:r>
            <a:endParaRPr sz="2400"/>
          </a:p>
        </p:txBody>
      </p:sp>
      <p:pic>
        <p:nvPicPr>
          <p:cNvPr descr="ArnoldThumbsDown.png"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894" y="2998119"/>
            <a:ext cx="2129025" cy="17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виды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CPython: python3 и </a:t>
            </a:r>
            <a:r>
              <a:rPr b="1" lang="en" sz="2400"/>
              <a:t>python2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PyPy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Iron Python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Jython</a:t>
            </a:r>
            <a:endParaRPr sz="2400"/>
          </a:p>
          <a:p>
            <a:pPr indent="0" lvl="0" marL="0" rtl="0" algn="l">
              <a:lnSpc>
                <a:spcPct val="10769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B0080"/>
              </a:solidFill>
              <a:highlight>
                <a:srgbClr val="FFFFFF"/>
              </a:highlight>
              <a:uFill>
                <a:noFill/>
              </a:u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jython.jpg"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696" y="445025"/>
            <a:ext cx="2190100" cy="133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py-logo.png"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6100" y="3521275"/>
            <a:ext cx="3028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-logo-master-flat-symbolonly.png"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913" y="2379925"/>
            <a:ext cx="1796725" cy="17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