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C54B79-38C6-4D31-98D1-5637637B5574}">
  <a:tblStyle styleId="{7EC54B79-38C6-4D31-98D1-5637637B5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4f0d67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4f0d67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73f792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73f792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b717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b717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26b5e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26b5e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144fa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144fa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7a9fe0f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7a9fe0f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4f0d67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4f0d67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4f0d67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4f0d67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a9fe0f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7a9fe0f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a9fe0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a9fe0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49d2c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49d2c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initd.org/psycopg/docs/index.html" TargetMode="External"/><Relationship Id="rId4" Type="http://schemas.openxmlformats.org/officeDocument/2006/relationships/hyperlink" Target="https://docs.sqlalchemy.org/en/13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initd.org/psycopg/" TargetMode="External"/><Relationship Id="rId4" Type="http://schemas.openxmlformats.org/officeDocument/2006/relationships/hyperlink" Target="https://github.com/MagicStack/asyncpg" TargetMode="External"/><Relationship Id="rId5" Type="http://schemas.openxmlformats.org/officeDocument/2006/relationships/hyperlink" Target="https://launchpad.net/txpostgres/" TargetMode="External"/><Relationship Id="rId6" Type="http://schemas.openxmlformats.org/officeDocument/2006/relationships/hyperlink" Target="https://wiki.postgresql.org/wiki/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ev/peps/pep-0249/" TargetMode="External"/><Relationship Id="rId4" Type="http://schemas.openxmlformats.org/officeDocument/2006/relationships/hyperlink" Target="https://www.python.org/dev/peps/pep-0249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initd.org/psycopg/docs/install.html#binary-install-from-pyp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nitd.org/psycopg/docs/usag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rednout/wgforge_platform_python/tree/master/python_model/simp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qlalchemy.org/en/13/index.html" TargetMode="External"/><Relationship Id="rId4" Type="http://schemas.openxmlformats.org/officeDocument/2006/relationships/hyperlink" Target="https://github.com/drednout/wgforge_platform_python/tree/master/python_model/or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pi.org/project/sqlacodeg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Forge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C4587"/>
                </a:solidFill>
              </a:rPr>
              <a:t>Python + PostgreSQL = ?</a:t>
            </a:r>
            <a:endParaRPr sz="24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vs ORM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429050" y="9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{7EC54B79-38C6-4D31-98D1-5637637B5574}</a:tableStyleId>
              </a:tblPr>
              <a:tblGrid>
                <a:gridCol w="1646825"/>
                <a:gridCol w="3138225"/>
                <a:gridCol w="3199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Подход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Всё просто, если знаешь SQL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Прямой доступ ко всем фичам БД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Предсказуемое поведение БД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Предсказуемая производительность БД(и она зачастую выше)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"/>
                        <a:t>Много лишнего кода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"/>
                        <a:t>Приходится писать на SQL в коде приложения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"/>
                        <a:t>Доп. </a:t>
                      </a:r>
                      <a:r>
                        <a:rPr lang="en"/>
                        <a:t>с</a:t>
                      </a:r>
                      <a:r>
                        <a:rPr lang="en"/>
                        <a:t>ложность при построении динамичных запросов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Работа с сущностями БД как объектами на языке Python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Поддержка многих БД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★"/>
                      </a:pPr>
                      <a:r>
                        <a:rPr lang="en"/>
                        <a:t>Есть fallback на SQL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"/>
                        <a:t>Неясный выходной SQL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"/>
                        <a:t>Неясный выходной performance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➢"/>
                      </a:pPr>
                      <a:r>
                        <a:rPr lang="en"/>
                        <a:t>Дополнительный уровень абстракции + доп. сложность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Q&amp;A: вопросы о Python + PostgreSQL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+ PostgreSQL : ресурсы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http://initd.org/psycopg/docs/index.html</a:t>
            </a:r>
            <a:r>
              <a:rPr lang="en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psycopg2, </a:t>
            </a:r>
            <a:r>
              <a:rPr lang="en" sz="1600"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официальный сайт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https://docs.sqlalchemy.org/en/13/index.html</a:t>
            </a:r>
            <a:r>
              <a:rPr lang="en" sz="1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sqlalchemy, официальный сайт</a:t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Обзор PostgreSQL-драйверов для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Установка и проверка работоспособности psycopg2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Создание модели данных на чистом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Создание модели данных на sqlalchemy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drivers: обзор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http://initd.org/psycopg/</a:t>
            </a:r>
            <a:r>
              <a:rPr lang="en"/>
              <a:t> - popular driver, based on libpq. Widely used in our production.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https://github.com/MagicStack/asyncpg</a:t>
            </a:r>
            <a:r>
              <a:rPr lang="en"/>
              <a:t> - fast driver for async Python 3.5+.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https://launchpad.net/txpostgres/</a:t>
            </a:r>
            <a:r>
              <a:rPr lang="en"/>
              <a:t> - good driver for async Python, 2.6+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 Whole list: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https://wiki.postgresql.org/wiki/Python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Обёртка над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libpq -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С-шной библиотекой, поддерживаемой в рамках проекта PostgreSQL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Хорошо подходит для написания для высоконагруженных многопоточных приложений, thread-safe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Поддержка множества полезных фичей: выполнение запросов, подстановка параметров запроса, управление транзакциями, пул соединений, адаптация типов PostgreSQL и Python, ...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Полная реализация спеки </a:t>
            </a:r>
            <a:r>
              <a:rPr lang="en" sz="1600" u="sng">
                <a:solidFill>
                  <a:srgbClr val="355F7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DB API 2.0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https://www.python.org/dev/peps/pep-0249/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Поддержка Python 2.7/3.X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psycopg2: основные особенности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psycopg2: установка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pip install psycopg2-binary</a:t>
            </a:r>
            <a:endParaRPr sz="2400">
              <a:solidFill>
                <a:srgbClr val="333333"/>
              </a:solidFill>
              <a:highlight>
                <a:srgbClr val="EEFF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</a:t>
            </a:r>
            <a:endParaRPr sz="2400"/>
          </a:p>
          <a:p>
            <a:pPr indent="0" lvl="0" marL="50800" marR="50800" rtl="0" algn="l">
              <a:lnSpc>
                <a:spcPct val="10636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EEFFCC"/>
                </a:highlight>
                <a:latin typeface="Arial"/>
                <a:ea typeface="Arial"/>
                <a:cs typeface="Arial"/>
                <a:sym typeface="Arial"/>
              </a:rPr>
              <a:t>pip install psycopg2</a:t>
            </a:r>
            <a:endParaRPr sz="2400">
              <a:solidFill>
                <a:srgbClr val="333333"/>
              </a:solidFill>
              <a:highlight>
                <a:srgbClr val="EEFF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http://initd.org/psycopg/docs/install.html#binary-install-from-pypi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psycopg2: demo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Подключение к базёнке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Выполнение простых запросов (INSERT, SELECT)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Выполнение параметризированных запросов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Примеры адаптации Python-типов к postgres-типам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Управление транзакциями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Dict cursor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http://initd.org/psycopg/docs/usage.html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data model: simple(old school)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Python 3.6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DB driver psycopg2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Text editor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to the 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https://github.com/drednout/wgforge_platform_python/tree/master/python_model/simple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data model: using ORM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Python 3.6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DB driver - psycopg2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Sqlalchemy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https://docs.sqlalchemy.org/en/13/index.html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Text editor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to the sources: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https://github.com/drednout/wgforge_platform_python/tree/master/python_model/orm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2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orm model from existing DB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29050" y="937300"/>
            <a:ext cx="85206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https://pypi.org/project/sqlacodegen/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pip install sqlacodegen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sqlacodegen postgresql://wgforge:wgforge@localhost:15432/wgforge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