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CC94E3-9CE3-4AF4-9016-6053C5A71275}">
  <a:tblStyle styleId="{19CC94E3-9CE3-4AF4-9016-6053C5A71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91cef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91cef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791cef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791cef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3f792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3f792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791cef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791cef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6b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6b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144fa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144fa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92460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92460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792460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792460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792460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792460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92460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92460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792460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792460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792460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792460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stgrespro.ru/docs/postgresql/11/transaction-is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rednout/wgforge_backend_db/blob/master/lecture4/isolation_level_demo.sq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ostgresql.org/docs/11/tutorial-transactions.html" TargetMode="External"/><Relationship Id="rId4" Type="http://schemas.openxmlformats.org/officeDocument/2006/relationships/hyperlink" Target="https://www.2ndquadrant.com/en/blog/evolution-of-fault-tolerance-in-postgresql/" TargetMode="External"/><Relationship Id="rId5" Type="http://schemas.openxmlformats.org/officeDocument/2006/relationships/hyperlink" Target="https://www.2ndquadrant.com/en/blog/evolution-of-fault-tolerance-in-postgresql-replication-phase/" TargetMode="External"/><Relationship Id="rId6" Type="http://schemas.openxmlformats.org/officeDocument/2006/relationships/hyperlink" Target="https://postgrespro.ru/docs/postgresql/11/transaction-is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nitd.org/psycopg/docs/usage.html#transactions-control" TargetMode="External"/><Relationship Id="rId4" Type="http://schemas.openxmlformats.org/officeDocument/2006/relationships/hyperlink" Target="https://www.postgresql.org/docs/11/tutorial-transaction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rednout/wgforge_backend_db/blob/master/lecture4/prepare.sq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rednout/wgforge_backend_db/blob/master/lecture4/atomicity.tx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rednout/wgforge_backend_db/blob/master/lecture4/consistency_demo.sq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rednout/wgforge_backend_db/blob/master/lecture4/isolation_demo.sq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rednout/wgforge_backend_db/blob/master/lecture4/durability_demo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</a:rPr>
              <a:t>ACID transactions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29900"/>
            <a:ext cx="8520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levels: обзор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91150" y="4419875"/>
            <a:ext cx="7725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https://postgrespro.ru/docs/postgresql/11/transaction-iso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88925" y="1173425"/>
            <a:ext cx="7353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488925" y="10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{19CC94E3-9CE3-4AF4-9016-6053C5A71275}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Dirty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 Repeatable</a:t>
                      </a:r>
                      <a:r>
                        <a:rPr lang="en"/>
                        <a:t>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Phantom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Serialization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anomaly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uncommitted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Allowed, not in 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committed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Repeatable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Allowed, not in 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Serializable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29900"/>
            <a:ext cx="85206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levels: демо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58750" y="1459600"/>
            <a:ext cx="788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Проверка уровня изоляции в psql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Проверка того, что мы не вычитываем незакоммиченные данные (/)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Демонстрация non repeatable read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strike="sngStrike"/>
              <a:t>Демонстрация phantom read</a:t>
            </a:r>
            <a:endParaRPr sz="1600" strike="sngStrike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strike="sngStrike"/>
              <a:t>Демонстрация serialization anomaly</a:t>
            </a:r>
            <a:endParaRPr sz="1600" strike="sngStrike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https://github.com/drednout/wgforge_backend_db/blob/master/lecture4/isolation_level_demo.sql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об ACID и уровнях изоляции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https://www.postgresql.org/docs/11/tutorial-transactions.html</a:t>
            </a:r>
            <a:r>
              <a:rPr lang="en" sz="1400"/>
              <a:t> - туториал по транзакциям</a:t>
            </a:r>
            <a:endParaRPr sz="1400"/>
          </a:p>
          <a:p>
            <a:pPr indent="-889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https://www.2ndquadrant.com/en/blog/evolution-of-fault-tolerance-in-postgresql/</a:t>
            </a:r>
            <a:r>
              <a:rPr lang="en" sz="1400"/>
              <a:t> - ACID, Wal, checkpoint, ...</a:t>
            </a:r>
            <a:endParaRPr sz="1400"/>
          </a:p>
          <a:p>
            <a:pPr indent="-889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https://www.2ndquadrant.com/en/blog/evolution-of-fault-tolerance-in-postgresql-replication-phase/</a:t>
            </a:r>
            <a:r>
              <a:rPr lang="en" sz="1400"/>
              <a:t> - о репликах</a:t>
            </a:r>
            <a:endParaRPr sz="1400"/>
          </a:p>
          <a:p>
            <a:pPr indent="-889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https://postgrespro.ru/docs/postgresql/11/transaction-iso</a:t>
            </a:r>
            <a:r>
              <a:rPr lang="en" sz="1400"/>
              <a:t> - об уровнях изоляции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Транзакции и управление ими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ACID - wtf?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 Atomicity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 Durability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Уровни изоляции и зачем они нужны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 изоляции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транзакциями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540250" y="11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{19CC94E3-9CE3-4AF4-9016-6053C5A71275}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Действие \ Тула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psycopg2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Начать транзакцию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 first command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Зафиксировать транзакцию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connection.commit()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Откатить транзакцию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connection.rollback()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429050" y="3934075"/>
            <a:ext cx="6630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http://initd.org/psycopg/docs/usage.html#transactions-control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https://www.postgresql.org/docs/11/tutorial-transactions.html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транзакциями: small demo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https://github.com/drednout/wgforge_backend_db/blob/master/lecture4/prepare.sql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ACID: коммитить нельзя роллбэчить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- atomicity (атомарность)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 - consistency (согласованность)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- isolation (изоляция)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 - durability (долговечность)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 </a:t>
            </a:r>
            <a:r>
              <a:rPr lang="en"/>
              <a:t>: всё или ничего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Меняем как угодно данные используя транзакции (вставляем, обновляем, удаляем)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Если выполняем commit - все изменения фиксируются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Если выполняем rollback - все изменения откатываются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https://github.com/drednout/wgforge_backend_db/blob/master/lecture4/atomicity.txt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r>
              <a:rPr lang="en"/>
              <a:t>: поддержка строгой целостности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58750" y="1278925"/>
            <a:ext cx="78819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Данные, которые записаны в БД не нарушают требований, заложенных в схеме данных: ограничения(constraints), триггера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https://github.com/drednout/wgforge_backend_db/blob/master/lecture4/consistency_demo.sql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29900"/>
            <a:ext cx="85206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r>
              <a:rPr lang="en"/>
              <a:t>: изменённые данные не видны до коммита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58750" y="1459600"/>
            <a:ext cx="788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В случае </a:t>
            </a:r>
            <a:r>
              <a:rPr lang="en" sz="1600"/>
              <a:t>конкурентных транзакций </a:t>
            </a:r>
            <a:r>
              <a:rPr lang="en" sz="1600"/>
              <a:t>реляционная СУБД(и postgres в частности) предоставляет ряд механизмов для того, чтобы скрыть изменения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Есть несколько уровней изоляции, у каждого из которого есть свои особенности работы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https://github.com/drednout/wgforge_backend_db/blob/master/lecture4/isolation_demo.sql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29900"/>
            <a:ext cx="85206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</a:t>
            </a:r>
            <a:r>
              <a:rPr lang="en"/>
              <a:t>: надёжность, долговечность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58750" y="1459600"/>
            <a:ext cx="788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После коммита данные надёжно записаны на диск и не пропадут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Иногда всё-таки данные можно потерять, но есть другие механизмы, которые решают эти проблемы: физическая и логические репликации, бэкап, time-travel,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https://github.com/drednout/wgforge_backend_db/blob/master/lecture4/durability_demo.txt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