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1aaffb94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1aaffb94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926b5e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926b5e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792460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792460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877b4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877b4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a9e80e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a9e80e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a9e80e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a9e80e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a9e80e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a9e80e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73f792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73f792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aaffb9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aaffb9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ostgrespro.ru/education/courses/QPT" TargetMode="External"/><Relationship Id="rId4" Type="http://schemas.openxmlformats.org/officeDocument/2006/relationships/hyperlink" Target="https://github.com/wg/wrk" TargetMode="External"/><Relationship Id="rId5" Type="http://schemas.openxmlformats.org/officeDocument/2006/relationships/hyperlink" Target="https://www.youtube.com/watch?v=65Xa__DMhAw&amp;t=267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drednout/wgforge_backend_db/blob/master/lecture5/fill_player.sq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rednout/wgforge_backend_db/blob/master/lecture5/demo_slow_query.tx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drednout/wgforge_backend_db/blob/master/lecture5/optimize_query.tx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rednout/wgforge_backend_db/blob/master/lecture5/do_player_update_bench.sql" TargetMode="External"/><Relationship Id="rId4" Type="http://schemas.openxmlformats.org/officeDocument/2006/relationships/hyperlink" Target="https://github.com/drednout/wgforge_backend_db/blob/master/lecture5/pgbench_cmdline.txt" TargetMode="External"/><Relationship Id="rId5" Type="http://schemas.openxmlformats.org/officeDocument/2006/relationships/hyperlink" Target="https://wiki.postgresql.org/wiki/Disk_Usag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rednout/wgforge_backend_db/tree/master/lecture5/decimal_tes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Forge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C4587"/>
                </a:solidFill>
              </a:rPr>
              <a:t>DB performance basics</a:t>
            </a:r>
            <a:endParaRPr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Ресурсы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https://postgrespro.ru/education/courses/QPT</a:t>
            </a:r>
            <a:r>
              <a:rPr lang="en" sz="2000"/>
              <a:t> - курс по оптимизации PostgreSQL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https://github.com/wg/wrk</a:t>
            </a:r>
            <a:r>
              <a:rPr lang="en" sz="2000"/>
              <a:t> - тула для тестирования web-сервисов(HTTP)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https://www.youtube.com/watch?v=65Xa__DMhAw&amp;t=267s</a:t>
            </a:r>
            <a:r>
              <a:rPr lang="en" sz="2000"/>
              <a:t> - Python meetup about Locust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Наполнение таблиц БД тестовыми данными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EXPLAIN: п</a:t>
            </a:r>
            <a:r>
              <a:rPr lang="en"/>
              <a:t>рофилирование медленных запросов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Оптимизация запроса методом построения индекса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[Рас]плата за индекс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Бенчмарк Decimal vs Integer с использованием pg_bench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Наполнение таблиц БД тестовыми данными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58750" y="1278925"/>
            <a:ext cx="7881900" cy="27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arenR"/>
            </a:pPr>
            <a:r>
              <a:rPr lang="en" sz="3600"/>
              <a:t>SQL + какая-нибудь тула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arenR"/>
            </a:pPr>
            <a:r>
              <a:rPr lang="en" sz="3600"/>
              <a:t>Используя application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https://github.com/drednout/wgforge_backend_db/blob/master/lecture5/fill_player.sql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me what’s going on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58750" y="1278925"/>
            <a:ext cx="78819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arenR"/>
            </a:pPr>
            <a:r>
              <a:rPr lang="en" sz="3600"/>
              <a:t>EXPLAIN &lt;QUERY&gt;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arenR"/>
            </a:pPr>
            <a:r>
              <a:rPr lang="en" sz="3600"/>
              <a:t>EXPLAIN ANALYZE </a:t>
            </a:r>
            <a:r>
              <a:rPr lang="en" sz="3600"/>
              <a:t>&lt;QUERY&gt;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https://github.com/drednout/wgforge_backend_db/blob/master/lecture5/demo_slow_query.txt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INDEX [CONCURRENTLY] 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58750" y="1278925"/>
            <a:ext cx="78819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https://github.com/drednout/wgforge_backend_db/blob/master/lecture5/optimize_query.txt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 индекс?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58750" y="1278925"/>
            <a:ext cx="7881900" cy="3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Slower UPDATE, INSERT, DELETE, SELECT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5"/>
                </a:solidFill>
                <a:hlinkClick r:id="rId3"/>
              </a:rPr>
              <a:t>https://github.com/drednout/wgforge_backend_db/blob/master/lecture5/do_player_update_bench.sql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5"/>
                </a:solidFill>
                <a:hlinkClick r:id="rId4"/>
              </a:rPr>
              <a:t>https://github.com/drednout/wgforge_backend_db/blob/master/lecture5/pgbench_cmdline.txt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Место на диске и в памяти :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https://wiki.postgresql.org/wiki/Disk_Usage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Bigint vs Decimal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58750" y="1278925"/>
            <a:ext cx="78819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p</a:t>
            </a:r>
            <a:r>
              <a:rPr lang="en" sz="2400"/>
              <a:t>g_bench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2 money table with bigint amount and decimal amount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https://github.com/drednout/wgforge_backend_db/tree/master/lecture5/decimal_test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Некоторые аспекты методологии тестирования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Повторять тест N раз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Проводить тест достаточно долгое время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Повторять тест более чем на одной машине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Q&amp;A: вопросы об перформансе PostgreSQL 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/>
              <a:t>???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