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579B-7458-48E4-85ED-521246CD3493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6ED987-F491-41A2-AD9E-8A277F9A1C6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579B-7458-48E4-85ED-521246CD3493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987-F491-41A2-AD9E-8A277F9A1C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579B-7458-48E4-85ED-521246CD3493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987-F491-41A2-AD9E-8A277F9A1C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5F579B-7458-48E4-85ED-521246CD3493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F6ED987-F491-41A2-AD9E-8A277F9A1C6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579B-7458-48E4-85ED-521246CD3493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987-F491-41A2-AD9E-8A277F9A1C6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579B-7458-48E4-85ED-521246CD3493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987-F491-41A2-AD9E-8A277F9A1C6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987-F491-41A2-AD9E-8A277F9A1C6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579B-7458-48E4-85ED-521246CD3493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579B-7458-48E4-85ED-521246CD3493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987-F491-41A2-AD9E-8A277F9A1C6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579B-7458-48E4-85ED-521246CD3493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987-F491-41A2-AD9E-8A277F9A1C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5F579B-7458-48E4-85ED-521246CD3493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6ED987-F491-41A2-AD9E-8A277F9A1C6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579B-7458-48E4-85ED-521246CD3493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6ED987-F491-41A2-AD9E-8A277F9A1C6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15F579B-7458-48E4-85ED-521246CD3493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F6ED987-F491-41A2-AD9E-8A277F9A1C6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517232"/>
            <a:ext cx="4464496" cy="1032520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1600" b="1" dirty="0" smtClean="0"/>
              <a:t>20мб физической памяти, графический процессор , предустановленная операционная система</a:t>
            </a:r>
            <a:endParaRPr lang="ru-RU" sz="1600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96552" y="4077072"/>
            <a:ext cx="6406480" cy="117956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Минимальные </a:t>
            </a:r>
            <a:r>
              <a:rPr lang="ru-RU" sz="2000" smtClean="0"/>
              <a:t>системные требования: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340768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Электронное издание учебного назначения 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14648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</TotalTime>
  <Words>18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Бумажная</vt:lpstr>
      <vt:lpstr>Минимальные системные требования: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Минимальные системные требования:</dc:title>
  <dc:creator>user</dc:creator>
  <cp:lastModifiedBy>user</cp:lastModifiedBy>
  <cp:revision>1</cp:revision>
  <dcterms:created xsi:type="dcterms:W3CDTF">2015-02-19T01:47:32Z</dcterms:created>
  <dcterms:modified xsi:type="dcterms:W3CDTF">2015-02-19T01:57:32Z</dcterms:modified>
</cp:coreProperties>
</file>