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1A6A-1424-DE45-89B8-6546ADB7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DEDE6-CCF9-984C-88F0-D6D46A9B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0755-06AF-2E44-9D75-B0ACA605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04385-8CA9-F146-9443-778C0F3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DB909-6FFA-DE43-B139-1A4578AB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91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9FBA-0C46-F94D-8F27-87B8470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168F8-4053-8941-8544-BF3246AE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7E175-ED99-FA4C-A7B2-8272E62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A9B65-4E14-A545-AA75-5EEFDEE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F2E43-886B-BF46-8D0A-FFE39FC3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7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4FF978-0B56-704D-AE27-C99E062F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CC7215-77B9-5D47-92B6-C444A9AE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30147-CAC1-BC41-9568-48998995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893C8-1EF7-1843-AB4E-81B8F887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F6681-B829-7E4E-B1AC-3E420028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3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CD0C1-4C41-DE44-A375-74BEDD16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5702A-D57C-FC40-8261-28BEEE4A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9FF48-EE68-764B-9D86-D05B6D25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EFFDE-0FB6-524B-A07F-F3DEF88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58D7-F802-D240-BA42-3A288C6B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2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9C871-E7DE-A941-9714-5D5F2D34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89B54-517D-6046-AC38-EB0C20CB5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6A779-9185-FA49-90E9-0A9035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3EF35-4F2C-C64D-8F04-B821A98F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E8378-15E1-2B45-B10B-FBF9B10D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3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A85E3-3938-4242-A264-392B4A7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246B-A12F-D441-884F-FEB2A6803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9B436-54F7-A947-BE96-6DB8CA57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21C7E-E6A2-6E47-80D9-27060A5E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6D68E-8189-1D4B-8AC9-832CF981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59E6A-50AE-0A41-9E34-8DB54736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1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F1AC-86DF-2F4C-83E1-CEB5FD54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F50B1-F7C7-7B40-B0FD-93E3A7A5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0DED1-C150-FE4A-B4A4-FAA68735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BEF7B4-4405-6C41-B1AD-E9467FACD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23FD2-E414-1A47-B1F4-71807FE0F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99784-6E6C-4C41-B2AE-FCA4FD17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EBC7A-7FDF-0446-B7A2-255335D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577102-F575-494C-A510-5A855AE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74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BCEF-7290-BA42-BEB8-F349529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96A55E-E5C4-4041-ABCF-DD6E4B3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0F551-6694-144E-8589-EFB86360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82BD39-5C66-1D4E-B240-60A90223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6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860091-F79C-2C43-A1B7-BF325737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1C970-76D8-734F-8AF9-A25FD50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82710-362F-F146-81DC-5F5E0687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9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8F81-3CFA-644C-9F57-2B98C4B7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DCB2B-D55B-B74A-ABC8-98A68135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94278-C359-D04C-A126-4D7BACD1D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9C27D-D158-D74F-900A-7BA69CE4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9C89D-A848-2747-9971-885FAE70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55CD6-91FA-7B43-88CC-63017837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7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49FA6-C4A0-E642-A209-401CC6A9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48-621E-4342-A634-1DA626247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DD24D-842D-EE4F-B37B-671F864D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CD78D-D911-9149-BEE1-45E02C7D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5E0D7-E345-614F-B431-55CD654D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71D76-B8F5-D347-BC94-0504F8F1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22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BEE64-4AC2-DE4E-8B37-8E13D5C3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F5FF7-0821-764C-982B-2867F65F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451BE-9B7F-E640-B08E-E61BA5F2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8331-9F96-9B4A-9122-96D3AB1705C5}" type="datetimeFigureOut">
              <a:rPr kumimoji="1" lang="zh-CN" altLang="en-US" smtClean="0"/>
              <a:t>2021/9/12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EF480-35A3-8E49-A287-353FEC19E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DDB39-FB92-9540-B673-79F93ECD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C55E7-8A69-7749-8505-FAE85F4B3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79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BAE45-E452-EC40-BFE2-8160F8DB5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 Reader example </a:t>
            </a:r>
            <a:r>
              <a:rPr lang="zh-CN" altLang="zh-CN" dirty="0"/>
              <a:t>测试使用</a:t>
            </a:r>
            <a:r>
              <a:rPr lang="en-US" altLang="zh-CN"/>
              <a:t>.pptx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40F23-33EF-ED4F-853C-83CC18E1F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73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File Reader example 测试使用.pptx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Reader example 测试使用.ppt</dc:title>
  <dc:creator>李 文辉</dc:creator>
  <cp:lastModifiedBy>李 文辉</cp:lastModifiedBy>
  <cp:revision>2</cp:revision>
  <dcterms:created xsi:type="dcterms:W3CDTF">2021-09-12T13:39:11Z</dcterms:created>
  <dcterms:modified xsi:type="dcterms:W3CDTF">2021-09-12T13:40:11Z</dcterms:modified>
</cp:coreProperties>
</file>