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838A1-AB3B-45FE-9275-CFB2299D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81EDFF-436E-41B9-B362-2BF4EE71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CBC52-8F4B-4879-AFE2-B8D6FEA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2BED8-C286-4A86-A9B5-21EBE380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981FC0-8C44-453D-9413-A06CA50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44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444EF-4919-4A18-BDD7-A5F76FAA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B869A0-FE9C-4A4A-9CE2-91EE57A8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672A7-34C0-4DDD-BECC-BD8E691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FB885C-4429-4D8A-AC54-23C6EB2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C764E-0908-4BD3-938F-B7F90879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45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3B01DA-DFE7-44F8-818F-0EB264E9D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6E1CF1-F98B-46E6-A3E2-7A7CCB369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6FA18-2112-4B13-9379-C42DDA15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614B7-AC25-46A3-8E79-9B2A8FB8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251F5-C508-4CE8-8B63-64E1E498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899ED-5B31-41AD-97E3-01D60250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88CC2-24BD-4A5A-8831-A5C7C37C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F2448-E2BC-4C98-89E7-5DD8E54D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F0826-6757-423A-84DD-5A3AB79E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29A3E-7B89-44A5-BD91-F9B42BD8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A29F1-54EA-494D-BBF2-F7C8C33B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229EB-FF9F-491B-A701-5867F7AE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E2EBAC-2246-4B33-ABAC-1DE75942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AD334E-E797-4F7C-B51B-D1820230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05A9B-9B98-4DBC-A619-D3D359E4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4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44A6E-E5DE-4980-9DC4-8D276EA8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AAA0-CAC4-4F22-8E8E-CA8714940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BBD5F1-0898-49D7-9004-7303802C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73CEF6-5E34-4677-AEB1-7BD61B43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D7B9A3-8D95-474E-BFEF-0E68201E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500AC-B333-49C7-8E71-2CA10EF3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2E46F-78E7-46F0-8045-B2B52A49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FE69BB-BAD8-42D9-8C5C-740636B1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8DEE98-4F31-401E-BC9A-FE60B00D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25327C-29B5-4C31-A96C-7AC92E842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B34B33-D346-4825-80B0-800DCCEE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07A5D0-E26F-4B60-BCF9-E602E71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B48F1D-8FD0-4E27-8674-376A8116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3A950D-F845-43A5-A50F-8146117A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4A78D-2F0A-42F9-BEE0-0E38060D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241085-CEA4-4F76-AB4E-60FB9BF8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993C38-E9D7-41EA-B805-6375FBC4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7E123F-96B5-4AA9-ABAC-3D396332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28C99F-25F6-4529-8E7E-B4E09A5F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D795BC-8027-4C78-AD00-8C2A38C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2FBAC0-F4FA-4087-AB15-5AFD8872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20F0A-FEA3-4E3A-B27E-786E7032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290D1-9F05-444A-B6DA-4332638A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2BF899-0B57-4889-A151-4D70E47C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E538BB-6B4F-48FD-960A-D1AACA5E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45173B-F169-4A18-93D4-6729477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58349-F030-44D5-95F8-DDC41234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3ADA4-1B7D-4C37-A209-BADE0A8D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7EA55E-BB26-4E42-8C77-E8FB9F1D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F132C4-B32A-4DBD-8A17-0A89104B5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A77656-2F18-45FD-AFEB-C85563AE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B7EFC8-0BED-44CB-BB57-5DF2D1F3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C35370-36D0-45BD-83DA-F9F77609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1563C0-B350-4654-AA13-11FE1F5F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DAFAA-3D1C-4B0F-9650-B33284EA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F7BA6-65D8-4FE9-A873-21471AD88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6C64-BA07-412E-860C-D5CF60D3CBEC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692F20-AE8C-43EA-94F8-5A761023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27FF0-D414-489E-9004-E9C7933CD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2284-593D-4F0D-88C5-5780ADDEC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76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E1A4F-6057-4919-99E7-B45F22F6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36" y="318783"/>
            <a:ext cx="9980103" cy="6401864"/>
          </a:xfrm>
        </p:spPr>
        <p:txBody>
          <a:bodyPr>
            <a:noAutofit/>
          </a:bodyPr>
          <a:lstStyle/>
          <a:p>
            <a:pPr algn="l"/>
            <a:r>
              <a:rPr lang="zh-TW" altLang="en-US" sz="1800" b="1" dirty="0">
                <a:solidFill>
                  <a:schemeClr val="accent2"/>
                </a:solidFill>
              </a:rPr>
              <a:t>滴雞精怎麼選？</a:t>
            </a:r>
            <a:r>
              <a:rPr lang="en-US" altLang="zh-TW" sz="1800" b="1" dirty="0">
                <a:solidFill>
                  <a:schemeClr val="accent2"/>
                </a:solidFill>
              </a:rPr>
              <a:t>4</a:t>
            </a:r>
            <a:r>
              <a:rPr lang="zh-TW" altLang="en-US" sz="1800" b="1" dirty="0">
                <a:solidFill>
                  <a:schemeClr val="accent2"/>
                </a:solidFill>
              </a:rPr>
              <a:t>個秘訣快做筆記</a:t>
            </a:r>
            <a:br>
              <a:rPr lang="zh-TW" altLang="en-US" sz="1800" b="1" dirty="0">
                <a:solidFill>
                  <a:schemeClr val="accent2"/>
                </a:solidFill>
              </a:rPr>
            </a:br>
            <a:r>
              <a:rPr lang="zh-TW" altLang="en-US" sz="1800" dirty="0"/>
              <a:t>近年來食安問題連環爆，若不想自己花時間、動手製作滴雞精，又該如何在琳瑯滿目的滴雞精產</a:t>
            </a:r>
            <a:br>
              <a:rPr lang="zh-TW" altLang="en-US" sz="1800" dirty="0"/>
            </a:br>
            <a:r>
              <a:rPr lang="zh-TW" altLang="en-US" sz="1800" dirty="0"/>
              <a:t>品中，挑選到安心無負擔的優質品項？以下提供</a:t>
            </a:r>
            <a:r>
              <a:rPr lang="en-US" altLang="zh-TW" sz="1800" dirty="0"/>
              <a:t>4</a:t>
            </a:r>
            <a:r>
              <a:rPr lang="zh-TW" altLang="en-US" sz="1800" dirty="0"/>
              <a:t>個挑選秘訣作為參考。</a:t>
            </a:r>
            <a:br>
              <a:rPr lang="zh-TW" altLang="en-US" sz="1800" dirty="0"/>
            </a:br>
            <a:r>
              <a:rPr lang="en-US" altLang="zh-TW" sz="1800" b="1" dirty="0">
                <a:solidFill>
                  <a:schemeClr val="accent2"/>
                </a:solidFill>
              </a:rPr>
              <a:t>Check 1</a:t>
            </a:r>
            <a:r>
              <a:rPr lang="zh-TW" altLang="en-US" sz="1800" b="1" dirty="0">
                <a:solidFill>
                  <a:schemeClr val="accent2"/>
                </a:solidFill>
              </a:rPr>
              <a:t>：成分天然無添加？</a:t>
            </a:r>
            <a:br>
              <a:rPr lang="zh-TW" altLang="en-US" sz="1800" dirty="0"/>
            </a:br>
            <a:r>
              <a:rPr lang="zh-TW" altLang="en-US" sz="1800" dirty="0"/>
              <a:t>坊間滴雞精依據淬練的方法不同，顏色有深有淺，但是遵循古法、現代化設備滴釀淬鍊，只萃取</a:t>
            </a:r>
            <a:br>
              <a:rPr lang="zh-TW" altLang="en-US" sz="1800" dirty="0"/>
            </a:br>
            <a:r>
              <a:rPr lang="zh-TW" altLang="en-US" sz="1800" dirty="0"/>
              <a:t>第一道最精華的純正滴雞精，應呈現「琥珀色」，完全不需調味就能散發濃醇香、無腥味、無雜</a:t>
            </a:r>
            <a:br>
              <a:rPr lang="zh-TW" altLang="en-US" sz="1800" dirty="0"/>
            </a:br>
            <a:r>
              <a:rPr lang="zh-TW" altLang="en-US" sz="1800" dirty="0"/>
              <a:t>質。至於其他顏色的滴雞精，可能是淬練過程中添加中藥材，抑或是淬練完成後為了增加賣相和</a:t>
            </a:r>
            <a:br>
              <a:rPr lang="zh-TW" altLang="en-US" sz="1800" dirty="0"/>
            </a:br>
            <a:r>
              <a:rPr lang="zh-TW" altLang="en-US" sz="1800" dirty="0"/>
              <a:t>口感，再加工調味所導致。</a:t>
            </a:r>
            <a:br>
              <a:rPr lang="zh-TW" altLang="en-US" sz="1800" dirty="0"/>
            </a:br>
            <a:r>
              <a:rPr lang="zh-TW" altLang="en-US" sz="1800" b="1" dirty="0">
                <a:solidFill>
                  <a:schemeClr val="accent2"/>
                </a:solidFill>
              </a:rPr>
              <a:t>雞隻的選擇？</a:t>
            </a:r>
            <a:r>
              <a:rPr lang="en-US" altLang="zh-TW" sz="1800" b="1" dirty="0">
                <a:solidFill>
                  <a:schemeClr val="accent2"/>
                </a:solidFill>
              </a:rPr>
              <a:t>Check 2</a:t>
            </a:r>
            <a:r>
              <a:rPr lang="zh-TW" altLang="en-US" sz="1800" b="1" dirty="0">
                <a:solidFill>
                  <a:schemeClr val="accent2"/>
                </a:solidFill>
              </a:rPr>
              <a:t>：</a:t>
            </a:r>
            <a:br>
              <a:rPr lang="zh-TW" altLang="en-US" sz="1800" dirty="0"/>
            </a:br>
            <a:r>
              <a:rPr lang="zh-TW" altLang="en-US" sz="1800" dirty="0"/>
              <a:t>有好的雞，才能做出好的原味滴雞精！中醫觀點認為「以陽補虛」，製作滴雞精時盡量選擇運動</a:t>
            </a:r>
            <a:br>
              <a:rPr lang="zh-TW" altLang="en-US" sz="1800" dirty="0"/>
            </a:br>
            <a:r>
              <a:rPr lang="zh-TW" altLang="en-US" sz="1800" dirty="0"/>
              <a:t>量強、肉質結實、雄赳赳、氣昂昂的公雞，避免選擇母雞。母雞是蛋雞，淘汰後的老母雞油脂過</a:t>
            </a:r>
            <a:br>
              <a:rPr lang="zh-TW" altLang="en-US" sz="1800" dirty="0"/>
            </a:br>
            <a:r>
              <a:rPr lang="zh-TW" altLang="en-US" sz="1800" dirty="0"/>
              <a:t>多、肉質過老。</a:t>
            </a:r>
            <a:br>
              <a:rPr lang="zh-TW" altLang="en-US" sz="1800" dirty="0"/>
            </a:br>
            <a:r>
              <a:rPr lang="en-US" altLang="zh-TW" sz="1800" b="1" dirty="0">
                <a:solidFill>
                  <a:schemeClr val="accent2"/>
                </a:solidFill>
              </a:rPr>
              <a:t>Check 3</a:t>
            </a:r>
            <a:r>
              <a:rPr lang="zh-TW" altLang="en-US" sz="1800" b="1" dirty="0">
                <a:solidFill>
                  <a:schemeClr val="accent2"/>
                </a:solidFill>
              </a:rPr>
              <a:t>：產銷履歷查得到？</a:t>
            </a:r>
            <a:br>
              <a:rPr lang="zh-TW" altLang="en-US" sz="1800" dirty="0"/>
            </a:br>
            <a:r>
              <a:rPr lang="zh-TW" altLang="en-US" sz="1800" dirty="0"/>
              <a:t>產銷履歷是確保食材來源安心的保障機制之一，民眾選購滴雞精產品時，可以先看看是否完整的</a:t>
            </a:r>
            <a:br>
              <a:rPr lang="zh-TW" altLang="en-US" sz="1800" dirty="0"/>
            </a:br>
            <a:r>
              <a:rPr lang="zh-TW" altLang="en-US" sz="1800" dirty="0"/>
              <a:t>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sz="1800" dirty="0"/>
              <a:t>16</a:t>
            </a:r>
            <a:r>
              <a:rPr lang="zh-TW" altLang="en-US" sz="1800" dirty="0"/>
              <a:t>週的黑羽土公雞，也從食材源頭就做好雞種挑選和雞隻飼養的嚴格把關，獲得產銷合一的認證，更值得消費者信賴。</a:t>
            </a:r>
            <a:r>
              <a:rPr lang="en-US" altLang="zh-TW" sz="1800" b="1" dirty="0">
                <a:solidFill>
                  <a:schemeClr val="accent2"/>
                </a:solidFill>
              </a:rPr>
              <a:t>Check 4</a:t>
            </a:r>
            <a:r>
              <a:rPr lang="zh-TW" altLang="en-US" sz="1800" b="1" dirty="0">
                <a:solidFill>
                  <a:schemeClr val="accent2"/>
                </a:solidFill>
              </a:rPr>
              <a:t>：製程嚴謹、零生菌？</a:t>
            </a:r>
            <a:br>
              <a:rPr lang="zh-TW" altLang="en-US" sz="1800" dirty="0"/>
            </a:br>
            <a:r>
              <a:rPr lang="zh-TW" altLang="en-US" sz="1800" dirty="0"/>
              <a:t>滴雞精的製作過程繁瑣，從具有產銷履歷之合法牧場到</a:t>
            </a:r>
            <a:r>
              <a:rPr lang="en-US" altLang="zh-TW" sz="1800" dirty="0"/>
              <a:t>CAS</a:t>
            </a:r>
            <a:r>
              <a:rPr lang="zh-TW" altLang="en-US" sz="1800" dirty="0"/>
              <a:t>認證之屠宰廠，經由獸醫師檢疫合格</a:t>
            </a:r>
            <a:br>
              <a:rPr lang="zh-TW" altLang="en-US" sz="1800" dirty="0"/>
            </a:br>
            <a:r>
              <a:rPr lang="zh-TW" altLang="en-US" sz="1800" dirty="0"/>
              <a:t>後再進行宰殺，再從蒸煮、過濾、包裝到殺菌、裝箱、出廠，都需達到各種嚴謹的標準。民眾選</a:t>
            </a:r>
            <a:br>
              <a:rPr lang="zh-TW" altLang="en-US" sz="1800" dirty="0"/>
            </a:br>
            <a:r>
              <a:rPr lang="zh-TW" altLang="en-US" sz="1800" dirty="0"/>
              <a:t>購時可先瞭解產品製作工廠，是否獲得國家級</a:t>
            </a:r>
            <a:r>
              <a:rPr lang="en-US" altLang="zh-TW" sz="1800" dirty="0"/>
              <a:t>CAS</a:t>
            </a:r>
            <a:r>
              <a:rPr lang="zh-TW" altLang="en-US" sz="1800" dirty="0"/>
              <a:t>、</a:t>
            </a:r>
            <a:r>
              <a:rPr lang="en-US" altLang="zh-TW" sz="1800" dirty="0"/>
              <a:t>HACCP</a:t>
            </a:r>
            <a:r>
              <a:rPr lang="zh-TW" altLang="en-US" sz="1800" dirty="0"/>
              <a:t>、</a:t>
            </a:r>
            <a:r>
              <a:rPr lang="en-US" altLang="zh-TW" sz="1800" dirty="0"/>
              <a:t>ISO 22000</a:t>
            </a:r>
            <a:r>
              <a:rPr lang="zh-TW" altLang="en-US" sz="1800" dirty="0"/>
              <a:t>、</a:t>
            </a:r>
            <a:r>
              <a:rPr lang="en-US" altLang="zh-TW" sz="1800" dirty="0"/>
              <a:t>ISO 14001</a:t>
            </a:r>
            <a:r>
              <a:rPr lang="zh-TW" altLang="en-US" sz="1800" dirty="0"/>
              <a:t>、有機認</a:t>
            </a:r>
            <a:br>
              <a:rPr lang="zh-TW" altLang="en-US" sz="1800" dirty="0"/>
            </a:br>
            <a:r>
              <a:rPr lang="zh-TW" altLang="en-US" sz="1800" dirty="0"/>
              <a:t>證及食在安心等專業認證，好的產品需經高溫高壓殺菌製程，完全無生菌，例如真空包裝於耐熱、耐凍的食品鋁箔積層袋，接著運用高科技滅菌設備，再次確保安全性、零生菌且封鎖營養美味；</a:t>
            </a:r>
            <a:br>
              <a:rPr lang="zh-TW" altLang="en-US" sz="1800" dirty="0"/>
            </a:br>
            <a:r>
              <a:rPr lang="zh-TW" altLang="en-US" sz="1800" dirty="0"/>
              <a:t>接著，再檢視營養成分，高蛋白質、零脂肪、熱量低、無防腐劑、無人工添加物和調味料的滴雞</a:t>
            </a:r>
            <a:br>
              <a:rPr lang="zh-TW" altLang="en-US" sz="1800" dirty="0"/>
            </a:br>
            <a:r>
              <a:rPr lang="zh-TW" altLang="en-US" sz="1800" dirty="0"/>
              <a:t>精，才能讓人喝了健康少負擔。</a:t>
            </a:r>
            <a:br>
              <a:rPr lang="zh-TW" altLang="en-US" sz="1800" dirty="0"/>
            </a:b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67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E00D2-1E79-4202-8950-E467F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3" y="412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挑選雞精的秘訣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149410-993F-4B7E-BA2B-37A3D449424E}"/>
              </a:ext>
            </a:extLst>
          </p:cNvPr>
          <p:cNvSpPr/>
          <p:nvPr/>
        </p:nvSpPr>
        <p:spPr>
          <a:xfrm>
            <a:off x="1112365" y="2952925"/>
            <a:ext cx="1897636" cy="18623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B2F017-16CB-4411-937C-8E6734E9B3E4}"/>
              </a:ext>
            </a:extLst>
          </p:cNvPr>
          <p:cNvSpPr/>
          <p:nvPr/>
        </p:nvSpPr>
        <p:spPr>
          <a:xfrm>
            <a:off x="3640822" y="2972341"/>
            <a:ext cx="1853967" cy="18429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4F9E5C-6312-4100-AF18-0F578E862EEF}"/>
              </a:ext>
            </a:extLst>
          </p:cNvPr>
          <p:cNvSpPr/>
          <p:nvPr/>
        </p:nvSpPr>
        <p:spPr>
          <a:xfrm>
            <a:off x="6604811" y="2939598"/>
            <a:ext cx="1633177" cy="187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A238F8-4F09-4792-8528-76737E2B4C06}"/>
              </a:ext>
            </a:extLst>
          </p:cNvPr>
          <p:cNvSpPr/>
          <p:nvPr/>
        </p:nvSpPr>
        <p:spPr>
          <a:xfrm>
            <a:off x="9127222" y="2952925"/>
            <a:ext cx="1677798" cy="18623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叉叉图片素材_免费叉叉PNG设计图片大全_图精灵">
            <a:extLst>
              <a:ext uri="{FF2B5EF4-FFF2-40B4-BE49-F238E27FC236}">
                <a16:creationId xmlns:a16="http://schemas.microsoft.com/office/drawing/2014/main" id="{1AA4F380-8759-45BF-81E1-50ACDE30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5" y="2876507"/>
            <a:ext cx="1942952" cy="20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骷髏頭藥瓶-插圖素材[61516148] - PIXTA圖庫">
            <a:extLst>
              <a:ext uri="{FF2B5EF4-FFF2-40B4-BE49-F238E27FC236}">
                <a16:creationId xmlns:a16="http://schemas.microsoft.com/office/drawing/2014/main" id="{B74BAED8-B0C5-4545-AA19-25FAC4FC7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8" y="4200319"/>
            <a:ext cx="837290" cy="72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07F5794-D036-4CD8-A793-43D24ABAC0DB}"/>
              </a:ext>
            </a:extLst>
          </p:cNvPr>
          <p:cNvSpPr txBox="1"/>
          <p:nvPr/>
        </p:nvSpPr>
        <p:spPr>
          <a:xfrm>
            <a:off x="1161136" y="5058561"/>
            <a:ext cx="189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成分天然無添加</a:t>
            </a:r>
          </a:p>
        </p:txBody>
      </p:sp>
      <p:pic>
        <p:nvPicPr>
          <p:cNvPr id="1030" name="Picture 6" descr="公鸡图片素材_免费公鸡PNG设计图片大全_图精灵">
            <a:extLst>
              <a:ext uri="{FF2B5EF4-FFF2-40B4-BE49-F238E27FC236}">
                <a16:creationId xmlns:a16="http://schemas.microsoft.com/office/drawing/2014/main" id="{E9273ED8-3BE4-43AF-B4F4-ABD9DADC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22" y="2886215"/>
            <a:ext cx="1853967" cy="20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86FC11-6D23-4F4A-A6F1-0D43CA1CB048}"/>
              </a:ext>
            </a:extLst>
          </p:cNvPr>
          <p:cNvSpPr txBox="1"/>
          <p:nvPr/>
        </p:nvSpPr>
        <p:spPr>
          <a:xfrm>
            <a:off x="3782975" y="50585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首選強壯公雞</a:t>
            </a:r>
          </a:p>
        </p:txBody>
      </p:sp>
      <p:pic>
        <p:nvPicPr>
          <p:cNvPr id="1032" name="Picture 8" descr="资料图片_资料素材_资料高清图片_摄图网图片下载">
            <a:extLst>
              <a:ext uri="{FF2B5EF4-FFF2-40B4-BE49-F238E27FC236}">
                <a16:creationId xmlns:a16="http://schemas.microsoft.com/office/drawing/2014/main" id="{157D1AE4-7A52-4F13-9DA5-736313F6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3" y="2922508"/>
            <a:ext cx="1942953" cy="19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57420C-013C-46DB-B0A3-41A57B78FA4B}"/>
              </a:ext>
            </a:extLst>
          </p:cNvPr>
          <p:cNvSpPr txBox="1"/>
          <p:nvPr/>
        </p:nvSpPr>
        <p:spPr>
          <a:xfrm>
            <a:off x="6372776" y="50585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產銷履歷公開透明</a:t>
            </a:r>
          </a:p>
        </p:txBody>
      </p:sp>
      <p:pic>
        <p:nvPicPr>
          <p:cNvPr id="1034" name="Picture 10" descr="手绘卡通工厂烟囱排放废气场景素材图片免费下载_PNG素材_编号14nik4yl4_图精灵">
            <a:extLst>
              <a:ext uri="{FF2B5EF4-FFF2-40B4-BE49-F238E27FC236}">
                <a16:creationId xmlns:a16="http://schemas.microsoft.com/office/drawing/2014/main" id="{5E85862D-5A90-4069-BE86-F0AFC073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075" y="2947675"/>
            <a:ext cx="1928091" cy="19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A4EB35-99D4-41EA-B517-83713657F4C7}"/>
              </a:ext>
            </a:extLst>
          </p:cNvPr>
          <p:cNvSpPr txBox="1"/>
          <p:nvPr/>
        </p:nvSpPr>
        <p:spPr>
          <a:xfrm>
            <a:off x="9065873" y="50585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製成嚴謹無生菌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EA295B-5E51-41AB-BA30-D84B99DF40E8}"/>
              </a:ext>
            </a:extLst>
          </p:cNvPr>
          <p:cNvSpPr txBox="1"/>
          <p:nvPr/>
        </p:nvSpPr>
        <p:spPr>
          <a:xfrm>
            <a:off x="1653918" y="2088273"/>
            <a:ext cx="888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近年來食安問題層出不窮 如何挑選安心無負擔的滴雞精</a:t>
            </a:r>
          </a:p>
        </p:txBody>
      </p:sp>
    </p:spTree>
    <p:extLst>
      <p:ext uri="{BB962C8B-B14F-4D97-AF65-F5344CB8AC3E}">
        <p14:creationId xmlns:p14="http://schemas.microsoft.com/office/powerpoint/2010/main" val="87346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626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滴雞精怎麼選？4個秘訣快做筆記 近年來食安問題連環爆，若不想自己花時間、動手製作滴雞精，又該如何在琳瑯滿目的滴雞精產 品中，挑選到安心無負擔的優質品項？以下提供4個挑選秘訣作為參考。 Check 1：成分天然無添加？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 雞隻的選擇？Check 2： 有好的雞，才能做出好的原味滴雞精！中醫觀點認為「以陽補虛」，製作滴雞精時盡量選擇運動 量強、肉質結實、雄赳赳、氣昂昂的公雞，避免選擇母雞。母雞是蛋雞，淘汰後的老母雞油脂過 多、肉質過老。 Check 3：產銷履歷查得到？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16週的黑羽土公雞，也從食材源頭就做好雞種挑選和雞隻飼養的嚴格把關，獲得產銷合一的認證，更值得消費者信賴。Check 4：製程嚴謹、零生菌？ 滴雞精的製作過程繁瑣，從具有產銷履歷之合法牧場到CAS認證之屠宰廠，經由獸醫師檢疫合格 後再進行宰殺，再從蒸煮、過濾、包裝到殺菌、裝箱、出廠，都需達到各種嚴謹的標準。民眾選 購時可先瞭解產品製作工廠，是否獲得國家級CAS、HACCP、ISO 22000、ISO 14001、有機認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 </vt:lpstr>
      <vt:lpstr>挑選雞精的秘訣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滴雞精怎麼選？4個秘訣快做筆記 近年來食安問題連環爆，若不想自己花時間、動手製作滴雞精，又該如何在琳瑯滿目的滴雞精產 品中，挑選到安心無負擔的優質品項？以下提供4個挑選秘訣作為參考。 Check 1：成分天然無添加？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 雞隻的選擇？Check 2： 有好的雞，才能做出好的原味滴雞精！中醫觀點認為「以陽補虛」，製作滴雞精時盡量選擇運動 量強、肉質結實、雄赳赳、氣昂昂的公雞，避免選擇母雞。母雞是蛋雞，淘汰後的老母雞油脂過 多、肉質過老。 Check 3：產銷履歷查得到？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16週的黑羽土公雞，也從食材源頭就做好雞種挑選和雞隻飼養的嚴格把關，獲得產銷合一的認證，更值得消費者信賴。Check 4：製程嚴謹、零生菌？ 滴雞精的製作過程繁瑣，從具有產銷履歷之合法牧場到CAS認證之屠宰廠，經由獸醫師檢疫合格 後再進行宰殺，再從蒸煮、過濾、包裝到殺菌、裝箱、出廠，都需達到各種嚴謹的標準。民眾選 購時可先瞭解產品製作工廠，是否獲得國家級CAS、HACCP、ISO 22000、ISO 14001、有機認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 </dc:title>
  <dc:creator>L108</dc:creator>
  <cp:lastModifiedBy>L108</cp:lastModifiedBy>
  <cp:revision>3</cp:revision>
  <dcterms:created xsi:type="dcterms:W3CDTF">2023-10-23T02:55:28Z</dcterms:created>
  <dcterms:modified xsi:type="dcterms:W3CDTF">2023-10-23T03:15:09Z</dcterms:modified>
</cp:coreProperties>
</file>