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114" d="100"/>
          <a:sy n="11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25526D-944F-41AA-BB77-BD544B5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95607"/>
              </p:ext>
            </p:extLst>
          </p:nvPr>
        </p:nvGraphicFramePr>
        <p:xfrm>
          <a:off x="2915816" y="1609954"/>
          <a:ext cx="3898900" cy="104775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7270030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7241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153443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66094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8573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72622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52282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6318414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品名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一月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二月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三月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四月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五月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六月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9179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電視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504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電冰箱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18,350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0114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冷氣機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675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23,833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070597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6BC562E5-CDD8-4387-9BCD-0B9E7A77F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342" y="3501008"/>
            <a:ext cx="5143847" cy="30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AD18F47-8B28-457F-90E9-AD4D50AF2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572"/>
              </p:ext>
            </p:extLst>
          </p:nvPr>
        </p:nvGraphicFramePr>
        <p:xfrm>
          <a:off x="2555776" y="1612325"/>
          <a:ext cx="3898900" cy="12573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902982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78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31177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1382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414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8941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25727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112727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品名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一月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二月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三月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四月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五月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六月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386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電視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603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電冰箱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18,350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3198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冷氣機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28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微波爐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8631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音響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91540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52F43494-F05B-4126-A892-8CFDADA4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3429000"/>
            <a:ext cx="3370882" cy="2025332"/>
          </a:xfrm>
          <a:prstGeom prst="rect">
            <a:avLst/>
          </a:prstGeom>
        </p:spPr>
      </p:pic>
      <p:pic>
        <p:nvPicPr>
          <p:cNvPr id="9" name="圖形 8">
            <a:extLst>
              <a:ext uri="{FF2B5EF4-FFF2-40B4-BE49-F238E27FC236}">
                <a16:creationId xmlns:a16="http://schemas.microsoft.com/office/drawing/2014/main" id="{93632309-45B6-43DB-B77A-CF8FF7452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582" y="3018974"/>
            <a:ext cx="3226866" cy="1938803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B69FF708-ADA9-4C4E-AD06-61B208F9D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7864" y="4703818"/>
            <a:ext cx="3226867" cy="19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F284E3-F97F-4C03-B7D8-D221362C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06944"/>
              </p:ext>
            </p:extLst>
          </p:nvPr>
        </p:nvGraphicFramePr>
        <p:xfrm>
          <a:off x="2555776" y="1484784"/>
          <a:ext cx="3898900" cy="12573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1437831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12451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186346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05489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82140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65151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480046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993023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品名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一月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二月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三月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四月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五月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六月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80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電視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252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電冰箱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18,350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9668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冷氣機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333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微波爐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86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音響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002605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77AD5844-4673-4E9C-86FB-228132F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3770121"/>
            <a:ext cx="4162970" cy="2501244"/>
          </a:xfrm>
          <a:prstGeom prst="rect">
            <a:avLst/>
          </a:prstGeom>
        </p:spPr>
      </p:pic>
      <p:pic>
        <p:nvPicPr>
          <p:cNvPr id="9" name="圖形 8">
            <a:extLst>
              <a:ext uri="{FF2B5EF4-FFF2-40B4-BE49-F238E27FC236}">
                <a16:creationId xmlns:a16="http://schemas.microsoft.com/office/drawing/2014/main" id="{FA89BE48-F085-4280-88CE-2AB88131B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4628" y="3789757"/>
            <a:ext cx="4162972" cy="25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F3A0635-0C47-462D-9855-D1E2CE9B1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93552"/>
              </p:ext>
            </p:extLst>
          </p:nvPr>
        </p:nvGraphicFramePr>
        <p:xfrm>
          <a:off x="2622550" y="1612325"/>
          <a:ext cx="3898900" cy="12573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37624000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7605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08915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1031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03145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15927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941442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7878574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品名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一月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二月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三月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四月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五月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六月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43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電視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48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電冰箱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18,350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22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冷氣機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3998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微波爐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64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音響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949128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B117DE91-7CEF-43B4-B9BF-00F5D98FA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237" y="3573016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162B1D-9539-48E0-92A4-7CE5E81F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63295"/>
              </p:ext>
            </p:extLst>
          </p:nvPr>
        </p:nvGraphicFramePr>
        <p:xfrm>
          <a:off x="3203848" y="1612325"/>
          <a:ext cx="20574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753935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46605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385331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評比項目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全體平均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甲老師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7750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教學內容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356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學生互動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244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教學認真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016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實用性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97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啟發思考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360937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662D5CE6-7237-4C7D-9866-9A726BE1B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237" y="3469827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58C694-BB6A-43FA-8FAD-A0BA781D4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05872"/>
              </p:ext>
            </p:extLst>
          </p:nvPr>
        </p:nvGraphicFramePr>
        <p:xfrm>
          <a:off x="6516216" y="292387"/>
          <a:ext cx="1473200" cy="31432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1497531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5738242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年齡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每月所得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5191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6463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60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828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283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548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500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531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8511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58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317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694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15,800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226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10,200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0308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206307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188698FB-B222-4C3E-A035-969A65ED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071" y="3546660"/>
            <a:ext cx="4409703" cy="29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37CB8C-0E63-4925-914F-2494AC71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40722"/>
              </p:ext>
            </p:extLst>
          </p:nvPr>
        </p:nvGraphicFramePr>
        <p:xfrm>
          <a:off x="3932770" y="584775"/>
          <a:ext cx="1981200" cy="2971800"/>
        </p:xfrm>
        <a:graphic>
          <a:graphicData uri="http://schemas.openxmlformats.org/drawingml/2006/table">
            <a:tbl>
              <a:tblPr/>
              <a:tblGrid>
                <a:gridCol w="887578">
                  <a:extLst>
                    <a:ext uri="{9D8B030D-6E8A-4147-A177-3AD203B41FA5}">
                      <a16:colId xmlns:a16="http://schemas.microsoft.com/office/drawing/2014/main" val="1570212526"/>
                    </a:ext>
                  </a:extLst>
                </a:gridCol>
                <a:gridCol w="1093622">
                  <a:extLst>
                    <a:ext uri="{9D8B030D-6E8A-4147-A177-3AD203B41FA5}">
                      <a16:colId xmlns:a16="http://schemas.microsoft.com/office/drawing/2014/main" val="49872376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時間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銷售量</a:t>
                      </a:r>
                      <a:r>
                        <a:rPr lang="en-US" altLang="zh-TW" sz="14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億</a:t>
                      </a:r>
                      <a:r>
                        <a:rPr lang="en-US" altLang="zh-TW" sz="1400" b="1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1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12,298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099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11,955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96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35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12,380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15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10,452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558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11,868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389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11,925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519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12,191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097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12,337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542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797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12,064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5319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411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  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32028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2D7394FD-8A8F-4F1A-B155-77A844E1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3712869"/>
            <a:ext cx="5115258" cy="2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0090B6-3506-4235-93AB-DF69405D4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11573"/>
              </p:ext>
            </p:extLst>
          </p:nvPr>
        </p:nvGraphicFramePr>
        <p:xfrm>
          <a:off x="3923928" y="542925"/>
          <a:ext cx="3136648" cy="2886075"/>
        </p:xfrm>
        <a:graphic>
          <a:graphicData uri="http://schemas.openxmlformats.org/drawingml/2006/table">
            <a:tbl>
              <a:tblPr/>
              <a:tblGrid>
                <a:gridCol w="401848">
                  <a:extLst>
                    <a:ext uri="{9D8B030D-6E8A-4147-A177-3AD203B41FA5}">
                      <a16:colId xmlns:a16="http://schemas.microsoft.com/office/drawing/2014/main" val="4293107554"/>
                    </a:ext>
                  </a:extLst>
                </a:gridCol>
                <a:gridCol w="546960">
                  <a:extLst>
                    <a:ext uri="{9D8B030D-6E8A-4147-A177-3AD203B41FA5}">
                      <a16:colId xmlns:a16="http://schemas.microsoft.com/office/drawing/2014/main" val="326716149"/>
                    </a:ext>
                  </a:extLst>
                </a:gridCol>
                <a:gridCol w="546960">
                  <a:extLst>
                    <a:ext uri="{9D8B030D-6E8A-4147-A177-3AD203B41FA5}">
                      <a16:colId xmlns:a16="http://schemas.microsoft.com/office/drawing/2014/main" val="1449929623"/>
                    </a:ext>
                  </a:extLst>
                </a:gridCol>
                <a:gridCol w="546960">
                  <a:extLst>
                    <a:ext uri="{9D8B030D-6E8A-4147-A177-3AD203B41FA5}">
                      <a16:colId xmlns:a16="http://schemas.microsoft.com/office/drawing/2014/main" val="902709298"/>
                    </a:ext>
                  </a:extLst>
                </a:gridCol>
                <a:gridCol w="546960">
                  <a:extLst>
                    <a:ext uri="{9D8B030D-6E8A-4147-A177-3AD203B41FA5}">
                      <a16:colId xmlns:a16="http://schemas.microsoft.com/office/drawing/2014/main" val="1417398481"/>
                    </a:ext>
                  </a:extLst>
                </a:gridCol>
                <a:gridCol w="546960">
                  <a:extLst>
                    <a:ext uri="{9D8B030D-6E8A-4147-A177-3AD203B41FA5}">
                      <a16:colId xmlns:a16="http://schemas.microsoft.com/office/drawing/2014/main" val="1325715342"/>
                    </a:ext>
                  </a:extLst>
                </a:gridCol>
              </a:tblGrid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日期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成交量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開盤價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最高價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最低價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收盤價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3887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30235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6770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141492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42598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278271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92895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09692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86476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004009"/>
                  </a:ext>
                </a:extLst>
              </a:tr>
              <a:tr h="18519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684653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489526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608831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52595"/>
                  </a:ext>
                </a:extLst>
              </a:tr>
              <a:tr h="19174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12/20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83308"/>
                  </a:ext>
                </a:extLst>
              </a:tr>
            </a:tbl>
          </a:graphicData>
        </a:graphic>
      </p:graphicFrame>
      <p:pic>
        <p:nvPicPr>
          <p:cNvPr id="7" name="圖形 6">
            <a:extLst>
              <a:ext uri="{FF2B5EF4-FFF2-40B4-BE49-F238E27FC236}">
                <a16:creationId xmlns:a16="http://schemas.microsoft.com/office/drawing/2014/main" id="{E75E46E2-8B47-455C-9C2A-512ABB70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776" y="3603632"/>
            <a:ext cx="5393701" cy="27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611</TotalTime>
  <Words>555</Words>
  <Application>Microsoft Office PowerPoint</Application>
  <PresentationFormat>如螢幕大小 (4:3)</PresentationFormat>
  <Paragraphs>450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L108</cp:lastModifiedBy>
  <cp:revision>72</cp:revision>
  <dcterms:created xsi:type="dcterms:W3CDTF">2017-01-16T13:26:16Z</dcterms:created>
  <dcterms:modified xsi:type="dcterms:W3CDTF">2023-10-23T03:28:29Z</dcterms:modified>
</cp:coreProperties>
</file>