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vs. Percent Harvest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777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vs. Adult Survival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13025" y="210675"/>
            <a:ext cx="85206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Right eigenvector vs Agouti population (low Harvest)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25" y="788988"/>
            <a:ext cx="5638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91275" y="43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G</a:t>
            </a:r>
            <a:r>
              <a:rPr lang="en"/>
              <a:t>rowth rate vs animal population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076550"/>
            <a:ext cx="48958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41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Carrying capacity vs animal population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25" y="1071925"/>
            <a:ext cx="48958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076300" y="3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abundance (under high hunting)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5" y="919725"/>
            <a:ext cx="2729225" cy="24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199" y="948388"/>
            <a:ext cx="3185500" cy="23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750" y="1851600"/>
            <a:ext cx="2693450" cy="265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91725" y="4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Adult plant survival vs Germination 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-10960" l="-1850" r="1849" t="10960"/>
          <a:stretch/>
        </p:blipFill>
        <p:spPr>
          <a:xfrm>
            <a:off x="-197454" y="615638"/>
            <a:ext cx="6203803" cy="34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575" y="2393850"/>
            <a:ext cx="2702000" cy="2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00" y="800025"/>
            <a:ext cx="4486601" cy="41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heatmap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25" y="1187025"/>
            <a:ext cx="7121050" cy="3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Harvest Survival Probability (under purely high harv)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041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Harvested (Germination) (under purely high harvest)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0" y="11305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